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042" r:id="rId1"/>
  </p:sldMasterIdLst>
  <p:notesMasterIdLst>
    <p:notesMasterId r:id="rId13"/>
  </p:notesMasterIdLst>
  <p:handoutMasterIdLst>
    <p:handoutMasterId r:id="rId14"/>
  </p:handoutMasterIdLst>
  <p:sldIdLst>
    <p:sldId id="3173" r:id="rId2"/>
    <p:sldId id="3843" r:id="rId3"/>
    <p:sldId id="3262" r:id="rId4"/>
    <p:sldId id="3267" r:id="rId5"/>
    <p:sldId id="2848" r:id="rId6"/>
    <p:sldId id="3271" r:id="rId7"/>
    <p:sldId id="3853" r:id="rId8"/>
    <p:sldId id="3855" r:id="rId9"/>
    <p:sldId id="3850" r:id="rId10"/>
    <p:sldId id="3848" r:id="rId11"/>
    <p:sldId id="3854" r:id="rId12"/>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Lato" panose="020B0604020202020204" charset="0"/>
      <p:regular r:id="rId19"/>
      <p:bold r:id="rId20"/>
      <p:italic r:id="rId21"/>
      <p:boldItalic r:id="rId22"/>
    </p:embeddedFont>
    <p:embeddedFont>
      <p:font typeface="Lato Regular" panose="020B0604020202020204" charset="0"/>
      <p:regular r:id="rId23"/>
    </p:embeddedFont>
    <p:embeddedFont>
      <p:font typeface="Montserrat" panose="020B0604020202020204" charset="0"/>
      <p:regular r:id="rId24"/>
      <p:bold r:id="rId25"/>
      <p:italic r:id="rId26"/>
      <p:boldItalic r:id="rId27"/>
    </p:embeddedFont>
    <p:embeddedFont>
      <p:font typeface="Montserrat Light" panose="020B0604020202020204" charset="0"/>
      <p:regular r:id="rId28"/>
      <p:italic r:id="rId29"/>
    </p:embeddedFont>
    <p:embeddedFont>
      <p:font typeface="Poppins" panose="020B0604020202020204" charset="0"/>
      <p:regular r:id="rId30"/>
      <p:bold r:id="rId31"/>
      <p:italic r:id="rId32"/>
      <p:boldItalic r:id="rId33"/>
    </p:embeddedFont>
    <p:embeddedFont>
      <p:font typeface="Poppins Bold" panose="020B0604020202020204" charset="0"/>
      <p:bold r:id="rId34"/>
    </p:embeddedFont>
    <p:embeddedFont>
      <p:font typeface="Roboto" panose="02000000000000000000" pitchFamily="2" charset="0"/>
      <p:regular r:id="rId35"/>
      <p:bold r:id="rId36"/>
      <p:italic r:id="rId37"/>
      <p:boldItalic r:id="rId38"/>
    </p:embeddedFont>
    <p:embeddedFont>
      <p:font typeface="Roboto Light" panose="02000000000000000000" pitchFamily="2" charset="0"/>
      <p:regular r:id="rId39"/>
      <p:italic r:id="rId4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5" pos="5364" userDrawn="1">
          <p15:clr>
            <a:srgbClr val="A4A3A4"/>
          </p15:clr>
        </p15:guide>
        <p15:guide id="52" pos="387" userDrawn="1">
          <p15:clr>
            <a:srgbClr val="A4A3A4"/>
          </p15:clr>
        </p15:guide>
        <p15:guide id="53" orient="horz" pos="237" userDrawn="1">
          <p15:clr>
            <a:srgbClr val="A4A3A4"/>
          </p15:clr>
        </p15:guide>
        <p15:guide id="55" pos="2871" userDrawn="1">
          <p15:clr>
            <a:srgbClr val="A4A3A4"/>
          </p15:clr>
        </p15:guide>
        <p15:guide id="56" orient="horz" pos="261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CFC"/>
    <a:srgbClr val="AEC9EF"/>
    <a:srgbClr val="6C9AE5"/>
    <a:srgbClr val="82A9E8"/>
    <a:srgbClr val="98B9EB"/>
    <a:srgbClr val="34476A"/>
    <a:srgbClr val="EFF1F8"/>
    <a:srgbClr val="F2F2F2"/>
    <a:srgbClr val="373737"/>
    <a:srgbClr val="44546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11" autoAdjust="0"/>
    <p:restoredTop sz="96357" autoAdjust="0"/>
  </p:normalViewPr>
  <p:slideViewPr>
    <p:cSldViewPr snapToGrid="0" snapToObjects="1">
      <p:cViewPr varScale="1">
        <p:scale>
          <a:sx n="147" d="100"/>
          <a:sy n="147" d="100"/>
        </p:scale>
        <p:origin x="132" y="126"/>
      </p:cViewPr>
      <p:guideLst>
        <p:guide pos="5364"/>
        <p:guide pos="387"/>
        <p:guide orient="horz" pos="237"/>
        <p:guide pos="2871"/>
        <p:guide orient="horz" pos="2619"/>
      </p:guideLst>
    </p:cSldViewPr>
  </p:slideViewPr>
  <p:outlineViewPr>
    <p:cViewPr>
      <p:scale>
        <a:sx n="33" d="100"/>
        <a:sy n="33" d="100"/>
      </p:scale>
      <p:origin x="0" y="0"/>
    </p:cViewPr>
  </p:outlineViewPr>
  <p:notesTextViewPr>
    <p:cViewPr>
      <p:scale>
        <a:sx n="20" d="100"/>
        <a:sy n="20" d="100"/>
      </p:scale>
      <p:origin x="0" y="0"/>
    </p:cViewPr>
  </p:notesTextViewPr>
  <p:sorterViewPr>
    <p:cViewPr>
      <p:scale>
        <a:sx n="50" d="100"/>
        <a:sy n="50" d="100"/>
      </p:scale>
      <p:origin x="0" y="0"/>
    </p:cViewPr>
  </p:sorterViewPr>
  <p:notesViewPr>
    <p:cSldViewPr snapToGrid="0" snapToObjects="1" showGuides="1">
      <p:cViewPr varScale="1">
        <p:scale>
          <a:sx n="87" d="100"/>
          <a:sy n="87" d="100"/>
        </p:scale>
        <p:origin x="309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font" Target="fonts/font26.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pper Footer 1">
            <a:extLst>
              <a:ext uri="{FF2B5EF4-FFF2-40B4-BE49-F238E27FC236}">
                <a16:creationId xmlns:a16="http://schemas.microsoft.com/office/drawing/2014/main" id="{3715F249-2451-4308-8032-0FFD226F09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2">
            <a:extLst>
              <a:ext uri="{FF2B5EF4-FFF2-40B4-BE49-F238E27FC236}">
                <a16:creationId xmlns:a16="http://schemas.microsoft.com/office/drawing/2014/main" id="{B4108112-51C6-4442-A1EF-59CB8DDFF7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A7C6CA-FA6D-47FA-A347-BB41DA47EBCA}" type="datetimeFigureOut">
              <a:rPr lang="en-US" smtClean="0"/>
              <a:t>6/28/2021</a:t>
            </a:fld>
            <a:endParaRPr lang="en-US"/>
          </a:p>
        </p:txBody>
      </p:sp>
      <p:sp>
        <p:nvSpPr>
          <p:cNvPr id="4" name="Footer 3">
            <a:extLst>
              <a:ext uri="{FF2B5EF4-FFF2-40B4-BE49-F238E27FC236}">
                <a16:creationId xmlns:a16="http://schemas.microsoft.com/office/drawing/2014/main" id="{AB73516B-C89E-4B83-B608-9AB5C96328F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4">
            <a:extLst>
              <a:ext uri="{FF2B5EF4-FFF2-40B4-BE49-F238E27FC236}">
                <a16:creationId xmlns:a16="http://schemas.microsoft.com/office/drawing/2014/main" id="{BF5CFC20-BEF5-4593-A81B-F113BEB4E4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60349F-BDB5-4F0E-9EFB-FCF32B82AA53}" type="slidenum">
              <a:rPr lang="en-US" smtClean="0"/>
              <a:t>‹#›</a:t>
            </a:fld>
            <a:endParaRPr lang="en-US"/>
          </a:p>
        </p:txBody>
      </p:sp>
    </p:spTree>
    <p:extLst>
      <p:ext uri="{BB962C8B-B14F-4D97-AF65-F5344CB8AC3E}">
        <p14:creationId xmlns:p14="http://schemas.microsoft.com/office/powerpoint/2010/main" val="4325679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Montserrat Light"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Montserrat Light" charset="0"/>
              </a:defRPr>
            </a:lvl1pPr>
          </a:lstStyle>
          <a:p>
            <a:fld id="{EFC10EE1-B198-C942-8235-326C972CBB30}" type="datetimeFigureOut">
              <a:rPr lang="en-US" smtClean="0"/>
              <a:pPr/>
              <a:t>6/28/2021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Montserrat Light"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Montserrat Light" charset="0"/>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342831" rtl="0" eaLnBrk="1" latinLnBrk="0" hangingPunct="1">
      <a:defRPr sz="900" b="0" i="0" kern="1200">
        <a:solidFill>
          <a:schemeClr val="tx1"/>
        </a:solidFill>
        <a:latin typeface="Montserrat Light" charset="0"/>
        <a:ea typeface="+mn-ea"/>
        <a:cs typeface="+mn-cs"/>
      </a:defRPr>
    </a:lvl1pPr>
    <a:lvl2pPr marL="342831" algn="l" defTabSz="342831" rtl="0" eaLnBrk="1" latinLnBrk="0" hangingPunct="1">
      <a:defRPr sz="900" b="0" i="0" kern="1200">
        <a:solidFill>
          <a:schemeClr val="tx1"/>
        </a:solidFill>
        <a:latin typeface="Montserrat Light" charset="0"/>
        <a:ea typeface="+mn-ea"/>
        <a:cs typeface="+mn-cs"/>
      </a:defRPr>
    </a:lvl2pPr>
    <a:lvl3pPr marL="685663" algn="l" defTabSz="342831" rtl="0" eaLnBrk="1" latinLnBrk="0" hangingPunct="1">
      <a:defRPr sz="900" b="0" i="0" kern="1200">
        <a:solidFill>
          <a:schemeClr val="tx1"/>
        </a:solidFill>
        <a:latin typeface="Montserrat Light" charset="0"/>
        <a:ea typeface="+mn-ea"/>
        <a:cs typeface="+mn-cs"/>
      </a:defRPr>
    </a:lvl3pPr>
    <a:lvl4pPr marL="1028494" algn="l" defTabSz="342831" rtl="0" eaLnBrk="1" latinLnBrk="0" hangingPunct="1">
      <a:defRPr sz="900" b="0" i="0" kern="1200">
        <a:solidFill>
          <a:schemeClr val="tx1"/>
        </a:solidFill>
        <a:latin typeface="Montserrat Light" charset="0"/>
        <a:ea typeface="+mn-ea"/>
        <a:cs typeface="+mn-cs"/>
      </a:defRPr>
    </a:lvl4pPr>
    <a:lvl5pPr marL="1371326" algn="l" defTabSz="342831" rtl="0" eaLnBrk="1" latinLnBrk="0" hangingPunct="1">
      <a:defRPr sz="900" b="0" i="0" kern="1200">
        <a:solidFill>
          <a:schemeClr val="tx1"/>
        </a:solidFill>
        <a:latin typeface="Montserrat Light" charset="0"/>
        <a:ea typeface="+mn-ea"/>
        <a:cs typeface="+mn-cs"/>
      </a:defRPr>
    </a:lvl5pPr>
    <a:lvl6pPr marL="1714157" algn="l" defTabSz="342831" rtl="0" eaLnBrk="1" latinLnBrk="0" hangingPunct="1">
      <a:defRPr sz="900" kern="1200">
        <a:solidFill>
          <a:schemeClr val="tx1"/>
        </a:solidFill>
        <a:latin typeface="+mn-lt"/>
        <a:ea typeface="+mn-ea"/>
        <a:cs typeface="+mn-cs"/>
      </a:defRPr>
    </a:lvl6pPr>
    <a:lvl7pPr marL="2056989" algn="l" defTabSz="342831" rtl="0" eaLnBrk="1" latinLnBrk="0" hangingPunct="1">
      <a:defRPr sz="900" kern="1200">
        <a:solidFill>
          <a:schemeClr val="tx1"/>
        </a:solidFill>
        <a:latin typeface="+mn-lt"/>
        <a:ea typeface="+mn-ea"/>
        <a:cs typeface="+mn-cs"/>
      </a:defRPr>
    </a:lvl7pPr>
    <a:lvl8pPr marL="2399820" algn="l" defTabSz="342831" rtl="0" eaLnBrk="1" latinLnBrk="0" hangingPunct="1">
      <a:defRPr sz="900" kern="1200">
        <a:solidFill>
          <a:schemeClr val="tx1"/>
        </a:solidFill>
        <a:latin typeface="+mn-lt"/>
        <a:ea typeface="+mn-ea"/>
        <a:cs typeface="+mn-cs"/>
      </a:defRPr>
    </a:lvl8pPr>
    <a:lvl9pPr marL="2742651" algn="l" defTabSz="342831"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 Slide 1"/>
          <p:cNvSpPr>
            <a:spLocks noGrp="1" noRot="1" noChangeAspect="1"/>
          </p:cNvSpPr>
          <p:nvPr>
            <p:ph type="sldImg"/>
          </p:nvPr>
        </p:nvSpPr>
        <p:spPr/>
      </p:sp>
      <p:sp>
        <p:nvSpPr>
          <p:cNvPr id="3" name="Notes 2"/>
          <p:cNvSpPr>
            <a:spLocks noGrp="1"/>
          </p:cNvSpPr>
          <p:nvPr>
            <p:ph type="body" idx="1"/>
          </p:nvPr>
        </p:nvSpPr>
        <p:spPr/>
        <p:txBody>
          <a:bodyPr/>
          <a:lstStyle/>
          <a:p>
            <a:endParaRPr lang="en-US" dirty="0"/>
          </a:p>
        </p:txBody>
      </p:sp>
      <p:sp>
        <p:nvSpPr>
          <p:cNvPr id="4" name="Slide number 3"/>
          <p:cNvSpPr>
            <a:spLocks noGrp="1"/>
          </p:cNvSpPr>
          <p:nvPr>
            <p:ph type="sldNum" sz="quarter" idx="5"/>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3571395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1226765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a:t>
            </a:fld>
            <a:endParaRPr lang="en-US" dirty="0"/>
          </a:p>
        </p:txBody>
      </p:sp>
    </p:spTree>
    <p:extLst>
      <p:ext uri="{BB962C8B-B14F-4D97-AF65-F5344CB8AC3E}">
        <p14:creationId xmlns:p14="http://schemas.microsoft.com/office/powerpoint/2010/main" val="524901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1152555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1593130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1006439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314808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314808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692515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3712032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Sample header</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Sample subtitle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7075836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Heading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header</a:t>
            </a:r>
            <a:endParaRPr lang="en-US" dirty="0"/>
          </a:p>
        </p:txBody>
      </p:sp>
      <p:sp>
        <p:nvSpPr>
          <p:cNvPr id="3" name="Vertical Text Placeholder 2"/>
          <p:cNvSpPr>
            <a:spLocks noGrp="1"/>
          </p:cNvSpPr>
          <p:nvPr>
            <p:ph type="body" orient="vert" idx="1"/>
          </p:nvPr>
        </p:nvSpPr>
        <p:spPr/>
        <p:txBody>
          <a:bodyPr vert="eaVert"/>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8296092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heading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Sample header</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808756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i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0" y="0"/>
            <a:ext cx="9144000" cy="5143500"/>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1120646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2" name="Drawing 1" descr="Picture looks like as Drawing&#10;&#10;">
            <a:extLst>
              <a:ext uri="{FF2B5EF4-FFF2-40B4-BE49-F238E27FC236}">
                <a16:creationId xmlns:a16="http://schemas.microsoft.com/office/drawing/2014/main" id="{8FEF4F8F-7940-4423-A445-8B049736586E}"/>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720845" y="262786"/>
            <a:ext cx="912360" cy="912360"/>
          </a:xfrm>
          <a:prstGeom prst="rect">
            <a:avLst/>
          </a:prstGeom>
        </p:spPr>
      </p:pic>
    </p:spTree>
    <p:extLst>
      <p:ext uri="{BB962C8B-B14F-4D97-AF65-F5344CB8AC3E}">
        <p14:creationId xmlns:p14="http://schemas.microsoft.com/office/powerpoint/2010/main" val="1578014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5_Fill Imag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C72FCE4F-C860-9E4C-B28D-774B4B51B280}"/>
              </a:ext>
            </a:extLst>
          </p:cNvPr>
          <p:cNvSpPr>
            <a:spLocks noGrp="1"/>
          </p:cNvSpPr>
          <p:nvPr>
            <p:ph type="pic" sz="quarter" idx="14"/>
          </p:nvPr>
        </p:nvSpPr>
        <p:spPr>
          <a:xfrm>
            <a:off x="-131625" y="-141889"/>
            <a:ext cx="9407249" cy="3345379"/>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18476692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6_Fill Imag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C72FCE4F-C860-9E4C-B28D-774B4B51B280}"/>
              </a:ext>
            </a:extLst>
          </p:cNvPr>
          <p:cNvSpPr>
            <a:spLocks noGrp="1"/>
          </p:cNvSpPr>
          <p:nvPr>
            <p:ph type="pic" sz="quarter" idx="14"/>
          </p:nvPr>
        </p:nvSpPr>
        <p:spPr>
          <a:xfrm>
            <a:off x="3739690" y="0"/>
            <a:ext cx="2809773" cy="5143500"/>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3191387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Fill Imag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FB784183-0406-3540-87F5-55B6477ADB31}"/>
              </a:ext>
            </a:extLst>
          </p:cNvPr>
          <p:cNvSpPr>
            <a:spLocks noGrp="1"/>
          </p:cNvSpPr>
          <p:nvPr>
            <p:ph type="pic" sz="quarter" idx="14"/>
          </p:nvPr>
        </p:nvSpPr>
        <p:spPr>
          <a:xfrm>
            <a:off x="719323" y="1359269"/>
            <a:ext cx="2512986" cy="2228850"/>
          </a:xfrm>
          <a:prstGeom prst="rect">
            <a:avLst/>
          </a:prstGeom>
          <a:solidFill>
            <a:schemeClr val="bg1">
              <a:lumMod val="95000"/>
            </a:schemeClr>
          </a:solidFill>
        </p:spPr>
        <p:txBody>
          <a:bodyPr>
            <a:normAutofit/>
          </a:bodyPr>
          <a:lstStyle>
            <a:lvl1pPr>
              <a:defRPr sz="788"/>
            </a:lvl1pPr>
          </a:lstStyle>
          <a:p>
            <a:endParaRPr lang="en-US" dirty="0"/>
          </a:p>
        </p:txBody>
      </p:sp>
      <p:sp>
        <p:nvSpPr>
          <p:cNvPr id="12" name="Picture Placeholder 8">
            <a:extLst>
              <a:ext uri="{FF2B5EF4-FFF2-40B4-BE49-F238E27FC236}">
                <a16:creationId xmlns:a16="http://schemas.microsoft.com/office/drawing/2014/main" id="{9E758EC3-427F-1241-87FC-613D457710D4}"/>
              </a:ext>
            </a:extLst>
          </p:cNvPr>
          <p:cNvSpPr>
            <a:spLocks noGrp="1"/>
          </p:cNvSpPr>
          <p:nvPr>
            <p:ph type="pic" sz="quarter" idx="15"/>
          </p:nvPr>
        </p:nvSpPr>
        <p:spPr>
          <a:xfrm>
            <a:off x="3315506" y="1359269"/>
            <a:ext cx="2512986" cy="2228850"/>
          </a:xfrm>
          <a:prstGeom prst="rect">
            <a:avLst/>
          </a:prstGeom>
          <a:solidFill>
            <a:schemeClr val="bg1">
              <a:lumMod val="95000"/>
            </a:schemeClr>
          </a:solidFill>
        </p:spPr>
        <p:txBody>
          <a:bodyPr>
            <a:normAutofit/>
          </a:bodyPr>
          <a:lstStyle>
            <a:lvl1pPr>
              <a:defRPr sz="788"/>
            </a:lvl1pPr>
          </a:lstStyle>
          <a:p>
            <a:endParaRPr lang="en-US" dirty="0"/>
          </a:p>
        </p:txBody>
      </p:sp>
      <p:sp>
        <p:nvSpPr>
          <p:cNvPr id="13" name="Picture Placeholder 8">
            <a:extLst>
              <a:ext uri="{FF2B5EF4-FFF2-40B4-BE49-F238E27FC236}">
                <a16:creationId xmlns:a16="http://schemas.microsoft.com/office/drawing/2014/main" id="{AAAC7CBC-A362-B44A-8055-0D9776C18DA4}"/>
              </a:ext>
            </a:extLst>
          </p:cNvPr>
          <p:cNvSpPr>
            <a:spLocks noGrp="1"/>
          </p:cNvSpPr>
          <p:nvPr>
            <p:ph type="pic" sz="quarter" idx="16"/>
          </p:nvPr>
        </p:nvSpPr>
        <p:spPr>
          <a:xfrm>
            <a:off x="5911690" y="1359269"/>
            <a:ext cx="2512986" cy="2228850"/>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9171247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9E758EC3-427F-1241-87FC-613D457710D4}"/>
              </a:ext>
            </a:extLst>
          </p:cNvPr>
          <p:cNvSpPr>
            <a:spLocks noGrp="1"/>
          </p:cNvSpPr>
          <p:nvPr>
            <p:ph type="pic" sz="quarter" idx="15"/>
          </p:nvPr>
        </p:nvSpPr>
        <p:spPr>
          <a:xfrm>
            <a:off x="3620442" y="0"/>
            <a:ext cx="2642448" cy="5143500"/>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2244604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2_Fill Imag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299CEE19-0A79-7B4D-AD6A-B17960F25AD2}"/>
              </a:ext>
            </a:extLst>
          </p:cNvPr>
          <p:cNvSpPr>
            <a:spLocks noGrp="1"/>
          </p:cNvSpPr>
          <p:nvPr>
            <p:ph type="pic" sz="quarter" idx="15"/>
          </p:nvPr>
        </p:nvSpPr>
        <p:spPr>
          <a:xfrm>
            <a:off x="693600" y="1846714"/>
            <a:ext cx="895973" cy="895739"/>
          </a:xfrm>
          <a:prstGeom prst="ellipse">
            <a:avLst/>
          </a:prstGeom>
          <a:solidFill>
            <a:schemeClr val="bg1">
              <a:lumMod val="95000"/>
            </a:schemeClr>
          </a:solidFill>
        </p:spPr>
        <p:txBody>
          <a:bodyPr>
            <a:normAutofit/>
          </a:bodyPr>
          <a:lstStyle>
            <a:lvl1pPr>
              <a:defRPr sz="788"/>
            </a:lvl1pPr>
          </a:lstStyle>
          <a:p>
            <a:endParaRPr lang="en-US" dirty="0"/>
          </a:p>
        </p:txBody>
      </p:sp>
      <p:sp>
        <p:nvSpPr>
          <p:cNvPr id="9" name="Picture Placeholder 8">
            <a:extLst>
              <a:ext uri="{FF2B5EF4-FFF2-40B4-BE49-F238E27FC236}">
                <a16:creationId xmlns:a16="http://schemas.microsoft.com/office/drawing/2014/main" id="{F37FE347-6604-8841-A1BD-E2E64432D3A0}"/>
              </a:ext>
            </a:extLst>
          </p:cNvPr>
          <p:cNvSpPr>
            <a:spLocks noGrp="1"/>
          </p:cNvSpPr>
          <p:nvPr>
            <p:ph type="pic" sz="quarter" idx="16"/>
          </p:nvPr>
        </p:nvSpPr>
        <p:spPr>
          <a:xfrm>
            <a:off x="5144300" y="1846714"/>
            <a:ext cx="895973" cy="895739"/>
          </a:xfrm>
          <a:prstGeom prst="ellipse">
            <a:avLst/>
          </a:prstGeom>
          <a:solidFill>
            <a:schemeClr val="bg1">
              <a:lumMod val="95000"/>
            </a:schemeClr>
          </a:solidFill>
        </p:spPr>
        <p:txBody>
          <a:bodyPr>
            <a:normAutofit/>
          </a:bodyPr>
          <a:lstStyle>
            <a:lvl1pPr>
              <a:defRPr sz="788"/>
            </a:lvl1pPr>
          </a:lstStyle>
          <a:p>
            <a:endParaRPr lang="en-US" dirty="0"/>
          </a:p>
        </p:txBody>
      </p:sp>
      <p:sp>
        <p:nvSpPr>
          <p:cNvPr id="10" name="Picture Placeholder 8">
            <a:extLst>
              <a:ext uri="{FF2B5EF4-FFF2-40B4-BE49-F238E27FC236}">
                <a16:creationId xmlns:a16="http://schemas.microsoft.com/office/drawing/2014/main" id="{57FF8BF7-BE46-DE42-9218-711E9205F547}"/>
              </a:ext>
            </a:extLst>
          </p:cNvPr>
          <p:cNvSpPr>
            <a:spLocks noGrp="1"/>
          </p:cNvSpPr>
          <p:nvPr>
            <p:ph type="pic" sz="quarter" idx="17"/>
          </p:nvPr>
        </p:nvSpPr>
        <p:spPr>
          <a:xfrm>
            <a:off x="693600" y="3438749"/>
            <a:ext cx="895973" cy="895739"/>
          </a:xfrm>
          <a:prstGeom prst="ellipse">
            <a:avLst/>
          </a:prstGeom>
          <a:solidFill>
            <a:schemeClr val="bg1">
              <a:lumMod val="95000"/>
            </a:schemeClr>
          </a:solidFill>
        </p:spPr>
        <p:txBody>
          <a:bodyPr>
            <a:normAutofit/>
          </a:bodyPr>
          <a:lstStyle>
            <a:lvl1pPr>
              <a:defRPr sz="788"/>
            </a:lvl1pPr>
          </a:lstStyle>
          <a:p>
            <a:endParaRPr lang="en-US" dirty="0"/>
          </a:p>
        </p:txBody>
      </p:sp>
      <p:sp>
        <p:nvSpPr>
          <p:cNvPr id="11" name="Picture Placeholder 8">
            <a:extLst>
              <a:ext uri="{FF2B5EF4-FFF2-40B4-BE49-F238E27FC236}">
                <a16:creationId xmlns:a16="http://schemas.microsoft.com/office/drawing/2014/main" id="{0C6771EC-9D22-7244-A324-0550154889AD}"/>
              </a:ext>
            </a:extLst>
          </p:cNvPr>
          <p:cNvSpPr>
            <a:spLocks noGrp="1"/>
          </p:cNvSpPr>
          <p:nvPr>
            <p:ph type="pic" sz="quarter" idx="18"/>
          </p:nvPr>
        </p:nvSpPr>
        <p:spPr>
          <a:xfrm>
            <a:off x="5144300" y="3438749"/>
            <a:ext cx="895973" cy="895739"/>
          </a:xfrm>
          <a:prstGeom prst="ellipse">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18785150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Fill Imag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FB784183-0406-3540-87F5-55B6477ADB31}"/>
              </a:ext>
            </a:extLst>
          </p:cNvPr>
          <p:cNvSpPr>
            <a:spLocks noGrp="1"/>
          </p:cNvSpPr>
          <p:nvPr>
            <p:ph type="pic" sz="quarter" idx="14"/>
          </p:nvPr>
        </p:nvSpPr>
        <p:spPr>
          <a:xfrm>
            <a:off x="-131625" y="2123768"/>
            <a:ext cx="9407249" cy="3161622"/>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604968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header</a:t>
            </a:r>
            <a:endParaRPr lang="en-US" dirty="0"/>
          </a:p>
        </p:txBody>
      </p:sp>
      <p:sp>
        <p:nvSpPr>
          <p:cNvPr id="3" name="Content Placeholder 2"/>
          <p:cNvSpPr>
            <a:spLocks noGrp="1"/>
          </p:cNvSpPr>
          <p:nvPr>
            <p:ph idx="1"/>
          </p:nvPr>
        </p:nvSpPr>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13139900"/>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9E758EC3-427F-1241-87FC-613D457710D4}"/>
              </a:ext>
            </a:extLst>
          </p:cNvPr>
          <p:cNvSpPr>
            <a:spLocks noGrp="1"/>
          </p:cNvSpPr>
          <p:nvPr>
            <p:ph type="pic" sz="quarter" idx="15"/>
          </p:nvPr>
        </p:nvSpPr>
        <p:spPr>
          <a:xfrm>
            <a:off x="0" y="0"/>
            <a:ext cx="9144000" cy="3388702"/>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36252924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Fill Imag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B695E425-CFED-ED4C-927B-4D6A45F788C5}"/>
              </a:ext>
            </a:extLst>
          </p:cNvPr>
          <p:cNvSpPr>
            <a:spLocks noGrp="1"/>
          </p:cNvSpPr>
          <p:nvPr>
            <p:ph type="pic" sz="quarter" idx="14"/>
          </p:nvPr>
        </p:nvSpPr>
        <p:spPr>
          <a:xfrm>
            <a:off x="-131625" y="-141889"/>
            <a:ext cx="9407249" cy="3835857"/>
          </a:xfrm>
          <a:prstGeom prst="rect">
            <a:avLst/>
          </a:prstGeom>
          <a:solidFill>
            <a:schemeClr val="bg1">
              <a:lumMod val="95000"/>
            </a:schemeClr>
          </a:solidFill>
        </p:spPr>
        <p:txBody>
          <a:bodyPr>
            <a:normAutofit/>
          </a:bodyPr>
          <a:lstStyle>
            <a:lvl1pPr>
              <a:defRPr sz="788"/>
            </a:lvl1pPr>
          </a:lstStyle>
          <a:p>
            <a:endParaRPr lang="en-US"/>
          </a:p>
        </p:txBody>
      </p:sp>
      <p:sp>
        <p:nvSpPr>
          <p:cNvPr id="8" name="Picture Placeholder 8">
            <a:extLst>
              <a:ext uri="{FF2B5EF4-FFF2-40B4-BE49-F238E27FC236}">
                <a16:creationId xmlns:a16="http://schemas.microsoft.com/office/drawing/2014/main" id="{4FE1B35F-4590-374B-8519-288089DB247A}"/>
              </a:ext>
            </a:extLst>
          </p:cNvPr>
          <p:cNvSpPr>
            <a:spLocks noGrp="1"/>
          </p:cNvSpPr>
          <p:nvPr>
            <p:ph type="pic" sz="quarter" idx="15"/>
          </p:nvPr>
        </p:nvSpPr>
        <p:spPr>
          <a:xfrm>
            <a:off x="826291" y="2680854"/>
            <a:ext cx="3624774" cy="2026228"/>
          </a:xfrm>
          <a:prstGeom prst="rect">
            <a:avLst/>
          </a:prstGeom>
          <a:solidFill>
            <a:schemeClr val="bg1">
              <a:lumMod val="95000"/>
            </a:schemeClr>
          </a:solidFill>
        </p:spPr>
        <p:txBody>
          <a:bodyPr>
            <a:normAutofit/>
          </a:bodyPr>
          <a:lstStyle>
            <a:lvl1pPr>
              <a:defRPr sz="788"/>
            </a:lvl1pPr>
          </a:lstStyle>
          <a:p>
            <a:endParaRPr lang="en-US"/>
          </a:p>
        </p:txBody>
      </p:sp>
      <p:sp>
        <p:nvSpPr>
          <p:cNvPr id="9" name="Picture Placeholder 8">
            <a:extLst>
              <a:ext uri="{FF2B5EF4-FFF2-40B4-BE49-F238E27FC236}">
                <a16:creationId xmlns:a16="http://schemas.microsoft.com/office/drawing/2014/main" id="{3F284516-4946-184F-8188-C017B75BC647}"/>
              </a:ext>
            </a:extLst>
          </p:cNvPr>
          <p:cNvSpPr>
            <a:spLocks noGrp="1"/>
          </p:cNvSpPr>
          <p:nvPr>
            <p:ph type="pic" sz="quarter" idx="16"/>
          </p:nvPr>
        </p:nvSpPr>
        <p:spPr>
          <a:xfrm>
            <a:off x="4692934" y="2680854"/>
            <a:ext cx="3624774" cy="2026228"/>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14973346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9E758EC3-427F-1241-87FC-613D457710D4}"/>
              </a:ext>
            </a:extLst>
          </p:cNvPr>
          <p:cNvSpPr>
            <a:spLocks noGrp="1"/>
          </p:cNvSpPr>
          <p:nvPr>
            <p:ph type="pic" sz="quarter" idx="15"/>
          </p:nvPr>
        </p:nvSpPr>
        <p:spPr>
          <a:xfrm>
            <a:off x="0" y="1754798"/>
            <a:ext cx="9144000" cy="3388702"/>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2742667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9E758EC3-427F-1241-87FC-613D457710D4}"/>
              </a:ext>
            </a:extLst>
          </p:cNvPr>
          <p:cNvSpPr>
            <a:spLocks noGrp="1"/>
          </p:cNvSpPr>
          <p:nvPr>
            <p:ph type="pic" sz="quarter" idx="15"/>
          </p:nvPr>
        </p:nvSpPr>
        <p:spPr>
          <a:xfrm>
            <a:off x="0" y="0"/>
            <a:ext cx="9144000" cy="2852526"/>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22007070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9E758EC3-427F-1241-87FC-613D457710D4}"/>
              </a:ext>
            </a:extLst>
          </p:cNvPr>
          <p:cNvSpPr>
            <a:spLocks noGrp="1"/>
          </p:cNvSpPr>
          <p:nvPr>
            <p:ph type="pic" sz="quarter" idx="15"/>
          </p:nvPr>
        </p:nvSpPr>
        <p:spPr>
          <a:xfrm>
            <a:off x="0" y="2290974"/>
            <a:ext cx="9144000" cy="2852526"/>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41037493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9E758EC3-427F-1241-87FC-613D457710D4}"/>
              </a:ext>
            </a:extLst>
          </p:cNvPr>
          <p:cNvSpPr>
            <a:spLocks noGrp="1"/>
          </p:cNvSpPr>
          <p:nvPr>
            <p:ph type="pic" sz="quarter" idx="15"/>
          </p:nvPr>
        </p:nvSpPr>
        <p:spPr>
          <a:xfrm>
            <a:off x="0" y="0"/>
            <a:ext cx="9144000" cy="2847176"/>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436930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1_Fill Imag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CB07E095-35DD-8449-8250-91B068FC8FF4}"/>
              </a:ext>
            </a:extLst>
          </p:cNvPr>
          <p:cNvSpPr>
            <a:spLocks noGrp="1"/>
          </p:cNvSpPr>
          <p:nvPr>
            <p:ph type="pic" sz="quarter" idx="15"/>
          </p:nvPr>
        </p:nvSpPr>
        <p:spPr>
          <a:xfrm>
            <a:off x="4984064" y="439341"/>
            <a:ext cx="3682371" cy="4264818"/>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25016212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693601" y="2125512"/>
            <a:ext cx="1939199" cy="1938695"/>
          </a:xfrm>
          <a:prstGeom prst="rect">
            <a:avLst/>
          </a:prstGeom>
          <a:solidFill>
            <a:schemeClr val="bg1">
              <a:lumMod val="95000"/>
            </a:schemeClr>
          </a:solidFill>
        </p:spPr>
        <p:txBody>
          <a:bodyPr>
            <a:normAutofit/>
          </a:bodyPr>
          <a:lstStyle>
            <a:lvl1pPr>
              <a:defRPr sz="788"/>
            </a:lvl1pPr>
          </a:lstStyle>
          <a:p>
            <a:endParaRPr lang="en-US" dirty="0"/>
          </a:p>
        </p:txBody>
      </p:sp>
      <p:sp>
        <p:nvSpPr>
          <p:cNvPr id="13" name="Picture Placeholder 8">
            <a:extLst>
              <a:ext uri="{FF2B5EF4-FFF2-40B4-BE49-F238E27FC236}">
                <a16:creationId xmlns:a16="http://schemas.microsoft.com/office/drawing/2014/main" id="{B0993D8F-3AA5-A747-A08B-1E2A0F54B478}"/>
              </a:ext>
            </a:extLst>
          </p:cNvPr>
          <p:cNvSpPr>
            <a:spLocks noGrp="1"/>
          </p:cNvSpPr>
          <p:nvPr>
            <p:ph type="pic" sz="quarter" idx="16"/>
          </p:nvPr>
        </p:nvSpPr>
        <p:spPr>
          <a:xfrm>
            <a:off x="4572000" y="2125512"/>
            <a:ext cx="1939199" cy="1938695"/>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15923185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450316" y="2611096"/>
            <a:ext cx="4083634" cy="2077348"/>
          </a:xfrm>
          <a:prstGeom prst="rect">
            <a:avLst/>
          </a:prstGeom>
          <a:solidFill>
            <a:schemeClr val="bg1">
              <a:lumMod val="95000"/>
            </a:schemeClr>
          </a:solidFill>
        </p:spPr>
        <p:txBody>
          <a:bodyPr>
            <a:normAutofit/>
          </a:bodyPr>
          <a:lstStyle>
            <a:lvl1pPr>
              <a:defRPr sz="788"/>
            </a:lvl1pPr>
          </a:lstStyle>
          <a:p>
            <a:endParaRPr lang="en-US" dirty="0"/>
          </a:p>
        </p:txBody>
      </p:sp>
      <p:sp>
        <p:nvSpPr>
          <p:cNvPr id="13" name="Picture Placeholder 8">
            <a:extLst>
              <a:ext uri="{FF2B5EF4-FFF2-40B4-BE49-F238E27FC236}">
                <a16:creationId xmlns:a16="http://schemas.microsoft.com/office/drawing/2014/main" id="{B0993D8F-3AA5-A747-A08B-1E2A0F54B478}"/>
              </a:ext>
            </a:extLst>
          </p:cNvPr>
          <p:cNvSpPr>
            <a:spLocks noGrp="1"/>
          </p:cNvSpPr>
          <p:nvPr>
            <p:ph type="pic" sz="quarter" idx="16"/>
          </p:nvPr>
        </p:nvSpPr>
        <p:spPr>
          <a:xfrm>
            <a:off x="4610050" y="455055"/>
            <a:ext cx="4083634" cy="2077348"/>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26298949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7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0" y="0"/>
            <a:ext cx="4194474" cy="5143500"/>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1156399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Sample header</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Insert Text</a:t>
            </a:r>
          </a:p>
        </p:txBody>
      </p:sp>
      <p:sp>
        <p:nvSpPr>
          <p:cNvPr id="4" name="Date Placeholder 3"/>
          <p:cNvSpPr>
            <a:spLocks noGrp="1"/>
          </p:cNvSpPr>
          <p:nvPr>
            <p:ph type="dt" sz="half" idx="10"/>
          </p:nvPr>
        </p:nvSpPr>
        <p:spPr/>
        <p:txBody>
          <a:bodyPr/>
          <a:lstStyle/>
          <a:p>
            <a:fld id="{C764DE79-268F-4C1A-8933-263129D2AF90}" type="datetimeFigureOut">
              <a:rPr lang="en-US" smtClean="0"/>
              <a:t>6/28/2021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60951294"/>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8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450316" y="455055"/>
            <a:ext cx="4083634" cy="2077348"/>
          </a:xfrm>
          <a:prstGeom prst="rect">
            <a:avLst/>
          </a:prstGeom>
          <a:solidFill>
            <a:schemeClr val="bg1">
              <a:lumMod val="95000"/>
            </a:schemeClr>
          </a:solidFill>
        </p:spPr>
        <p:txBody>
          <a:bodyPr>
            <a:normAutofit/>
          </a:bodyPr>
          <a:lstStyle>
            <a:lvl1pPr>
              <a:defRPr sz="788"/>
            </a:lvl1pPr>
          </a:lstStyle>
          <a:p>
            <a:endParaRPr lang="en-US" dirty="0"/>
          </a:p>
        </p:txBody>
      </p:sp>
      <p:sp>
        <p:nvSpPr>
          <p:cNvPr id="5" name="Picture Placeholder 8">
            <a:extLst>
              <a:ext uri="{FF2B5EF4-FFF2-40B4-BE49-F238E27FC236}">
                <a16:creationId xmlns:a16="http://schemas.microsoft.com/office/drawing/2014/main" id="{8AB5C2BD-10C9-5248-B520-9AEB2D0CEFBA}"/>
              </a:ext>
            </a:extLst>
          </p:cNvPr>
          <p:cNvSpPr>
            <a:spLocks noGrp="1"/>
          </p:cNvSpPr>
          <p:nvPr>
            <p:ph type="pic" sz="quarter" idx="16"/>
          </p:nvPr>
        </p:nvSpPr>
        <p:spPr>
          <a:xfrm>
            <a:off x="4610050" y="2611096"/>
            <a:ext cx="4083634" cy="2077348"/>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21686507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9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4949526" y="0"/>
            <a:ext cx="4194474" cy="5143500"/>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18030822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0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6173807" y="0"/>
            <a:ext cx="2970193" cy="4962525"/>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26393486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1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1" y="0"/>
            <a:ext cx="4572000" cy="4962525"/>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13961600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4572000" y="0"/>
            <a:ext cx="4572000" cy="5143500"/>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30339530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4411224" y="0"/>
            <a:ext cx="4732776" cy="3372472"/>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34899875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603760" y="1767810"/>
            <a:ext cx="4424368" cy="2509712"/>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25667600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5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0" y="0"/>
            <a:ext cx="3048000" cy="5143500"/>
          </a:xfrm>
          <a:prstGeom prst="rect">
            <a:avLst/>
          </a:prstGeom>
          <a:solidFill>
            <a:schemeClr val="bg1">
              <a:lumMod val="95000"/>
            </a:schemeClr>
          </a:solidFill>
        </p:spPr>
        <p:txBody>
          <a:bodyPr>
            <a:normAutofit/>
          </a:bodyPr>
          <a:lstStyle>
            <a:lvl1pPr>
              <a:defRPr sz="788"/>
            </a:lvl1pPr>
          </a:lstStyle>
          <a:p>
            <a:endParaRPr lang="en-US" dirty="0"/>
          </a:p>
        </p:txBody>
      </p:sp>
      <p:sp>
        <p:nvSpPr>
          <p:cNvPr id="6" name="Picture Placeholder 8">
            <a:extLst>
              <a:ext uri="{FF2B5EF4-FFF2-40B4-BE49-F238E27FC236}">
                <a16:creationId xmlns:a16="http://schemas.microsoft.com/office/drawing/2014/main" id="{D1EC6D32-8AEC-6E4B-A33B-E9E744BD2529}"/>
              </a:ext>
            </a:extLst>
          </p:cNvPr>
          <p:cNvSpPr>
            <a:spLocks noGrp="1"/>
          </p:cNvSpPr>
          <p:nvPr>
            <p:ph type="pic" sz="quarter" idx="16"/>
          </p:nvPr>
        </p:nvSpPr>
        <p:spPr>
          <a:xfrm>
            <a:off x="3047999" y="0"/>
            <a:ext cx="3048000" cy="5143500"/>
          </a:xfrm>
          <a:prstGeom prst="rect">
            <a:avLst/>
          </a:prstGeom>
          <a:solidFill>
            <a:schemeClr val="bg1">
              <a:lumMod val="95000"/>
            </a:schemeClr>
          </a:solidFill>
        </p:spPr>
        <p:txBody>
          <a:bodyPr>
            <a:normAutofit/>
          </a:bodyPr>
          <a:lstStyle>
            <a:lvl1pPr>
              <a:defRPr sz="788"/>
            </a:lvl1pPr>
          </a:lstStyle>
          <a:p>
            <a:endParaRPr lang="en-US" dirty="0"/>
          </a:p>
        </p:txBody>
      </p:sp>
      <p:sp>
        <p:nvSpPr>
          <p:cNvPr id="7" name="Picture Placeholder 8">
            <a:extLst>
              <a:ext uri="{FF2B5EF4-FFF2-40B4-BE49-F238E27FC236}">
                <a16:creationId xmlns:a16="http://schemas.microsoft.com/office/drawing/2014/main" id="{4B75FA7D-1FCB-3A44-AED6-F6094A89B320}"/>
              </a:ext>
            </a:extLst>
          </p:cNvPr>
          <p:cNvSpPr>
            <a:spLocks noGrp="1"/>
          </p:cNvSpPr>
          <p:nvPr>
            <p:ph type="pic" sz="quarter" idx="17"/>
          </p:nvPr>
        </p:nvSpPr>
        <p:spPr>
          <a:xfrm>
            <a:off x="6096000" y="0"/>
            <a:ext cx="3048000" cy="5143500"/>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24379328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6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0" y="2571749"/>
            <a:ext cx="3552389" cy="2571751"/>
          </a:xfrm>
          <a:prstGeom prst="rect">
            <a:avLst/>
          </a:prstGeom>
          <a:solidFill>
            <a:schemeClr val="bg1">
              <a:lumMod val="95000"/>
            </a:schemeClr>
          </a:solidFill>
        </p:spPr>
        <p:txBody>
          <a:bodyPr>
            <a:normAutofit/>
          </a:bodyPr>
          <a:lstStyle>
            <a:lvl1pPr>
              <a:defRPr sz="788"/>
            </a:lvl1pPr>
          </a:lstStyle>
          <a:p>
            <a:endParaRPr lang="en-US" dirty="0"/>
          </a:p>
        </p:txBody>
      </p:sp>
      <p:sp>
        <p:nvSpPr>
          <p:cNvPr id="9" name="Picture Placeholder 8">
            <a:extLst>
              <a:ext uri="{FF2B5EF4-FFF2-40B4-BE49-F238E27FC236}">
                <a16:creationId xmlns:a16="http://schemas.microsoft.com/office/drawing/2014/main" id="{EC390180-CAED-D04F-B0C7-AA4B5847E2F7}"/>
              </a:ext>
            </a:extLst>
          </p:cNvPr>
          <p:cNvSpPr>
            <a:spLocks noGrp="1"/>
          </p:cNvSpPr>
          <p:nvPr>
            <p:ph type="pic" sz="quarter" idx="16"/>
          </p:nvPr>
        </p:nvSpPr>
        <p:spPr>
          <a:xfrm>
            <a:off x="3552389" y="-2"/>
            <a:ext cx="5591611" cy="2571751"/>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19858022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7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5591611" y="0"/>
            <a:ext cx="3552389" cy="2571751"/>
          </a:xfrm>
          <a:prstGeom prst="rect">
            <a:avLst/>
          </a:prstGeom>
          <a:solidFill>
            <a:schemeClr val="bg1">
              <a:lumMod val="95000"/>
            </a:schemeClr>
          </a:solidFill>
        </p:spPr>
        <p:txBody>
          <a:bodyPr>
            <a:normAutofit/>
          </a:bodyPr>
          <a:lstStyle>
            <a:lvl1pPr>
              <a:defRPr sz="788"/>
            </a:lvl1pPr>
          </a:lstStyle>
          <a:p>
            <a:endParaRPr lang="en-US" dirty="0"/>
          </a:p>
        </p:txBody>
      </p:sp>
      <p:sp>
        <p:nvSpPr>
          <p:cNvPr id="9" name="Picture Placeholder 8">
            <a:extLst>
              <a:ext uri="{FF2B5EF4-FFF2-40B4-BE49-F238E27FC236}">
                <a16:creationId xmlns:a16="http://schemas.microsoft.com/office/drawing/2014/main" id="{EC390180-CAED-D04F-B0C7-AA4B5847E2F7}"/>
              </a:ext>
            </a:extLst>
          </p:cNvPr>
          <p:cNvSpPr>
            <a:spLocks noGrp="1"/>
          </p:cNvSpPr>
          <p:nvPr>
            <p:ph type="pic" sz="quarter" idx="16"/>
          </p:nvPr>
        </p:nvSpPr>
        <p:spPr>
          <a:xfrm>
            <a:off x="0" y="2571749"/>
            <a:ext cx="5591611" cy="2571751"/>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3215166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Objec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header</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6/28/2021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516266000"/>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9_Fi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C390180-CAED-D04F-B0C7-AA4B5847E2F7}"/>
              </a:ext>
            </a:extLst>
          </p:cNvPr>
          <p:cNvSpPr>
            <a:spLocks noGrp="1"/>
          </p:cNvSpPr>
          <p:nvPr>
            <p:ph type="pic" sz="quarter" idx="16"/>
          </p:nvPr>
        </p:nvSpPr>
        <p:spPr>
          <a:xfrm>
            <a:off x="4012975" y="929149"/>
            <a:ext cx="1852142" cy="3249530"/>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42389217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1_Fi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C390180-CAED-D04F-B0C7-AA4B5847E2F7}"/>
              </a:ext>
            </a:extLst>
          </p:cNvPr>
          <p:cNvSpPr>
            <a:spLocks noGrp="1"/>
          </p:cNvSpPr>
          <p:nvPr>
            <p:ph type="pic" sz="quarter" idx="16"/>
          </p:nvPr>
        </p:nvSpPr>
        <p:spPr>
          <a:xfrm>
            <a:off x="5642472" y="958620"/>
            <a:ext cx="2559695" cy="3396811"/>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28303122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3_Fill Imag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FE7837AD-C292-FA4E-8B5F-4E066E615DDC}"/>
              </a:ext>
            </a:extLst>
          </p:cNvPr>
          <p:cNvSpPr>
            <a:spLocks noGrp="1"/>
          </p:cNvSpPr>
          <p:nvPr>
            <p:ph type="pic" sz="quarter" idx="18"/>
          </p:nvPr>
        </p:nvSpPr>
        <p:spPr>
          <a:xfrm>
            <a:off x="6891000" y="2353616"/>
            <a:ext cx="1101377" cy="1356320"/>
          </a:xfrm>
          <a:prstGeom prst="rect">
            <a:avLst/>
          </a:prstGeom>
          <a:solidFill>
            <a:schemeClr val="bg1">
              <a:lumMod val="95000"/>
            </a:schemeClr>
          </a:solidFill>
        </p:spPr>
        <p:txBody>
          <a:bodyPr>
            <a:normAutofit/>
          </a:bodyPr>
          <a:lstStyle>
            <a:lvl1pPr>
              <a:defRPr sz="788"/>
            </a:lvl1pPr>
          </a:lstStyle>
          <a:p>
            <a:endParaRPr lang="en-US" dirty="0"/>
          </a:p>
        </p:txBody>
      </p:sp>
      <p:sp>
        <p:nvSpPr>
          <p:cNvPr id="9" name="Picture Placeholder 8">
            <a:extLst>
              <a:ext uri="{FF2B5EF4-FFF2-40B4-BE49-F238E27FC236}">
                <a16:creationId xmlns:a16="http://schemas.microsoft.com/office/drawing/2014/main" id="{EC390180-CAED-D04F-B0C7-AA4B5847E2F7}"/>
              </a:ext>
            </a:extLst>
          </p:cNvPr>
          <p:cNvSpPr>
            <a:spLocks noGrp="1"/>
          </p:cNvSpPr>
          <p:nvPr>
            <p:ph type="pic" sz="quarter" idx="16"/>
          </p:nvPr>
        </p:nvSpPr>
        <p:spPr>
          <a:xfrm>
            <a:off x="4623056" y="2353616"/>
            <a:ext cx="1101377" cy="1356320"/>
          </a:xfrm>
          <a:prstGeom prst="rect">
            <a:avLst/>
          </a:prstGeom>
          <a:solidFill>
            <a:schemeClr val="bg1">
              <a:lumMod val="95000"/>
            </a:schemeClr>
          </a:solidFill>
        </p:spPr>
        <p:txBody>
          <a:bodyPr>
            <a:normAutofit/>
          </a:bodyPr>
          <a:lstStyle>
            <a:lvl1pPr>
              <a:defRPr sz="788"/>
            </a:lvl1pPr>
          </a:lstStyle>
          <a:p>
            <a:endParaRPr lang="en-US" dirty="0"/>
          </a:p>
        </p:txBody>
      </p:sp>
      <p:sp>
        <p:nvSpPr>
          <p:cNvPr id="8" name="Picture Placeholder 8">
            <a:extLst>
              <a:ext uri="{FF2B5EF4-FFF2-40B4-BE49-F238E27FC236}">
                <a16:creationId xmlns:a16="http://schemas.microsoft.com/office/drawing/2014/main" id="{3950446F-B785-964F-BF2E-BC77120BF22E}"/>
              </a:ext>
            </a:extLst>
          </p:cNvPr>
          <p:cNvSpPr>
            <a:spLocks noGrp="1"/>
          </p:cNvSpPr>
          <p:nvPr>
            <p:ph type="pic" sz="quarter" idx="17"/>
          </p:nvPr>
        </p:nvSpPr>
        <p:spPr>
          <a:xfrm>
            <a:off x="5644668" y="2285530"/>
            <a:ext cx="1316735" cy="1492493"/>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666141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Sample header</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Insert Text</a:t>
            </a:r>
          </a:p>
        </p:txBody>
      </p:sp>
      <p:sp>
        <p:nvSpPr>
          <p:cNvPr id="4" name="Content Placeholder 3"/>
          <p:cNvSpPr>
            <a:spLocks noGrp="1"/>
          </p:cNvSpPr>
          <p:nvPr>
            <p:ph sz="half" idx="2"/>
          </p:nvPr>
        </p:nvSpPr>
        <p:spPr>
          <a:xfrm>
            <a:off x="629842" y="1878806"/>
            <a:ext cx="3868340" cy="2763441"/>
          </a:xfrm>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Insert Text</a:t>
            </a:r>
          </a:p>
        </p:txBody>
      </p:sp>
      <p:sp>
        <p:nvSpPr>
          <p:cNvPr id="6" name="Content Placeholder 5"/>
          <p:cNvSpPr>
            <a:spLocks noGrp="1"/>
          </p:cNvSpPr>
          <p:nvPr>
            <p:ph sz="quarter" idx="4"/>
          </p:nvPr>
        </p:nvSpPr>
        <p:spPr>
          <a:xfrm>
            <a:off x="4629150" y="1878806"/>
            <a:ext cx="3887391" cy="2763441"/>
          </a:xfrm>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6/28/2021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2353929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Only 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header</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6/28/2021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660126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6/28/2021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1882283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Signed Object">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Sample header</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Insert Text</a:t>
            </a:r>
          </a:p>
        </p:txBody>
      </p:sp>
      <p:sp>
        <p:nvSpPr>
          <p:cNvPr id="5" name="Date Placeholder 4"/>
          <p:cNvSpPr>
            <a:spLocks noGrp="1"/>
          </p:cNvSpPr>
          <p:nvPr>
            <p:ph type="dt" sz="half" idx="10"/>
          </p:nvPr>
        </p:nvSpPr>
        <p:spPr/>
        <p:txBody>
          <a:bodyPr/>
          <a:lstStyle/>
          <a:p>
            <a:fld id="{C764DE79-268F-4C1A-8933-263129D2AF90}" type="datetimeFigureOut">
              <a:rPr lang="en-US" smtClean="0"/>
              <a:t>6/28/2021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8299443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Drawing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Sample header</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Insert Image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Insert Text</a:t>
            </a:r>
          </a:p>
        </p:txBody>
      </p:sp>
      <p:sp>
        <p:nvSpPr>
          <p:cNvPr id="5" name="Date Placeholder 4"/>
          <p:cNvSpPr>
            <a:spLocks noGrp="1"/>
          </p:cNvSpPr>
          <p:nvPr>
            <p:ph type="dt" sz="half" idx="10"/>
          </p:nvPr>
        </p:nvSpPr>
        <p:spPr/>
        <p:txBody>
          <a:bodyPr/>
          <a:lstStyle/>
          <a:p>
            <a:fld id="{C764DE79-268F-4C1A-8933-263129D2AF90}" type="datetimeFigureOut">
              <a:rPr lang="en-US" smtClean="0"/>
              <a:t>6/28/2021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3336100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Sample header</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358879"/>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smtClean="0"/>
              <a:t>6/28/2021</a:t>
            </a:fld>
            <a:endParaRPr lang="en-US" dirty="0"/>
          </a:p>
        </p:txBody>
      </p:sp>
      <p:sp>
        <p:nvSpPr>
          <p:cNvPr id="5" name="Footer Placeholder 4"/>
          <p:cNvSpPr>
            <a:spLocks noGrp="1"/>
          </p:cNvSpPr>
          <p:nvPr>
            <p:ph type="ftr" sz="quarter" idx="3"/>
          </p:nvPr>
        </p:nvSpPr>
        <p:spPr>
          <a:xfrm>
            <a:off x="3028950" y="4358879"/>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358879"/>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smtClean="0"/>
              <a:t>‹#›</a:t>
            </a:fld>
            <a:endParaRPr lang="en-US" dirty="0"/>
          </a:p>
        </p:txBody>
      </p:sp>
      <p:grpSp>
        <p:nvGrpSpPr>
          <p:cNvPr id="17" name="Drawing 30">
            <a:extLst>
              <a:ext uri="{FF2B5EF4-FFF2-40B4-BE49-F238E27FC236}">
                <a16:creationId xmlns:a16="http://schemas.microsoft.com/office/drawing/2014/main" id="{BBDDF4C7-B795-4DDE-BD55-6B929DF9B2C6}"/>
              </a:ext>
            </a:extLst>
          </p:cNvPr>
          <p:cNvGrpSpPr/>
          <p:nvPr userDrawn="1"/>
        </p:nvGrpSpPr>
        <p:grpSpPr>
          <a:xfrm rot="5400000">
            <a:off x="4467302" y="466803"/>
            <a:ext cx="185737" cy="9167658"/>
            <a:chOff x="-3874034" y="2742441"/>
            <a:chExt cx="1756224" cy="10969765"/>
          </a:xfrm>
        </p:grpSpPr>
        <p:sp>
          <p:nvSpPr>
            <p:cNvPr id="18" name="Polyline: figure 17">
              <a:extLst>
                <a:ext uri="{FF2B5EF4-FFF2-40B4-BE49-F238E27FC236}">
                  <a16:creationId xmlns:a16="http://schemas.microsoft.com/office/drawing/2014/main" id="{E8A0DE03-9E80-442B-8D21-3820651FC3C4}"/>
                </a:ext>
              </a:extLst>
            </p:cNvPr>
            <p:cNvSpPr/>
            <p:nvPr/>
          </p:nvSpPr>
          <p:spPr>
            <a:xfrm>
              <a:off x="-3874034" y="2742441"/>
              <a:ext cx="1756224" cy="2742441"/>
            </a:xfrm>
            <a:custGeom>
              <a:avLst/>
              <a:gdLst>
                <a:gd name="connsiteX0" fmla="*/ 0 w 1756224"/>
                <a:gd name="connsiteY0" fmla="*/ 0 h 2742441"/>
                <a:gd name="connsiteX1" fmla="*/ 1756225 w 1756224"/>
                <a:gd name="connsiteY1" fmla="*/ 0 h 2742441"/>
                <a:gd name="connsiteX2" fmla="*/ 1756225 w 1756224"/>
                <a:gd name="connsiteY2" fmla="*/ 2742441 h 2742441"/>
                <a:gd name="connsiteX3" fmla="*/ 0 w 1756224"/>
                <a:gd name="connsiteY3" fmla="*/ 2742441 h 2742441"/>
              </a:gdLst>
              <a:ahLst/>
              <a:cxnLst>
                <a:cxn ang="0">
                  <a:pos x="connsiteX0" y="connsiteY0"/>
                </a:cxn>
                <a:cxn ang="0">
                  <a:pos x="connsiteX1" y="connsiteY1"/>
                </a:cxn>
                <a:cxn ang="0">
                  <a:pos x="connsiteX2" y="connsiteY2"/>
                </a:cxn>
                <a:cxn ang="0">
                  <a:pos x="connsiteX3" y="connsiteY3"/>
                </a:cxn>
              </a:cxnLst>
              <a:rect l="l" t="t" r="r" b="b"/>
              <a:pathLst>
                <a:path w="1756224" h="2742441">
                  <a:moveTo>
                    <a:pt x="0" y="0"/>
                  </a:moveTo>
                  <a:lnTo>
                    <a:pt x="1756225" y="0"/>
                  </a:lnTo>
                  <a:lnTo>
                    <a:pt x="1756225" y="2742441"/>
                  </a:lnTo>
                  <a:lnTo>
                    <a:pt x="0" y="2742441"/>
                  </a:lnTo>
                  <a:close/>
                </a:path>
              </a:pathLst>
            </a:custGeom>
            <a:solidFill>
              <a:srgbClr val="6C9AE5"/>
            </a:solidFill>
            <a:ln w="7554"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9" name="Polyline: figure 18">
              <a:extLst>
                <a:ext uri="{FF2B5EF4-FFF2-40B4-BE49-F238E27FC236}">
                  <a16:creationId xmlns:a16="http://schemas.microsoft.com/office/drawing/2014/main" id="{1C3BFB00-70B2-471B-A6AE-67F6370C33E1}"/>
                </a:ext>
              </a:extLst>
            </p:cNvPr>
            <p:cNvSpPr/>
            <p:nvPr/>
          </p:nvSpPr>
          <p:spPr>
            <a:xfrm>
              <a:off x="-3874034" y="5484882"/>
              <a:ext cx="1756224" cy="2742441"/>
            </a:xfrm>
            <a:custGeom>
              <a:avLst/>
              <a:gdLst>
                <a:gd name="connsiteX0" fmla="*/ 0 w 1756224"/>
                <a:gd name="connsiteY0" fmla="*/ 0 h 2742441"/>
                <a:gd name="connsiteX1" fmla="*/ 1756225 w 1756224"/>
                <a:gd name="connsiteY1" fmla="*/ 0 h 2742441"/>
                <a:gd name="connsiteX2" fmla="*/ 1756225 w 1756224"/>
                <a:gd name="connsiteY2" fmla="*/ 2742441 h 2742441"/>
                <a:gd name="connsiteX3" fmla="*/ 0 w 1756224"/>
                <a:gd name="connsiteY3" fmla="*/ 2742441 h 2742441"/>
              </a:gdLst>
              <a:ahLst/>
              <a:cxnLst>
                <a:cxn ang="0">
                  <a:pos x="connsiteX0" y="connsiteY0"/>
                </a:cxn>
                <a:cxn ang="0">
                  <a:pos x="connsiteX1" y="connsiteY1"/>
                </a:cxn>
                <a:cxn ang="0">
                  <a:pos x="connsiteX2" y="connsiteY2"/>
                </a:cxn>
                <a:cxn ang="0">
                  <a:pos x="connsiteX3" y="connsiteY3"/>
                </a:cxn>
              </a:cxnLst>
              <a:rect l="l" t="t" r="r" b="b"/>
              <a:pathLst>
                <a:path w="1756224" h="2742441">
                  <a:moveTo>
                    <a:pt x="0" y="0"/>
                  </a:moveTo>
                  <a:lnTo>
                    <a:pt x="1756225" y="0"/>
                  </a:lnTo>
                  <a:lnTo>
                    <a:pt x="1756225" y="2742441"/>
                  </a:lnTo>
                  <a:lnTo>
                    <a:pt x="0" y="2742441"/>
                  </a:lnTo>
                  <a:close/>
                </a:path>
              </a:pathLst>
            </a:custGeom>
            <a:solidFill>
              <a:srgbClr val="82A9E8"/>
            </a:solidFill>
            <a:ln w="7554"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0" name="Polyline: figure 19">
              <a:extLst>
                <a:ext uri="{FF2B5EF4-FFF2-40B4-BE49-F238E27FC236}">
                  <a16:creationId xmlns:a16="http://schemas.microsoft.com/office/drawing/2014/main" id="{3BD7D12B-FEE2-4AFA-99AC-34595FA54F31}"/>
                </a:ext>
              </a:extLst>
            </p:cNvPr>
            <p:cNvSpPr/>
            <p:nvPr/>
          </p:nvSpPr>
          <p:spPr>
            <a:xfrm>
              <a:off x="-3874034" y="8227324"/>
              <a:ext cx="1756224" cy="2742441"/>
            </a:xfrm>
            <a:custGeom>
              <a:avLst/>
              <a:gdLst>
                <a:gd name="connsiteX0" fmla="*/ 0 w 1756224"/>
                <a:gd name="connsiteY0" fmla="*/ 0 h 2742441"/>
                <a:gd name="connsiteX1" fmla="*/ 1756225 w 1756224"/>
                <a:gd name="connsiteY1" fmla="*/ 0 h 2742441"/>
                <a:gd name="connsiteX2" fmla="*/ 1756225 w 1756224"/>
                <a:gd name="connsiteY2" fmla="*/ 2742441 h 2742441"/>
                <a:gd name="connsiteX3" fmla="*/ 0 w 1756224"/>
                <a:gd name="connsiteY3" fmla="*/ 2742441 h 2742441"/>
              </a:gdLst>
              <a:ahLst/>
              <a:cxnLst>
                <a:cxn ang="0">
                  <a:pos x="connsiteX0" y="connsiteY0"/>
                </a:cxn>
                <a:cxn ang="0">
                  <a:pos x="connsiteX1" y="connsiteY1"/>
                </a:cxn>
                <a:cxn ang="0">
                  <a:pos x="connsiteX2" y="connsiteY2"/>
                </a:cxn>
                <a:cxn ang="0">
                  <a:pos x="connsiteX3" y="connsiteY3"/>
                </a:cxn>
              </a:cxnLst>
              <a:rect l="l" t="t" r="r" b="b"/>
              <a:pathLst>
                <a:path w="1756224" h="2742441">
                  <a:moveTo>
                    <a:pt x="0" y="0"/>
                  </a:moveTo>
                  <a:lnTo>
                    <a:pt x="1756225" y="0"/>
                  </a:lnTo>
                  <a:lnTo>
                    <a:pt x="1756225" y="2742441"/>
                  </a:lnTo>
                  <a:lnTo>
                    <a:pt x="0" y="2742441"/>
                  </a:lnTo>
                  <a:close/>
                </a:path>
              </a:pathLst>
            </a:custGeom>
            <a:solidFill>
              <a:srgbClr val="98B9EB"/>
            </a:solidFill>
            <a:ln w="7554"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1" name="Polyline: figure 20">
              <a:extLst>
                <a:ext uri="{FF2B5EF4-FFF2-40B4-BE49-F238E27FC236}">
                  <a16:creationId xmlns:a16="http://schemas.microsoft.com/office/drawing/2014/main" id="{362C5633-CDEA-4023-B19D-D3BC91696F47}"/>
                </a:ext>
              </a:extLst>
            </p:cNvPr>
            <p:cNvSpPr/>
            <p:nvPr/>
          </p:nvSpPr>
          <p:spPr>
            <a:xfrm>
              <a:off x="-3874034" y="10969765"/>
              <a:ext cx="1756224" cy="2742441"/>
            </a:xfrm>
            <a:custGeom>
              <a:avLst/>
              <a:gdLst>
                <a:gd name="connsiteX0" fmla="*/ 0 w 1756224"/>
                <a:gd name="connsiteY0" fmla="*/ 0 h 2742441"/>
                <a:gd name="connsiteX1" fmla="*/ 1756225 w 1756224"/>
                <a:gd name="connsiteY1" fmla="*/ 0 h 2742441"/>
                <a:gd name="connsiteX2" fmla="*/ 1756225 w 1756224"/>
                <a:gd name="connsiteY2" fmla="*/ 2742441 h 2742441"/>
                <a:gd name="connsiteX3" fmla="*/ 0 w 1756224"/>
                <a:gd name="connsiteY3" fmla="*/ 2742441 h 2742441"/>
              </a:gdLst>
              <a:ahLst/>
              <a:cxnLst>
                <a:cxn ang="0">
                  <a:pos x="connsiteX0" y="connsiteY0"/>
                </a:cxn>
                <a:cxn ang="0">
                  <a:pos x="connsiteX1" y="connsiteY1"/>
                </a:cxn>
                <a:cxn ang="0">
                  <a:pos x="connsiteX2" y="connsiteY2"/>
                </a:cxn>
                <a:cxn ang="0">
                  <a:pos x="connsiteX3" y="connsiteY3"/>
                </a:cxn>
              </a:cxnLst>
              <a:rect l="l" t="t" r="r" b="b"/>
              <a:pathLst>
                <a:path w="1756224" h="2742441">
                  <a:moveTo>
                    <a:pt x="0" y="0"/>
                  </a:moveTo>
                  <a:lnTo>
                    <a:pt x="1756225" y="0"/>
                  </a:lnTo>
                  <a:lnTo>
                    <a:pt x="1756225" y="2742441"/>
                  </a:lnTo>
                  <a:lnTo>
                    <a:pt x="0" y="2742441"/>
                  </a:lnTo>
                  <a:close/>
                </a:path>
              </a:pathLst>
            </a:custGeom>
            <a:solidFill>
              <a:srgbClr val="AEC9EF"/>
            </a:solidFill>
            <a:ln w="7554"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pic>
        <p:nvPicPr>
          <p:cNvPr id="15" name="Drawing 14" descr="Picture looks like as Drawing&#10;&#10;">
            <a:extLst>
              <a:ext uri="{FF2B5EF4-FFF2-40B4-BE49-F238E27FC236}">
                <a16:creationId xmlns:a16="http://schemas.microsoft.com/office/drawing/2014/main" id="{57EA0BEA-C5DF-475A-911B-56204CFE68FA}"/>
              </a:ext>
            </a:extLst>
          </p:cNvPr>
          <p:cNvPicPr>
            <a:picLocks noChangeAspect="1"/>
          </p:cNvPicPr>
          <p:nvPr userDrawn="1"/>
        </p:nvPicPr>
        <p:blipFill>
          <a:blip r:embed="rId44"/>
          <a:stretch>
            <a:fillRect/>
          </a:stretch>
        </p:blipFill>
        <p:spPr>
          <a:xfrm>
            <a:off x="7722405" y="262786"/>
            <a:ext cx="910800" cy="910800"/>
          </a:xfrm>
          <a:prstGeom prst="rect">
            <a:avLst/>
          </a:prstGeom>
        </p:spPr>
      </p:pic>
    </p:spTree>
    <p:extLst>
      <p:ext uri="{BB962C8B-B14F-4D97-AF65-F5344CB8AC3E}">
        <p14:creationId xmlns:p14="http://schemas.microsoft.com/office/powerpoint/2010/main" val="1914870443"/>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7" r:id="rId14"/>
    <p:sldLayoutId id="2147484058" r:id="rId15"/>
    <p:sldLayoutId id="2147484060" r:id="rId16"/>
    <p:sldLayoutId id="2147484061" r:id="rId17"/>
    <p:sldLayoutId id="2147484062" r:id="rId18"/>
    <p:sldLayoutId id="2147484011" r:id="rId19"/>
    <p:sldLayoutId id="2147484014" r:id="rId20"/>
    <p:sldLayoutId id="2147484015" r:id="rId21"/>
    <p:sldLayoutId id="2147484016" r:id="rId22"/>
    <p:sldLayoutId id="2147484017" r:id="rId23"/>
    <p:sldLayoutId id="2147484018" r:id="rId24"/>
    <p:sldLayoutId id="2147484019" r:id="rId25"/>
    <p:sldLayoutId id="2147484021" r:id="rId26"/>
    <p:sldLayoutId id="2147484023" r:id="rId27"/>
    <p:sldLayoutId id="2147484024" r:id="rId28"/>
    <p:sldLayoutId id="2147484025" r:id="rId29"/>
    <p:sldLayoutId id="2147484026" r:id="rId30"/>
    <p:sldLayoutId id="2147484027" r:id="rId31"/>
    <p:sldLayoutId id="2147484028" r:id="rId32"/>
    <p:sldLayoutId id="2147484029" r:id="rId33"/>
    <p:sldLayoutId id="2147484030" r:id="rId34"/>
    <p:sldLayoutId id="2147484031" r:id="rId35"/>
    <p:sldLayoutId id="2147484032" r:id="rId36"/>
    <p:sldLayoutId id="2147484033" r:id="rId37"/>
    <p:sldLayoutId id="2147484034" r:id="rId38"/>
    <p:sldLayoutId id="2147484035" r:id="rId39"/>
    <p:sldLayoutId id="2147484037" r:id="rId40"/>
    <p:sldLayoutId id="2147484039" r:id="rId41"/>
    <p:sldLayoutId id="2147484041" r:id="rId4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10">
            <a:extLst>
              <a:ext uri="{FF2B5EF4-FFF2-40B4-BE49-F238E27FC236}">
                <a16:creationId xmlns:a16="http://schemas.microsoft.com/office/drawing/2014/main" id="{91AB330C-80B8-4ED9-B055-A7EC798A2BB8}"/>
              </a:ext>
            </a:extLst>
          </p:cNvPr>
          <p:cNvSpPr/>
          <p:nvPr/>
        </p:nvSpPr>
        <p:spPr>
          <a:xfrm>
            <a:off x="3908535" y="0"/>
            <a:ext cx="5234275" cy="5143500"/>
          </a:xfrm>
          <a:prstGeom prst="rect">
            <a:avLst/>
          </a:prstGeom>
          <a:solidFill>
            <a:srgbClr val="98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bg1"/>
              </a:solidFill>
              <a:latin typeface="Montserrat Light" charset="0"/>
            </a:endParaRPr>
          </a:p>
        </p:txBody>
      </p:sp>
      <p:pic>
        <p:nvPicPr>
          <p:cNvPr id="27" name="Drawing 26" descr="Picture looks like as Drawing&#10;&#10;">
            <a:extLst>
              <a:ext uri="{FF2B5EF4-FFF2-40B4-BE49-F238E27FC236}">
                <a16:creationId xmlns:a16="http://schemas.microsoft.com/office/drawing/2014/main" id="{26D4935A-83B3-4944-B058-E1AFBC349D2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885328" y="-4702025"/>
            <a:ext cx="4877911" cy="3658434"/>
          </a:xfrm>
          <a:prstGeom prst="rect">
            <a:avLst/>
          </a:prstGeom>
        </p:spPr>
      </p:pic>
      <p:grpSp>
        <p:nvGrpSpPr>
          <p:cNvPr id="198" name="Drawing 196">
            <a:extLst>
              <a:ext uri="{FF2B5EF4-FFF2-40B4-BE49-F238E27FC236}">
                <a16:creationId xmlns:a16="http://schemas.microsoft.com/office/drawing/2014/main" id="{D90C826F-7474-495F-97D8-52B9893CD01F}"/>
              </a:ext>
            </a:extLst>
          </p:cNvPr>
          <p:cNvGrpSpPr/>
          <p:nvPr/>
        </p:nvGrpSpPr>
        <p:grpSpPr>
          <a:xfrm>
            <a:off x="3257331" y="-1673190"/>
            <a:ext cx="10176187" cy="6493895"/>
            <a:chOff x="9802164" y="568070"/>
            <a:chExt cx="19316487" cy="12326742"/>
          </a:xfrm>
          <a:solidFill>
            <a:srgbClr val="6C9AE5"/>
          </a:solidFill>
        </p:grpSpPr>
        <p:sp>
          <p:nvSpPr>
            <p:cNvPr id="199" name="Polyline: figure 198">
              <a:extLst>
                <a:ext uri="{FF2B5EF4-FFF2-40B4-BE49-F238E27FC236}">
                  <a16:creationId xmlns:a16="http://schemas.microsoft.com/office/drawing/2014/main" id="{20216F7A-5F94-43CD-BC9E-78A3D91D667D}"/>
                </a:ext>
              </a:extLst>
            </p:cNvPr>
            <p:cNvSpPr/>
            <p:nvPr/>
          </p:nvSpPr>
          <p:spPr>
            <a:xfrm>
              <a:off x="26195353" y="3742722"/>
              <a:ext cx="1604542" cy="929670"/>
            </a:xfrm>
            <a:custGeom>
              <a:avLst/>
              <a:gdLst>
                <a:gd name="connsiteX0" fmla="*/ 802271 w 1604542"/>
                <a:gd name="connsiteY0" fmla="*/ 929671 h 929670"/>
                <a:gd name="connsiteX1" fmla="*/ 0 w 1604542"/>
                <a:gd name="connsiteY1" fmla="*/ 464835 h 929670"/>
                <a:gd name="connsiteX2" fmla="*/ 802271 w 1604542"/>
                <a:gd name="connsiteY2" fmla="*/ 0 h 929670"/>
                <a:gd name="connsiteX3" fmla="*/ 1604543 w 1604542"/>
                <a:gd name="connsiteY3" fmla="*/ 464835 h 929670"/>
                <a:gd name="connsiteX4" fmla="*/ 802271 w 1604542"/>
                <a:gd name="connsiteY4" fmla="*/ 929671 h 929670"/>
                <a:gd name="connsiteX5" fmla="*/ 68864 w 1604542"/>
                <a:gd name="connsiteY5" fmla="*/ 464835 h 929670"/>
                <a:gd name="connsiteX6" fmla="*/ 802271 w 1604542"/>
                <a:gd name="connsiteY6" fmla="*/ 888352 h 929670"/>
                <a:gd name="connsiteX7" fmla="*/ 1535678 w 1604542"/>
                <a:gd name="connsiteY7" fmla="*/ 464835 h 929670"/>
                <a:gd name="connsiteX8" fmla="*/ 802271 w 1604542"/>
                <a:gd name="connsiteY8" fmla="*/ 41319 h 929670"/>
                <a:gd name="connsiteX9" fmla="*/ 68864 w 1604542"/>
                <a:gd name="connsiteY9" fmla="*/ 464835 h 9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4542" h="929670">
                  <a:moveTo>
                    <a:pt x="802271" y="929671"/>
                  </a:moveTo>
                  <a:lnTo>
                    <a:pt x="0" y="464835"/>
                  </a:lnTo>
                  <a:lnTo>
                    <a:pt x="802271" y="0"/>
                  </a:lnTo>
                  <a:lnTo>
                    <a:pt x="1604543" y="464835"/>
                  </a:lnTo>
                  <a:lnTo>
                    <a:pt x="802271" y="929671"/>
                  </a:lnTo>
                  <a:close/>
                  <a:moveTo>
                    <a:pt x="68864" y="464835"/>
                  </a:moveTo>
                  <a:lnTo>
                    <a:pt x="802271" y="888352"/>
                  </a:lnTo>
                  <a:lnTo>
                    <a:pt x="1535678" y="464835"/>
                  </a:lnTo>
                  <a:lnTo>
                    <a:pt x="802271" y="41319"/>
                  </a:lnTo>
                  <a:lnTo>
                    <a:pt x="68864" y="464835"/>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00" name="Polyline: figure 199">
              <a:extLst>
                <a:ext uri="{FF2B5EF4-FFF2-40B4-BE49-F238E27FC236}">
                  <a16:creationId xmlns:a16="http://schemas.microsoft.com/office/drawing/2014/main" id="{369AAA12-D9B2-46B7-916D-D1B4E21D2C24}"/>
                </a:ext>
              </a:extLst>
            </p:cNvPr>
            <p:cNvSpPr/>
            <p:nvPr/>
          </p:nvSpPr>
          <p:spPr>
            <a:xfrm>
              <a:off x="9802164" y="8112174"/>
              <a:ext cx="1604542" cy="926227"/>
            </a:xfrm>
            <a:custGeom>
              <a:avLst/>
              <a:gdLst>
                <a:gd name="connsiteX0" fmla="*/ 802271 w 1604542"/>
                <a:gd name="connsiteY0" fmla="*/ 926227 h 926227"/>
                <a:gd name="connsiteX1" fmla="*/ 0 w 1604542"/>
                <a:gd name="connsiteY1" fmla="*/ 464835 h 926227"/>
                <a:gd name="connsiteX2" fmla="*/ 802271 w 1604542"/>
                <a:gd name="connsiteY2" fmla="*/ 0 h 926227"/>
                <a:gd name="connsiteX3" fmla="*/ 1604542 w 1604542"/>
                <a:gd name="connsiteY3" fmla="*/ 464835 h 926227"/>
                <a:gd name="connsiteX4" fmla="*/ 802271 w 1604542"/>
                <a:gd name="connsiteY4" fmla="*/ 926227 h 926227"/>
                <a:gd name="connsiteX5" fmla="*/ 68864 w 1604542"/>
                <a:gd name="connsiteY5" fmla="*/ 464835 h 926227"/>
                <a:gd name="connsiteX6" fmla="*/ 802271 w 1604542"/>
                <a:gd name="connsiteY6" fmla="*/ 888351 h 926227"/>
                <a:gd name="connsiteX7" fmla="*/ 1535678 w 1604542"/>
                <a:gd name="connsiteY7" fmla="*/ 464835 h 926227"/>
                <a:gd name="connsiteX8" fmla="*/ 802271 w 1604542"/>
                <a:gd name="connsiteY8" fmla="*/ 41319 h 926227"/>
                <a:gd name="connsiteX9" fmla="*/ 68864 w 1604542"/>
                <a:gd name="connsiteY9" fmla="*/ 464835 h 92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4542" h="926227">
                  <a:moveTo>
                    <a:pt x="802271" y="926227"/>
                  </a:moveTo>
                  <a:lnTo>
                    <a:pt x="0" y="464835"/>
                  </a:lnTo>
                  <a:lnTo>
                    <a:pt x="802271" y="0"/>
                  </a:lnTo>
                  <a:lnTo>
                    <a:pt x="1604542" y="464835"/>
                  </a:lnTo>
                  <a:lnTo>
                    <a:pt x="802271" y="926227"/>
                  </a:lnTo>
                  <a:close/>
                  <a:moveTo>
                    <a:pt x="68864" y="464835"/>
                  </a:moveTo>
                  <a:lnTo>
                    <a:pt x="802271" y="888351"/>
                  </a:lnTo>
                  <a:lnTo>
                    <a:pt x="1535678" y="464835"/>
                  </a:lnTo>
                  <a:lnTo>
                    <a:pt x="802271" y="41319"/>
                  </a:lnTo>
                  <a:lnTo>
                    <a:pt x="68864" y="464835"/>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01" name="Polyline: figure 200">
              <a:extLst>
                <a:ext uri="{FF2B5EF4-FFF2-40B4-BE49-F238E27FC236}">
                  <a16:creationId xmlns:a16="http://schemas.microsoft.com/office/drawing/2014/main" id="{A1402C00-6A11-42E7-BD4B-2028676ECFCD}"/>
                </a:ext>
              </a:extLst>
            </p:cNvPr>
            <p:cNvSpPr/>
            <p:nvPr/>
          </p:nvSpPr>
          <p:spPr>
            <a:xfrm>
              <a:off x="18193300" y="733344"/>
              <a:ext cx="3901172" cy="2255311"/>
            </a:xfrm>
            <a:custGeom>
              <a:avLst/>
              <a:gdLst>
                <a:gd name="connsiteX0" fmla="*/ 1838682 w 3901172"/>
                <a:gd name="connsiteY0" fmla="*/ 2255312 h 2255311"/>
                <a:gd name="connsiteX1" fmla="*/ 0 w 3901172"/>
                <a:gd name="connsiteY1" fmla="*/ 1187912 h 2255311"/>
                <a:gd name="connsiteX2" fmla="*/ 2062492 w 3901172"/>
                <a:gd name="connsiteY2" fmla="*/ 0 h 2255311"/>
                <a:gd name="connsiteX3" fmla="*/ 3901173 w 3901172"/>
                <a:gd name="connsiteY3" fmla="*/ 1067399 h 2255311"/>
                <a:gd name="connsiteX4" fmla="*/ 1838682 w 3901172"/>
                <a:gd name="connsiteY4" fmla="*/ 2255312 h 2255311"/>
                <a:gd name="connsiteX5" fmla="*/ 68864 w 3901172"/>
                <a:gd name="connsiteY5" fmla="*/ 1187912 h 2255311"/>
                <a:gd name="connsiteX6" fmla="*/ 1838682 w 3901172"/>
                <a:gd name="connsiteY6" fmla="*/ 2213993 h 2255311"/>
                <a:gd name="connsiteX7" fmla="*/ 3832309 w 3901172"/>
                <a:gd name="connsiteY7" fmla="*/ 1067399 h 2255311"/>
                <a:gd name="connsiteX8" fmla="*/ 2059048 w 3901172"/>
                <a:gd name="connsiteY8" fmla="*/ 41319 h 2255311"/>
                <a:gd name="connsiteX9" fmla="*/ 68864 w 3901172"/>
                <a:gd name="connsiteY9" fmla="*/ 1187912 h 2255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1172" h="2255311">
                  <a:moveTo>
                    <a:pt x="1838682" y="2255312"/>
                  </a:moveTo>
                  <a:lnTo>
                    <a:pt x="0" y="1187912"/>
                  </a:lnTo>
                  <a:lnTo>
                    <a:pt x="2062492" y="0"/>
                  </a:lnTo>
                  <a:lnTo>
                    <a:pt x="3901173" y="1067399"/>
                  </a:lnTo>
                  <a:lnTo>
                    <a:pt x="1838682" y="2255312"/>
                  </a:lnTo>
                  <a:close/>
                  <a:moveTo>
                    <a:pt x="68864" y="1187912"/>
                  </a:moveTo>
                  <a:lnTo>
                    <a:pt x="1838682" y="2213993"/>
                  </a:lnTo>
                  <a:lnTo>
                    <a:pt x="3832309" y="1067399"/>
                  </a:lnTo>
                  <a:lnTo>
                    <a:pt x="2059048" y="41319"/>
                  </a:lnTo>
                  <a:lnTo>
                    <a:pt x="68864" y="1187912"/>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02" name="Polyline: figure 201">
              <a:extLst>
                <a:ext uri="{FF2B5EF4-FFF2-40B4-BE49-F238E27FC236}">
                  <a16:creationId xmlns:a16="http://schemas.microsoft.com/office/drawing/2014/main" id="{3737D174-6213-4A2F-B651-38979274961B}"/>
                </a:ext>
              </a:extLst>
            </p:cNvPr>
            <p:cNvSpPr/>
            <p:nvPr/>
          </p:nvSpPr>
          <p:spPr>
            <a:xfrm>
              <a:off x="12956157" y="2014224"/>
              <a:ext cx="5230257" cy="3023150"/>
            </a:xfrm>
            <a:custGeom>
              <a:avLst/>
              <a:gdLst>
                <a:gd name="connsiteX0" fmla="*/ 2961173 w 5230257"/>
                <a:gd name="connsiteY0" fmla="*/ 3023151 h 3023150"/>
                <a:gd name="connsiteX1" fmla="*/ 0 w 5230257"/>
                <a:gd name="connsiteY1" fmla="*/ 1308425 h 3023150"/>
                <a:gd name="connsiteX2" fmla="*/ 2269085 w 5230257"/>
                <a:gd name="connsiteY2" fmla="*/ 0 h 3023150"/>
                <a:gd name="connsiteX3" fmla="*/ 5230258 w 5230257"/>
                <a:gd name="connsiteY3" fmla="*/ 1714726 h 3023150"/>
                <a:gd name="connsiteX4" fmla="*/ 2961173 w 5230257"/>
                <a:gd name="connsiteY4" fmla="*/ 3023151 h 3023150"/>
                <a:gd name="connsiteX5" fmla="*/ 68864 w 5230257"/>
                <a:gd name="connsiteY5" fmla="*/ 1308425 h 3023150"/>
                <a:gd name="connsiteX6" fmla="*/ 2961173 w 5230257"/>
                <a:gd name="connsiteY6" fmla="*/ 2981832 h 3023150"/>
                <a:gd name="connsiteX7" fmla="*/ 5161393 w 5230257"/>
                <a:gd name="connsiteY7" fmla="*/ 1714726 h 3023150"/>
                <a:gd name="connsiteX8" fmla="*/ 2269085 w 5230257"/>
                <a:gd name="connsiteY8" fmla="*/ 41319 h 3023150"/>
                <a:gd name="connsiteX9" fmla="*/ 68864 w 5230257"/>
                <a:gd name="connsiteY9" fmla="*/ 1308425 h 302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0257" h="3023150">
                  <a:moveTo>
                    <a:pt x="2961173" y="3023151"/>
                  </a:moveTo>
                  <a:lnTo>
                    <a:pt x="0" y="1308425"/>
                  </a:lnTo>
                  <a:lnTo>
                    <a:pt x="2269085" y="0"/>
                  </a:lnTo>
                  <a:lnTo>
                    <a:pt x="5230258" y="1714726"/>
                  </a:lnTo>
                  <a:lnTo>
                    <a:pt x="2961173" y="3023151"/>
                  </a:lnTo>
                  <a:close/>
                  <a:moveTo>
                    <a:pt x="68864" y="1308425"/>
                  </a:moveTo>
                  <a:lnTo>
                    <a:pt x="2961173" y="2981832"/>
                  </a:lnTo>
                  <a:lnTo>
                    <a:pt x="5161393" y="1714726"/>
                  </a:lnTo>
                  <a:lnTo>
                    <a:pt x="2269085" y="41319"/>
                  </a:lnTo>
                  <a:lnTo>
                    <a:pt x="68864" y="1308425"/>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03" name="Polyline: figure 202">
              <a:extLst>
                <a:ext uri="{FF2B5EF4-FFF2-40B4-BE49-F238E27FC236}">
                  <a16:creationId xmlns:a16="http://schemas.microsoft.com/office/drawing/2014/main" id="{B8DBD718-702D-4AE5-BC49-5D2A85B3441F}"/>
                </a:ext>
              </a:extLst>
            </p:cNvPr>
            <p:cNvSpPr/>
            <p:nvPr/>
          </p:nvSpPr>
          <p:spPr>
            <a:xfrm>
              <a:off x="22865755" y="4283308"/>
              <a:ext cx="6215020" cy="3587839"/>
            </a:xfrm>
            <a:custGeom>
              <a:avLst/>
              <a:gdLst>
                <a:gd name="connsiteX0" fmla="*/ 3945935 w 6215020"/>
                <a:gd name="connsiteY0" fmla="*/ 3587840 h 3587839"/>
                <a:gd name="connsiteX1" fmla="*/ 3935606 w 6215020"/>
                <a:gd name="connsiteY1" fmla="*/ 3584396 h 3587839"/>
                <a:gd name="connsiteX2" fmla="*/ 0 w 6215020"/>
                <a:gd name="connsiteY2" fmla="*/ 1308425 h 3587839"/>
                <a:gd name="connsiteX3" fmla="*/ 2269085 w 6215020"/>
                <a:gd name="connsiteY3" fmla="*/ 0 h 3587839"/>
                <a:gd name="connsiteX4" fmla="*/ 2279415 w 6215020"/>
                <a:gd name="connsiteY4" fmla="*/ 3443 h 3587839"/>
                <a:gd name="connsiteX5" fmla="*/ 6215021 w 6215020"/>
                <a:gd name="connsiteY5" fmla="*/ 2279415 h 3587839"/>
                <a:gd name="connsiteX6" fmla="*/ 3945935 w 6215020"/>
                <a:gd name="connsiteY6" fmla="*/ 3587840 h 3587839"/>
                <a:gd name="connsiteX7" fmla="*/ 72308 w 6215020"/>
                <a:gd name="connsiteY7" fmla="*/ 1308425 h 3587839"/>
                <a:gd name="connsiteX8" fmla="*/ 3945935 w 6215020"/>
                <a:gd name="connsiteY8" fmla="*/ 3549964 h 3587839"/>
                <a:gd name="connsiteX9" fmla="*/ 6146156 w 6215020"/>
                <a:gd name="connsiteY9" fmla="*/ 2282857 h 3587839"/>
                <a:gd name="connsiteX10" fmla="*/ 2272528 w 6215020"/>
                <a:gd name="connsiteY10" fmla="*/ 41319 h 3587839"/>
                <a:gd name="connsiteX11" fmla="*/ 72308 w 6215020"/>
                <a:gd name="connsiteY11" fmla="*/ 1308425 h 358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15020" h="3587839">
                  <a:moveTo>
                    <a:pt x="3945935" y="3587840"/>
                  </a:moveTo>
                  <a:lnTo>
                    <a:pt x="3935606" y="3584396"/>
                  </a:lnTo>
                  <a:lnTo>
                    <a:pt x="0" y="1308425"/>
                  </a:lnTo>
                  <a:lnTo>
                    <a:pt x="2269085" y="0"/>
                  </a:lnTo>
                  <a:lnTo>
                    <a:pt x="2279415" y="3443"/>
                  </a:lnTo>
                  <a:lnTo>
                    <a:pt x="6215021" y="2279415"/>
                  </a:lnTo>
                  <a:lnTo>
                    <a:pt x="3945935" y="3587840"/>
                  </a:lnTo>
                  <a:close/>
                  <a:moveTo>
                    <a:pt x="72308" y="1308425"/>
                  </a:moveTo>
                  <a:lnTo>
                    <a:pt x="3945935" y="3549964"/>
                  </a:lnTo>
                  <a:lnTo>
                    <a:pt x="6146156" y="2282857"/>
                  </a:lnTo>
                  <a:lnTo>
                    <a:pt x="2272528" y="41319"/>
                  </a:lnTo>
                  <a:lnTo>
                    <a:pt x="72308" y="1308425"/>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04" name="Polyline: figure 203">
              <a:extLst>
                <a:ext uri="{FF2B5EF4-FFF2-40B4-BE49-F238E27FC236}">
                  <a16:creationId xmlns:a16="http://schemas.microsoft.com/office/drawing/2014/main" id="{571797AB-37EF-4DDD-B7DA-9831C8CA9BE7}"/>
                </a:ext>
              </a:extLst>
            </p:cNvPr>
            <p:cNvSpPr/>
            <p:nvPr/>
          </p:nvSpPr>
          <p:spPr>
            <a:xfrm>
              <a:off x="14925681" y="5333491"/>
              <a:ext cx="9334580" cy="5381759"/>
            </a:xfrm>
            <a:custGeom>
              <a:avLst/>
              <a:gdLst>
                <a:gd name="connsiteX0" fmla="*/ 5244031 w 9334580"/>
                <a:gd name="connsiteY0" fmla="*/ 58535 h 5381759"/>
                <a:gd name="connsiteX1" fmla="*/ 5209598 w 9334580"/>
                <a:gd name="connsiteY1" fmla="*/ 37876 h 5381759"/>
                <a:gd name="connsiteX2" fmla="*/ 5151063 w 9334580"/>
                <a:gd name="connsiteY2" fmla="*/ 3443 h 5381759"/>
                <a:gd name="connsiteX3" fmla="*/ 5140734 w 9334580"/>
                <a:gd name="connsiteY3" fmla="*/ 0 h 5381759"/>
                <a:gd name="connsiteX4" fmla="*/ 27546 w 9334580"/>
                <a:gd name="connsiteY4" fmla="*/ 2954286 h 5381759"/>
                <a:gd name="connsiteX5" fmla="*/ 0 w 9334580"/>
                <a:gd name="connsiteY5" fmla="*/ 2968060 h 5381759"/>
                <a:gd name="connsiteX6" fmla="*/ 4183517 w 9334580"/>
                <a:gd name="connsiteY6" fmla="*/ 5378317 h 5381759"/>
                <a:gd name="connsiteX7" fmla="*/ 4193847 w 9334580"/>
                <a:gd name="connsiteY7" fmla="*/ 5381760 h 5381759"/>
                <a:gd name="connsiteX8" fmla="*/ 9307035 w 9334580"/>
                <a:gd name="connsiteY8" fmla="*/ 2427473 h 5381759"/>
                <a:gd name="connsiteX9" fmla="*/ 9334580 w 9334580"/>
                <a:gd name="connsiteY9" fmla="*/ 2413700 h 5381759"/>
                <a:gd name="connsiteX10" fmla="*/ 5244031 w 9334580"/>
                <a:gd name="connsiteY10" fmla="*/ 58535 h 5381759"/>
                <a:gd name="connsiteX11" fmla="*/ 4190404 w 9334580"/>
                <a:gd name="connsiteY11" fmla="*/ 5340441 h 5381759"/>
                <a:gd name="connsiteX12" fmla="*/ 68864 w 9334580"/>
                <a:gd name="connsiteY12" fmla="*/ 2964616 h 5381759"/>
                <a:gd name="connsiteX13" fmla="*/ 5140734 w 9334580"/>
                <a:gd name="connsiteY13" fmla="*/ 37876 h 5381759"/>
                <a:gd name="connsiteX14" fmla="*/ 5175166 w 9334580"/>
                <a:gd name="connsiteY14" fmla="*/ 58535 h 5381759"/>
                <a:gd name="connsiteX15" fmla="*/ 5209598 w 9334580"/>
                <a:gd name="connsiteY15" fmla="*/ 79194 h 5381759"/>
                <a:gd name="connsiteX16" fmla="*/ 9262272 w 9334580"/>
                <a:gd name="connsiteY16" fmla="*/ 2413700 h 5381759"/>
                <a:gd name="connsiteX17" fmla="*/ 4190404 w 9334580"/>
                <a:gd name="connsiteY17" fmla="*/ 5340441 h 53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34580" h="5381759">
                  <a:moveTo>
                    <a:pt x="5244031" y="58535"/>
                  </a:moveTo>
                  <a:lnTo>
                    <a:pt x="5209598" y="37876"/>
                  </a:lnTo>
                  <a:lnTo>
                    <a:pt x="5151063" y="3443"/>
                  </a:lnTo>
                  <a:lnTo>
                    <a:pt x="5140734" y="0"/>
                  </a:lnTo>
                  <a:lnTo>
                    <a:pt x="27546" y="2954286"/>
                  </a:lnTo>
                  <a:lnTo>
                    <a:pt x="0" y="2968060"/>
                  </a:lnTo>
                  <a:lnTo>
                    <a:pt x="4183517" y="5378317"/>
                  </a:lnTo>
                  <a:lnTo>
                    <a:pt x="4193847" y="5381760"/>
                  </a:lnTo>
                  <a:lnTo>
                    <a:pt x="9307035" y="2427473"/>
                  </a:lnTo>
                  <a:lnTo>
                    <a:pt x="9334580" y="2413700"/>
                  </a:lnTo>
                  <a:lnTo>
                    <a:pt x="5244031" y="58535"/>
                  </a:lnTo>
                  <a:close/>
                  <a:moveTo>
                    <a:pt x="4190404" y="5340441"/>
                  </a:moveTo>
                  <a:lnTo>
                    <a:pt x="68864" y="2964616"/>
                  </a:lnTo>
                  <a:lnTo>
                    <a:pt x="5140734" y="37876"/>
                  </a:lnTo>
                  <a:lnTo>
                    <a:pt x="5175166" y="58535"/>
                  </a:lnTo>
                  <a:lnTo>
                    <a:pt x="5209598" y="79194"/>
                  </a:lnTo>
                  <a:lnTo>
                    <a:pt x="9262272" y="2413700"/>
                  </a:lnTo>
                  <a:lnTo>
                    <a:pt x="4190404" y="5340441"/>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05" name="Polyline: figure 204">
              <a:extLst>
                <a:ext uri="{FF2B5EF4-FFF2-40B4-BE49-F238E27FC236}">
                  <a16:creationId xmlns:a16="http://schemas.microsoft.com/office/drawing/2014/main" id="{F9739180-4316-4268-A3E0-03D4C451DCFC}"/>
                </a:ext>
              </a:extLst>
            </p:cNvPr>
            <p:cNvSpPr/>
            <p:nvPr/>
          </p:nvSpPr>
          <p:spPr>
            <a:xfrm>
              <a:off x="20100847" y="3425945"/>
              <a:ext cx="3419121" cy="1986740"/>
            </a:xfrm>
            <a:custGeom>
              <a:avLst/>
              <a:gdLst>
                <a:gd name="connsiteX0" fmla="*/ 3419121 w 3419121"/>
                <a:gd name="connsiteY0" fmla="*/ 30989 h 1986740"/>
                <a:gd name="connsiteX1" fmla="*/ 68864 w 3419121"/>
                <a:gd name="connsiteY1" fmla="*/ 1966081 h 1986740"/>
                <a:gd name="connsiteX2" fmla="*/ 34432 w 3419121"/>
                <a:gd name="connsiteY2" fmla="*/ 1986740 h 1986740"/>
                <a:gd name="connsiteX3" fmla="*/ 0 w 3419121"/>
                <a:gd name="connsiteY3" fmla="*/ 1966081 h 1986740"/>
                <a:gd name="connsiteX4" fmla="*/ 34432 w 3419121"/>
                <a:gd name="connsiteY4" fmla="*/ 1945422 h 1986740"/>
                <a:gd name="connsiteX5" fmla="*/ 3401905 w 3419121"/>
                <a:gd name="connsiteY5" fmla="*/ 0 h 19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9121" h="1986740">
                  <a:moveTo>
                    <a:pt x="3419121" y="30989"/>
                  </a:moveTo>
                  <a:lnTo>
                    <a:pt x="68864" y="1966081"/>
                  </a:lnTo>
                  <a:lnTo>
                    <a:pt x="34432" y="1986740"/>
                  </a:lnTo>
                  <a:lnTo>
                    <a:pt x="0" y="1966081"/>
                  </a:lnTo>
                  <a:lnTo>
                    <a:pt x="34432" y="1945422"/>
                  </a:lnTo>
                  <a:lnTo>
                    <a:pt x="3401905" y="0"/>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06" name="Polyline: figure 205">
              <a:extLst>
                <a:ext uri="{FF2B5EF4-FFF2-40B4-BE49-F238E27FC236}">
                  <a16:creationId xmlns:a16="http://schemas.microsoft.com/office/drawing/2014/main" id="{D38F9B39-66A6-4702-8FE5-9BDC607844A4}"/>
                </a:ext>
              </a:extLst>
            </p:cNvPr>
            <p:cNvSpPr/>
            <p:nvPr/>
          </p:nvSpPr>
          <p:spPr>
            <a:xfrm>
              <a:off x="18255279" y="6350047"/>
              <a:ext cx="55091" cy="70699"/>
            </a:xfrm>
            <a:custGeom>
              <a:avLst/>
              <a:gdLst>
                <a:gd name="connsiteX0" fmla="*/ 0 w 55091"/>
                <a:gd name="connsiteY0" fmla="*/ 50844 h 70699"/>
                <a:gd name="connsiteX1" fmla="*/ 27546 w 55091"/>
                <a:gd name="connsiteY1" fmla="*/ 68060 h 70699"/>
                <a:gd name="connsiteX2" fmla="*/ 55092 w 55091"/>
                <a:gd name="connsiteY2" fmla="*/ 19855 h 70699"/>
                <a:gd name="connsiteX3" fmla="*/ 27546 w 55091"/>
                <a:gd name="connsiteY3" fmla="*/ 2639 h 70699"/>
                <a:gd name="connsiteX4" fmla="*/ 0 w 55091"/>
                <a:gd name="connsiteY4" fmla="*/ 50844 h 7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91" h="70699">
                  <a:moveTo>
                    <a:pt x="0" y="50844"/>
                  </a:moveTo>
                  <a:cubicBezTo>
                    <a:pt x="0" y="68060"/>
                    <a:pt x="13773" y="74947"/>
                    <a:pt x="27546" y="68060"/>
                  </a:cubicBezTo>
                  <a:cubicBezTo>
                    <a:pt x="41319" y="57731"/>
                    <a:pt x="55092" y="37071"/>
                    <a:pt x="55092" y="19855"/>
                  </a:cubicBezTo>
                  <a:cubicBezTo>
                    <a:pt x="55092" y="2639"/>
                    <a:pt x="41319" y="-4247"/>
                    <a:pt x="27546" y="2639"/>
                  </a:cubicBezTo>
                  <a:cubicBezTo>
                    <a:pt x="10330" y="12969"/>
                    <a:pt x="0" y="33628"/>
                    <a:pt x="0" y="50844"/>
                  </a:cubicBez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07" name="Polyline: figure 206">
              <a:extLst>
                <a:ext uri="{FF2B5EF4-FFF2-40B4-BE49-F238E27FC236}">
                  <a16:creationId xmlns:a16="http://schemas.microsoft.com/office/drawing/2014/main" id="{35A9EA07-4A90-4B51-964B-9A8C06867BC0}"/>
                </a:ext>
              </a:extLst>
            </p:cNvPr>
            <p:cNvSpPr/>
            <p:nvPr/>
          </p:nvSpPr>
          <p:spPr>
            <a:xfrm>
              <a:off x="14367436" y="4121477"/>
              <a:ext cx="233720" cy="134285"/>
            </a:xfrm>
            <a:custGeom>
              <a:avLst/>
              <a:gdLst>
                <a:gd name="connsiteX0" fmla="*/ 200149 w 233720"/>
                <a:gd name="connsiteY0" fmla="*/ 113626 h 134285"/>
                <a:gd name="connsiteX1" fmla="*/ 34875 w 233720"/>
                <a:gd name="connsiteY1" fmla="*/ 113626 h 134285"/>
                <a:gd name="connsiteX2" fmla="*/ 34875 w 233720"/>
                <a:gd name="connsiteY2" fmla="*/ 20659 h 134285"/>
                <a:gd name="connsiteX3" fmla="*/ 200149 w 233720"/>
                <a:gd name="connsiteY3" fmla="*/ 20659 h 134285"/>
                <a:gd name="connsiteX4" fmla="*/ 200149 w 233720"/>
                <a:gd name="connsiteY4" fmla="*/ 113626 h 134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720" h="134285">
                  <a:moveTo>
                    <a:pt x="200149" y="113626"/>
                  </a:moveTo>
                  <a:cubicBezTo>
                    <a:pt x="155388" y="141172"/>
                    <a:pt x="83080" y="141172"/>
                    <a:pt x="34875" y="113626"/>
                  </a:cubicBezTo>
                  <a:cubicBezTo>
                    <a:pt x="-13331" y="86080"/>
                    <a:pt x="-9887" y="44762"/>
                    <a:pt x="34875" y="20659"/>
                  </a:cubicBezTo>
                  <a:cubicBezTo>
                    <a:pt x="79636" y="-6886"/>
                    <a:pt x="151944" y="-6886"/>
                    <a:pt x="200149" y="20659"/>
                  </a:cubicBezTo>
                  <a:cubicBezTo>
                    <a:pt x="244911" y="44762"/>
                    <a:pt x="244911" y="89524"/>
                    <a:pt x="200149" y="113626"/>
                  </a:cubicBez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08" name="Polyline: figure 207">
              <a:extLst>
                <a:ext uri="{FF2B5EF4-FFF2-40B4-BE49-F238E27FC236}">
                  <a16:creationId xmlns:a16="http://schemas.microsoft.com/office/drawing/2014/main" id="{F41BC83D-FCE3-4959-B2A4-8B3CA98A1360}"/>
                </a:ext>
              </a:extLst>
            </p:cNvPr>
            <p:cNvSpPr/>
            <p:nvPr/>
          </p:nvSpPr>
          <p:spPr>
            <a:xfrm>
              <a:off x="24966983" y="6789975"/>
              <a:ext cx="232417" cy="134285"/>
            </a:xfrm>
            <a:custGeom>
              <a:avLst/>
              <a:gdLst>
                <a:gd name="connsiteX0" fmla="*/ 198847 w 232417"/>
                <a:gd name="connsiteY0" fmla="*/ 113626 h 134285"/>
                <a:gd name="connsiteX1" fmla="*/ 33571 w 232417"/>
                <a:gd name="connsiteY1" fmla="*/ 113626 h 134285"/>
                <a:gd name="connsiteX2" fmla="*/ 33571 w 232417"/>
                <a:gd name="connsiteY2" fmla="*/ 20659 h 134285"/>
                <a:gd name="connsiteX3" fmla="*/ 198847 w 232417"/>
                <a:gd name="connsiteY3" fmla="*/ 20659 h 134285"/>
                <a:gd name="connsiteX4" fmla="*/ 198847 w 232417"/>
                <a:gd name="connsiteY4" fmla="*/ 113626 h 134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7" h="134285">
                  <a:moveTo>
                    <a:pt x="198847" y="113626"/>
                  </a:moveTo>
                  <a:cubicBezTo>
                    <a:pt x="154084" y="141172"/>
                    <a:pt x="81776" y="141172"/>
                    <a:pt x="33571" y="113626"/>
                  </a:cubicBezTo>
                  <a:cubicBezTo>
                    <a:pt x="-11190" y="86080"/>
                    <a:pt x="-11190" y="44762"/>
                    <a:pt x="33571" y="20659"/>
                  </a:cubicBezTo>
                  <a:cubicBezTo>
                    <a:pt x="78334" y="-6886"/>
                    <a:pt x="150641" y="-6886"/>
                    <a:pt x="198847" y="20659"/>
                  </a:cubicBezTo>
                  <a:cubicBezTo>
                    <a:pt x="243608" y="44762"/>
                    <a:pt x="243608" y="89524"/>
                    <a:pt x="198847" y="113626"/>
                  </a:cubicBez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09" name="Polyline: figure 208">
              <a:extLst>
                <a:ext uri="{FF2B5EF4-FFF2-40B4-BE49-F238E27FC236}">
                  <a16:creationId xmlns:a16="http://schemas.microsoft.com/office/drawing/2014/main" id="{475CB638-0AB1-4A3E-92C1-1511327FC547}"/>
                </a:ext>
              </a:extLst>
            </p:cNvPr>
            <p:cNvSpPr/>
            <p:nvPr/>
          </p:nvSpPr>
          <p:spPr>
            <a:xfrm>
              <a:off x="20938411" y="2313784"/>
              <a:ext cx="232417" cy="134285"/>
            </a:xfrm>
            <a:custGeom>
              <a:avLst/>
              <a:gdLst>
                <a:gd name="connsiteX0" fmla="*/ 198847 w 232417"/>
                <a:gd name="connsiteY0" fmla="*/ 113626 h 134285"/>
                <a:gd name="connsiteX1" fmla="*/ 33571 w 232417"/>
                <a:gd name="connsiteY1" fmla="*/ 113626 h 134285"/>
                <a:gd name="connsiteX2" fmla="*/ 33571 w 232417"/>
                <a:gd name="connsiteY2" fmla="*/ 20659 h 134285"/>
                <a:gd name="connsiteX3" fmla="*/ 198847 w 232417"/>
                <a:gd name="connsiteY3" fmla="*/ 20659 h 134285"/>
                <a:gd name="connsiteX4" fmla="*/ 198847 w 232417"/>
                <a:gd name="connsiteY4" fmla="*/ 113626 h 134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7" h="134285">
                  <a:moveTo>
                    <a:pt x="198847" y="113626"/>
                  </a:moveTo>
                  <a:cubicBezTo>
                    <a:pt x="154084" y="141172"/>
                    <a:pt x="81776" y="141172"/>
                    <a:pt x="33571" y="113626"/>
                  </a:cubicBezTo>
                  <a:cubicBezTo>
                    <a:pt x="-11190" y="86081"/>
                    <a:pt x="-11190" y="44762"/>
                    <a:pt x="33571" y="20659"/>
                  </a:cubicBezTo>
                  <a:cubicBezTo>
                    <a:pt x="78334" y="-6886"/>
                    <a:pt x="150641" y="-6886"/>
                    <a:pt x="198847" y="20659"/>
                  </a:cubicBezTo>
                  <a:cubicBezTo>
                    <a:pt x="243608" y="44762"/>
                    <a:pt x="243608" y="86081"/>
                    <a:pt x="198847" y="113626"/>
                  </a:cubicBez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10" name="Polyline: figure 209">
              <a:extLst>
                <a:ext uri="{FF2B5EF4-FFF2-40B4-BE49-F238E27FC236}">
                  <a16:creationId xmlns:a16="http://schemas.microsoft.com/office/drawing/2014/main" id="{7AAA7A69-B647-48BC-AB83-87B630F2AFE4}"/>
                </a:ext>
              </a:extLst>
            </p:cNvPr>
            <p:cNvSpPr/>
            <p:nvPr/>
          </p:nvSpPr>
          <p:spPr>
            <a:xfrm>
              <a:off x="21596067" y="9127924"/>
              <a:ext cx="232417" cy="134285"/>
            </a:xfrm>
            <a:custGeom>
              <a:avLst/>
              <a:gdLst>
                <a:gd name="connsiteX0" fmla="*/ 198845 w 232417"/>
                <a:gd name="connsiteY0" fmla="*/ 113626 h 134285"/>
                <a:gd name="connsiteX1" fmla="*/ 33571 w 232417"/>
                <a:gd name="connsiteY1" fmla="*/ 113626 h 134285"/>
                <a:gd name="connsiteX2" fmla="*/ 33571 w 232417"/>
                <a:gd name="connsiteY2" fmla="*/ 20659 h 134285"/>
                <a:gd name="connsiteX3" fmla="*/ 198845 w 232417"/>
                <a:gd name="connsiteY3" fmla="*/ 20659 h 134285"/>
                <a:gd name="connsiteX4" fmla="*/ 198845 w 232417"/>
                <a:gd name="connsiteY4" fmla="*/ 113626 h 134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7" h="134285">
                  <a:moveTo>
                    <a:pt x="198845" y="113626"/>
                  </a:moveTo>
                  <a:cubicBezTo>
                    <a:pt x="154084" y="141172"/>
                    <a:pt x="81776" y="141172"/>
                    <a:pt x="33571" y="113626"/>
                  </a:cubicBezTo>
                  <a:cubicBezTo>
                    <a:pt x="-11190" y="86081"/>
                    <a:pt x="-11190" y="44762"/>
                    <a:pt x="33571" y="20659"/>
                  </a:cubicBezTo>
                  <a:cubicBezTo>
                    <a:pt x="78333" y="-6886"/>
                    <a:pt x="150641" y="-6886"/>
                    <a:pt x="198845" y="20659"/>
                  </a:cubicBezTo>
                  <a:cubicBezTo>
                    <a:pt x="243608" y="44762"/>
                    <a:pt x="243608" y="89524"/>
                    <a:pt x="198845" y="113626"/>
                  </a:cubicBez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11" name="Polyline: figure 210">
              <a:extLst>
                <a:ext uri="{FF2B5EF4-FFF2-40B4-BE49-F238E27FC236}">
                  <a16:creationId xmlns:a16="http://schemas.microsoft.com/office/drawing/2014/main" id="{00FE9D5B-F4A3-48F5-9155-2F3220565E1B}"/>
                </a:ext>
              </a:extLst>
            </p:cNvPr>
            <p:cNvSpPr/>
            <p:nvPr/>
          </p:nvSpPr>
          <p:spPr>
            <a:xfrm>
              <a:off x="11100259" y="10288290"/>
              <a:ext cx="4293700" cy="2482564"/>
            </a:xfrm>
            <a:custGeom>
              <a:avLst/>
              <a:gdLst>
                <a:gd name="connsiteX0" fmla="*/ 2778682 w 4293700"/>
                <a:gd name="connsiteY0" fmla="*/ 864249 h 2482564"/>
                <a:gd name="connsiteX1" fmla="*/ 2744250 w 4293700"/>
                <a:gd name="connsiteY1" fmla="*/ 843590 h 2482564"/>
                <a:gd name="connsiteX2" fmla="*/ 1294652 w 4293700"/>
                <a:gd name="connsiteY2" fmla="*/ 3443 h 2482564"/>
                <a:gd name="connsiteX3" fmla="*/ 1284323 w 4293700"/>
                <a:gd name="connsiteY3" fmla="*/ 0 h 2482564"/>
                <a:gd name="connsiteX4" fmla="*/ 0 w 4293700"/>
                <a:gd name="connsiteY4" fmla="*/ 740293 h 2482564"/>
                <a:gd name="connsiteX5" fmla="*/ 2999048 w 4293700"/>
                <a:gd name="connsiteY5" fmla="*/ 2479121 h 2482564"/>
                <a:gd name="connsiteX6" fmla="*/ 3009378 w 4293700"/>
                <a:gd name="connsiteY6" fmla="*/ 2482565 h 2482564"/>
                <a:gd name="connsiteX7" fmla="*/ 4293700 w 4293700"/>
                <a:gd name="connsiteY7" fmla="*/ 1742272 h 2482564"/>
                <a:gd name="connsiteX8" fmla="*/ 2778682 w 4293700"/>
                <a:gd name="connsiteY8" fmla="*/ 864249 h 2482564"/>
                <a:gd name="connsiteX9" fmla="*/ 68864 w 4293700"/>
                <a:gd name="connsiteY9" fmla="*/ 736851 h 2482564"/>
                <a:gd name="connsiteX10" fmla="*/ 1284323 w 4293700"/>
                <a:gd name="connsiteY10" fmla="*/ 37876 h 2482564"/>
                <a:gd name="connsiteX11" fmla="*/ 2709817 w 4293700"/>
                <a:gd name="connsiteY11" fmla="*/ 864249 h 2482564"/>
                <a:gd name="connsiteX12" fmla="*/ 2744250 w 4293700"/>
                <a:gd name="connsiteY12" fmla="*/ 884909 h 2482564"/>
                <a:gd name="connsiteX13" fmla="*/ 4221393 w 4293700"/>
                <a:gd name="connsiteY13" fmla="*/ 1742272 h 2482564"/>
                <a:gd name="connsiteX14" fmla="*/ 3005935 w 4293700"/>
                <a:gd name="connsiteY14" fmla="*/ 2441247 h 2482564"/>
                <a:gd name="connsiteX15" fmla="*/ 68864 w 4293700"/>
                <a:gd name="connsiteY15" fmla="*/ 736851 h 248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3700" h="2482564">
                  <a:moveTo>
                    <a:pt x="2778682" y="864249"/>
                  </a:moveTo>
                  <a:lnTo>
                    <a:pt x="2744250" y="843590"/>
                  </a:lnTo>
                  <a:lnTo>
                    <a:pt x="1294652" y="3443"/>
                  </a:lnTo>
                  <a:lnTo>
                    <a:pt x="1284323" y="0"/>
                  </a:lnTo>
                  <a:lnTo>
                    <a:pt x="0" y="740293"/>
                  </a:lnTo>
                  <a:lnTo>
                    <a:pt x="2999048" y="2479121"/>
                  </a:lnTo>
                  <a:lnTo>
                    <a:pt x="3009378" y="2482565"/>
                  </a:lnTo>
                  <a:lnTo>
                    <a:pt x="4293700" y="1742272"/>
                  </a:lnTo>
                  <a:lnTo>
                    <a:pt x="2778682" y="864249"/>
                  </a:lnTo>
                  <a:close/>
                  <a:moveTo>
                    <a:pt x="68864" y="736851"/>
                  </a:moveTo>
                  <a:lnTo>
                    <a:pt x="1284323" y="37876"/>
                  </a:lnTo>
                  <a:lnTo>
                    <a:pt x="2709817" y="864249"/>
                  </a:lnTo>
                  <a:lnTo>
                    <a:pt x="2744250" y="884909"/>
                  </a:lnTo>
                  <a:lnTo>
                    <a:pt x="4221393" y="1742272"/>
                  </a:lnTo>
                  <a:lnTo>
                    <a:pt x="3005935" y="2441247"/>
                  </a:lnTo>
                  <a:lnTo>
                    <a:pt x="68864" y="736851"/>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12" name="Polyline: figure 211">
              <a:extLst>
                <a:ext uri="{FF2B5EF4-FFF2-40B4-BE49-F238E27FC236}">
                  <a16:creationId xmlns:a16="http://schemas.microsoft.com/office/drawing/2014/main" id="{FEB7F67F-0A3E-4BB6-9083-98A1CBB3B1D5}"/>
                </a:ext>
              </a:extLst>
            </p:cNvPr>
            <p:cNvSpPr/>
            <p:nvPr/>
          </p:nvSpPr>
          <p:spPr>
            <a:xfrm>
              <a:off x="20396964" y="11266167"/>
              <a:ext cx="2596190" cy="1501244"/>
            </a:xfrm>
            <a:custGeom>
              <a:avLst/>
              <a:gdLst>
                <a:gd name="connsiteX0" fmla="*/ 1022637 w 2596190"/>
                <a:gd name="connsiteY0" fmla="*/ 1501245 h 1501244"/>
                <a:gd name="connsiteX1" fmla="*/ 0 w 2596190"/>
                <a:gd name="connsiteY1" fmla="*/ 909011 h 1501244"/>
                <a:gd name="connsiteX2" fmla="*/ 1573553 w 2596190"/>
                <a:gd name="connsiteY2" fmla="*/ 0 h 1501244"/>
                <a:gd name="connsiteX3" fmla="*/ 2596191 w 2596190"/>
                <a:gd name="connsiteY3" fmla="*/ 592234 h 1501244"/>
                <a:gd name="connsiteX4" fmla="*/ 1022637 w 2596190"/>
                <a:gd name="connsiteY4" fmla="*/ 1501245 h 1501244"/>
                <a:gd name="connsiteX5" fmla="*/ 79194 w 2596190"/>
                <a:gd name="connsiteY5" fmla="*/ 909011 h 1501244"/>
                <a:gd name="connsiteX6" fmla="*/ 1022637 w 2596190"/>
                <a:gd name="connsiteY6" fmla="*/ 1453040 h 1501244"/>
                <a:gd name="connsiteX7" fmla="*/ 2516996 w 2596190"/>
                <a:gd name="connsiteY7" fmla="*/ 592234 h 1501244"/>
                <a:gd name="connsiteX8" fmla="*/ 1573553 w 2596190"/>
                <a:gd name="connsiteY8" fmla="*/ 44761 h 1501244"/>
                <a:gd name="connsiteX9" fmla="*/ 79194 w 2596190"/>
                <a:gd name="connsiteY9" fmla="*/ 909011 h 150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6190" h="1501244">
                  <a:moveTo>
                    <a:pt x="1022637" y="1501245"/>
                  </a:moveTo>
                  <a:lnTo>
                    <a:pt x="0" y="909011"/>
                  </a:lnTo>
                  <a:lnTo>
                    <a:pt x="1573553" y="0"/>
                  </a:lnTo>
                  <a:lnTo>
                    <a:pt x="2596191" y="592234"/>
                  </a:lnTo>
                  <a:lnTo>
                    <a:pt x="1022637" y="1501245"/>
                  </a:lnTo>
                  <a:close/>
                  <a:moveTo>
                    <a:pt x="79194" y="909011"/>
                  </a:moveTo>
                  <a:lnTo>
                    <a:pt x="1022637" y="1453040"/>
                  </a:lnTo>
                  <a:lnTo>
                    <a:pt x="2516996" y="592234"/>
                  </a:lnTo>
                  <a:lnTo>
                    <a:pt x="1573553" y="44761"/>
                  </a:lnTo>
                  <a:lnTo>
                    <a:pt x="79194" y="909011"/>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13" name="Polyline: figure 212">
              <a:extLst>
                <a:ext uri="{FF2B5EF4-FFF2-40B4-BE49-F238E27FC236}">
                  <a16:creationId xmlns:a16="http://schemas.microsoft.com/office/drawing/2014/main" id="{3EAB2A42-BBFB-4D7F-83C4-2B242E4D558E}"/>
                </a:ext>
              </a:extLst>
            </p:cNvPr>
            <p:cNvSpPr/>
            <p:nvPr/>
          </p:nvSpPr>
          <p:spPr>
            <a:xfrm>
              <a:off x="26846984" y="5295616"/>
              <a:ext cx="232417" cy="134285"/>
            </a:xfrm>
            <a:custGeom>
              <a:avLst/>
              <a:gdLst>
                <a:gd name="connsiteX0" fmla="*/ 198845 w 232417"/>
                <a:gd name="connsiteY0" fmla="*/ 113627 h 134285"/>
                <a:gd name="connsiteX1" fmla="*/ 33571 w 232417"/>
                <a:gd name="connsiteY1" fmla="*/ 113627 h 134285"/>
                <a:gd name="connsiteX2" fmla="*/ 33571 w 232417"/>
                <a:gd name="connsiteY2" fmla="*/ 20659 h 134285"/>
                <a:gd name="connsiteX3" fmla="*/ 198845 w 232417"/>
                <a:gd name="connsiteY3" fmla="*/ 20659 h 134285"/>
                <a:gd name="connsiteX4" fmla="*/ 198845 w 232417"/>
                <a:gd name="connsiteY4" fmla="*/ 113627 h 134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7" h="134285">
                  <a:moveTo>
                    <a:pt x="198845" y="113627"/>
                  </a:moveTo>
                  <a:cubicBezTo>
                    <a:pt x="154084" y="141172"/>
                    <a:pt x="81776" y="141172"/>
                    <a:pt x="33571" y="113627"/>
                  </a:cubicBezTo>
                  <a:cubicBezTo>
                    <a:pt x="-11190" y="86081"/>
                    <a:pt x="-11190" y="44762"/>
                    <a:pt x="33571" y="20659"/>
                  </a:cubicBezTo>
                  <a:cubicBezTo>
                    <a:pt x="78333" y="-6886"/>
                    <a:pt x="150641" y="-6886"/>
                    <a:pt x="198845" y="20659"/>
                  </a:cubicBezTo>
                  <a:cubicBezTo>
                    <a:pt x="243608" y="44762"/>
                    <a:pt x="243608" y="86081"/>
                    <a:pt x="198845" y="113627"/>
                  </a:cubicBez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14" name="Polyline: figure 213">
              <a:extLst>
                <a:ext uri="{FF2B5EF4-FFF2-40B4-BE49-F238E27FC236}">
                  <a16:creationId xmlns:a16="http://schemas.microsoft.com/office/drawing/2014/main" id="{B2005CE2-7DB5-4D92-9C47-C644F06CDE1C}"/>
                </a:ext>
              </a:extLst>
            </p:cNvPr>
            <p:cNvSpPr/>
            <p:nvPr/>
          </p:nvSpPr>
          <p:spPr>
            <a:xfrm>
              <a:off x="11038281" y="5474664"/>
              <a:ext cx="2486007" cy="1432381"/>
            </a:xfrm>
            <a:custGeom>
              <a:avLst/>
              <a:gdLst>
                <a:gd name="connsiteX0" fmla="*/ 1904103 w 2486007"/>
                <a:gd name="connsiteY0" fmla="*/ 1432381 h 1432381"/>
                <a:gd name="connsiteX1" fmla="*/ 1897216 w 2486007"/>
                <a:gd name="connsiteY1" fmla="*/ 1428938 h 1432381"/>
                <a:gd name="connsiteX2" fmla="*/ 0 w 2486007"/>
                <a:gd name="connsiteY2" fmla="*/ 333993 h 1432381"/>
                <a:gd name="connsiteX3" fmla="*/ 578462 w 2486007"/>
                <a:gd name="connsiteY3" fmla="*/ 0 h 1432381"/>
                <a:gd name="connsiteX4" fmla="*/ 588791 w 2486007"/>
                <a:gd name="connsiteY4" fmla="*/ 3443 h 1432381"/>
                <a:gd name="connsiteX5" fmla="*/ 2486008 w 2486007"/>
                <a:gd name="connsiteY5" fmla="*/ 1098388 h 1432381"/>
                <a:gd name="connsiteX6" fmla="*/ 1904103 w 2486007"/>
                <a:gd name="connsiteY6" fmla="*/ 1432381 h 1432381"/>
                <a:gd name="connsiteX7" fmla="*/ 68864 w 2486007"/>
                <a:gd name="connsiteY7" fmla="*/ 333993 h 1432381"/>
                <a:gd name="connsiteX8" fmla="*/ 1904103 w 2486007"/>
                <a:gd name="connsiteY8" fmla="*/ 1394506 h 1432381"/>
                <a:gd name="connsiteX9" fmla="*/ 2413700 w 2486007"/>
                <a:gd name="connsiteY9" fmla="*/ 1098388 h 1432381"/>
                <a:gd name="connsiteX10" fmla="*/ 578462 w 2486007"/>
                <a:gd name="connsiteY10" fmla="*/ 41319 h 1432381"/>
                <a:gd name="connsiteX11" fmla="*/ 68864 w 2486007"/>
                <a:gd name="connsiteY11" fmla="*/ 333993 h 143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6007" h="1432381">
                  <a:moveTo>
                    <a:pt x="1904103" y="1432381"/>
                  </a:moveTo>
                  <a:lnTo>
                    <a:pt x="1897216" y="1428938"/>
                  </a:lnTo>
                  <a:lnTo>
                    <a:pt x="0" y="333993"/>
                  </a:lnTo>
                  <a:lnTo>
                    <a:pt x="578462" y="0"/>
                  </a:lnTo>
                  <a:lnTo>
                    <a:pt x="588791" y="3443"/>
                  </a:lnTo>
                  <a:lnTo>
                    <a:pt x="2486008" y="1098388"/>
                  </a:lnTo>
                  <a:lnTo>
                    <a:pt x="1904103" y="1432381"/>
                  </a:lnTo>
                  <a:close/>
                  <a:moveTo>
                    <a:pt x="68864" y="333993"/>
                  </a:moveTo>
                  <a:lnTo>
                    <a:pt x="1904103" y="1394506"/>
                  </a:lnTo>
                  <a:lnTo>
                    <a:pt x="2413700" y="1098388"/>
                  </a:lnTo>
                  <a:lnTo>
                    <a:pt x="578462" y="41319"/>
                  </a:lnTo>
                  <a:lnTo>
                    <a:pt x="68864" y="333993"/>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15" name="Polyline: figure 214">
              <a:extLst>
                <a:ext uri="{FF2B5EF4-FFF2-40B4-BE49-F238E27FC236}">
                  <a16:creationId xmlns:a16="http://schemas.microsoft.com/office/drawing/2014/main" id="{CFCE6800-5B2B-4E53-87E9-D20674C52BB9}"/>
                </a:ext>
              </a:extLst>
            </p:cNvPr>
            <p:cNvSpPr/>
            <p:nvPr/>
          </p:nvSpPr>
          <p:spPr>
            <a:xfrm>
              <a:off x="10394398" y="1845506"/>
              <a:ext cx="4100879" cy="2909524"/>
            </a:xfrm>
            <a:custGeom>
              <a:avLst/>
              <a:gdLst>
                <a:gd name="connsiteX0" fmla="*/ 3147107 w 4100879"/>
                <a:gd name="connsiteY0" fmla="*/ 2909524 h 2909524"/>
                <a:gd name="connsiteX1" fmla="*/ 3136777 w 4100879"/>
                <a:gd name="connsiteY1" fmla="*/ 2906081 h 2909524"/>
                <a:gd name="connsiteX2" fmla="*/ 0 w 4100879"/>
                <a:gd name="connsiteY2" fmla="*/ 1067400 h 2909524"/>
                <a:gd name="connsiteX3" fmla="*/ 1855898 w 4100879"/>
                <a:gd name="connsiteY3" fmla="*/ 0 h 2909524"/>
                <a:gd name="connsiteX4" fmla="*/ 1873114 w 4100879"/>
                <a:gd name="connsiteY4" fmla="*/ 30989 h 2909524"/>
                <a:gd name="connsiteX5" fmla="*/ 68864 w 4100879"/>
                <a:gd name="connsiteY5" fmla="*/ 1067400 h 2909524"/>
                <a:gd name="connsiteX6" fmla="*/ 3147107 w 4100879"/>
                <a:gd name="connsiteY6" fmla="*/ 2868206 h 2909524"/>
                <a:gd name="connsiteX7" fmla="*/ 4080221 w 4100879"/>
                <a:gd name="connsiteY7" fmla="*/ 2327620 h 2909524"/>
                <a:gd name="connsiteX8" fmla="*/ 4100880 w 4100879"/>
                <a:gd name="connsiteY8" fmla="*/ 2358609 h 290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0879" h="2909524">
                  <a:moveTo>
                    <a:pt x="3147107" y="2909524"/>
                  </a:moveTo>
                  <a:lnTo>
                    <a:pt x="3136777" y="2906081"/>
                  </a:lnTo>
                  <a:lnTo>
                    <a:pt x="0" y="1067400"/>
                  </a:lnTo>
                  <a:lnTo>
                    <a:pt x="1855898" y="0"/>
                  </a:lnTo>
                  <a:lnTo>
                    <a:pt x="1873114" y="30989"/>
                  </a:lnTo>
                  <a:lnTo>
                    <a:pt x="68864" y="1067400"/>
                  </a:lnTo>
                  <a:lnTo>
                    <a:pt x="3147107" y="2868206"/>
                  </a:lnTo>
                  <a:lnTo>
                    <a:pt x="4080221" y="2327620"/>
                  </a:lnTo>
                  <a:lnTo>
                    <a:pt x="4100880" y="2358609"/>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16" name="Polyline: figure 215">
              <a:extLst>
                <a:ext uri="{FF2B5EF4-FFF2-40B4-BE49-F238E27FC236}">
                  <a16:creationId xmlns:a16="http://schemas.microsoft.com/office/drawing/2014/main" id="{1F0FD85A-30E0-4BD0-81D4-D718DF6D94EC}"/>
                </a:ext>
              </a:extLst>
            </p:cNvPr>
            <p:cNvSpPr/>
            <p:nvPr/>
          </p:nvSpPr>
          <p:spPr>
            <a:xfrm>
              <a:off x="13108519" y="6666019"/>
              <a:ext cx="232417" cy="134285"/>
            </a:xfrm>
            <a:custGeom>
              <a:avLst/>
              <a:gdLst>
                <a:gd name="connsiteX0" fmla="*/ 198846 w 232417"/>
                <a:gd name="connsiteY0" fmla="*/ 113626 h 134285"/>
                <a:gd name="connsiteX1" fmla="*/ 33572 w 232417"/>
                <a:gd name="connsiteY1" fmla="*/ 113626 h 134285"/>
                <a:gd name="connsiteX2" fmla="*/ 33572 w 232417"/>
                <a:gd name="connsiteY2" fmla="*/ 20659 h 134285"/>
                <a:gd name="connsiteX3" fmla="*/ 198846 w 232417"/>
                <a:gd name="connsiteY3" fmla="*/ 20659 h 134285"/>
                <a:gd name="connsiteX4" fmla="*/ 198846 w 232417"/>
                <a:gd name="connsiteY4" fmla="*/ 113626 h 134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7" h="134285">
                  <a:moveTo>
                    <a:pt x="198846" y="113626"/>
                  </a:moveTo>
                  <a:cubicBezTo>
                    <a:pt x="154084" y="141172"/>
                    <a:pt x="81777" y="141172"/>
                    <a:pt x="33572" y="113626"/>
                  </a:cubicBezTo>
                  <a:cubicBezTo>
                    <a:pt x="-11191" y="86081"/>
                    <a:pt x="-11191" y="44762"/>
                    <a:pt x="33572" y="20659"/>
                  </a:cubicBezTo>
                  <a:cubicBezTo>
                    <a:pt x="78334" y="-6886"/>
                    <a:pt x="150641" y="-6886"/>
                    <a:pt x="198846" y="20659"/>
                  </a:cubicBezTo>
                  <a:cubicBezTo>
                    <a:pt x="243608" y="44762"/>
                    <a:pt x="243608" y="86081"/>
                    <a:pt x="198846" y="113626"/>
                  </a:cubicBez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17" name="Polyline: figure 216">
              <a:extLst>
                <a:ext uri="{FF2B5EF4-FFF2-40B4-BE49-F238E27FC236}">
                  <a16:creationId xmlns:a16="http://schemas.microsoft.com/office/drawing/2014/main" id="{11351FF3-6F6D-4E54-8732-9827422C714C}"/>
                </a:ext>
              </a:extLst>
            </p:cNvPr>
            <p:cNvSpPr/>
            <p:nvPr/>
          </p:nvSpPr>
          <p:spPr>
            <a:xfrm>
              <a:off x="17380700" y="11603602"/>
              <a:ext cx="1735384" cy="998534"/>
            </a:xfrm>
            <a:custGeom>
              <a:avLst/>
              <a:gdLst>
                <a:gd name="connsiteX0" fmla="*/ 864249 w 1735384"/>
                <a:gd name="connsiteY0" fmla="*/ 998535 h 998534"/>
                <a:gd name="connsiteX1" fmla="*/ 0 w 1735384"/>
                <a:gd name="connsiteY1" fmla="*/ 499267 h 998534"/>
                <a:gd name="connsiteX2" fmla="*/ 867692 w 1735384"/>
                <a:gd name="connsiteY2" fmla="*/ 0 h 998534"/>
                <a:gd name="connsiteX3" fmla="*/ 1735385 w 1735384"/>
                <a:gd name="connsiteY3" fmla="*/ 499267 h 998534"/>
                <a:gd name="connsiteX4" fmla="*/ 864249 w 1735384"/>
                <a:gd name="connsiteY4" fmla="*/ 998535 h 998534"/>
                <a:gd name="connsiteX5" fmla="*/ 68864 w 1735384"/>
                <a:gd name="connsiteY5" fmla="*/ 499267 h 998534"/>
                <a:gd name="connsiteX6" fmla="*/ 864249 w 1735384"/>
                <a:gd name="connsiteY6" fmla="*/ 960659 h 998534"/>
                <a:gd name="connsiteX7" fmla="*/ 1659633 w 1735384"/>
                <a:gd name="connsiteY7" fmla="*/ 499267 h 998534"/>
                <a:gd name="connsiteX8" fmla="*/ 864249 w 1735384"/>
                <a:gd name="connsiteY8" fmla="*/ 37876 h 998534"/>
                <a:gd name="connsiteX9" fmla="*/ 68864 w 1735384"/>
                <a:gd name="connsiteY9" fmla="*/ 499267 h 99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5384" h="998534">
                  <a:moveTo>
                    <a:pt x="864249" y="998535"/>
                  </a:moveTo>
                  <a:lnTo>
                    <a:pt x="0" y="499267"/>
                  </a:lnTo>
                  <a:lnTo>
                    <a:pt x="867692" y="0"/>
                  </a:lnTo>
                  <a:lnTo>
                    <a:pt x="1735385" y="499267"/>
                  </a:lnTo>
                  <a:lnTo>
                    <a:pt x="864249" y="998535"/>
                  </a:lnTo>
                  <a:close/>
                  <a:moveTo>
                    <a:pt x="68864" y="499267"/>
                  </a:moveTo>
                  <a:lnTo>
                    <a:pt x="864249" y="960659"/>
                  </a:lnTo>
                  <a:lnTo>
                    <a:pt x="1659633" y="499267"/>
                  </a:lnTo>
                  <a:lnTo>
                    <a:pt x="864249" y="37876"/>
                  </a:lnTo>
                  <a:lnTo>
                    <a:pt x="68864" y="499267"/>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18" name="Polyline: figure 217">
              <a:extLst>
                <a:ext uri="{FF2B5EF4-FFF2-40B4-BE49-F238E27FC236}">
                  <a16:creationId xmlns:a16="http://schemas.microsoft.com/office/drawing/2014/main" id="{6BDBECBC-CDE2-4466-ACE4-777406152F09}"/>
                </a:ext>
              </a:extLst>
            </p:cNvPr>
            <p:cNvSpPr/>
            <p:nvPr/>
          </p:nvSpPr>
          <p:spPr>
            <a:xfrm>
              <a:off x="17721137" y="12278474"/>
              <a:ext cx="233720" cy="134286"/>
            </a:xfrm>
            <a:custGeom>
              <a:avLst/>
              <a:gdLst>
                <a:gd name="connsiteX0" fmla="*/ 200149 w 233720"/>
                <a:gd name="connsiteY0" fmla="*/ 113626 h 134286"/>
                <a:gd name="connsiteX1" fmla="*/ 34875 w 233720"/>
                <a:gd name="connsiteY1" fmla="*/ 113626 h 134286"/>
                <a:gd name="connsiteX2" fmla="*/ 34875 w 233720"/>
                <a:gd name="connsiteY2" fmla="*/ 20660 h 134286"/>
                <a:gd name="connsiteX3" fmla="*/ 200149 w 233720"/>
                <a:gd name="connsiteY3" fmla="*/ 20660 h 134286"/>
                <a:gd name="connsiteX4" fmla="*/ 200149 w 233720"/>
                <a:gd name="connsiteY4" fmla="*/ 113626 h 134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720" h="134286">
                  <a:moveTo>
                    <a:pt x="200149" y="113626"/>
                  </a:moveTo>
                  <a:cubicBezTo>
                    <a:pt x="155387" y="141173"/>
                    <a:pt x="83079" y="141173"/>
                    <a:pt x="34875" y="113626"/>
                  </a:cubicBezTo>
                  <a:cubicBezTo>
                    <a:pt x="-13330" y="86081"/>
                    <a:pt x="-9887" y="44762"/>
                    <a:pt x="34875" y="20660"/>
                  </a:cubicBezTo>
                  <a:cubicBezTo>
                    <a:pt x="79637" y="-6887"/>
                    <a:pt x="151944" y="-6887"/>
                    <a:pt x="200149" y="20660"/>
                  </a:cubicBezTo>
                  <a:cubicBezTo>
                    <a:pt x="244911" y="44762"/>
                    <a:pt x="244911" y="86081"/>
                    <a:pt x="200149" y="113626"/>
                  </a:cubicBez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19" name="Polyline: figure 218">
              <a:extLst>
                <a:ext uri="{FF2B5EF4-FFF2-40B4-BE49-F238E27FC236}">
                  <a16:creationId xmlns:a16="http://schemas.microsoft.com/office/drawing/2014/main" id="{CEF27995-D257-47FF-A856-85E1CF33E8E0}"/>
                </a:ext>
              </a:extLst>
            </p:cNvPr>
            <p:cNvSpPr/>
            <p:nvPr/>
          </p:nvSpPr>
          <p:spPr>
            <a:xfrm>
              <a:off x="11802677" y="1118985"/>
              <a:ext cx="1731941" cy="998534"/>
            </a:xfrm>
            <a:custGeom>
              <a:avLst/>
              <a:gdLst>
                <a:gd name="connsiteX0" fmla="*/ 864249 w 1731941"/>
                <a:gd name="connsiteY0" fmla="*/ 998535 h 998534"/>
                <a:gd name="connsiteX1" fmla="*/ 0 w 1731941"/>
                <a:gd name="connsiteY1" fmla="*/ 499267 h 998534"/>
                <a:gd name="connsiteX2" fmla="*/ 864249 w 1731941"/>
                <a:gd name="connsiteY2" fmla="*/ 0 h 998534"/>
                <a:gd name="connsiteX3" fmla="*/ 1731942 w 1731941"/>
                <a:gd name="connsiteY3" fmla="*/ 499267 h 998534"/>
                <a:gd name="connsiteX4" fmla="*/ 864249 w 1731941"/>
                <a:gd name="connsiteY4" fmla="*/ 998535 h 998534"/>
                <a:gd name="connsiteX5" fmla="*/ 68864 w 1731941"/>
                <a:gd name="connsiteY5" fmla="*/ 499267 h 998534"/>
                <a:gd name="connsiteX6" fmla="*/ 864249 w 1731941"/>
                <a:gd name="connsiteY6" fmla="*/ 960660 h 998534"/>
                <a:gd name="connsiteX7" fmla="*/ 1659634 w 1731941"/>
                <a:gd name="connsiteY7" fmla="*/ 499267 h 998534"/>
                <a:gd name="connsiteX8" fmla="*/ 864249 w 1731941"/>
                <a:gd name="connsiteY8" fmla="*/ 41319 h 998534"/>
                <a:gd name="connsiteX9" fmla="*/ 68864 w 1731941"/>
                <a:gd name="connsiteY9" fmla="*/ 499267 h 99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1941" h="998534">
                  <a:moveTo>
                    <a:pt x="864249" y="998535"/>
                  </a:moveTo>
                  <a:lnTo>
                    <a:pt x="0" y="499267"/>
                  </a:lnTo>
                  <a:lnTo>
                    <a:pt x="864249" y="0"/>
                  </a:lnTo>
                  <a:lnTo>
                    <a:pt x="1731942" y="499267"/>
                  </a:lnTo>
                  <a:lnTo>
                    <a:pt x="864249" y="998535"/>
                  </a:lnTo>
                  <a:close/>
                  <a:moveTo>
                    <a:pt x="68864" y="499267"/>
                  </a:moveTo>
                  <a:lnTo>
                    <a:pt x="864249" y="960660"/>
                  </a:lnTo>
                  <a:lnTo>
                    <a:pt x="1659634" y="499267"/>
                  </a:lnTo>
                  <a:lnTo>
                    <a:pt x="864249" y="41319"/>
                  </a:lnTo>
                  <a:lnTo>
                    <a:pt x="68864" y="499267"/>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20" name="Polyline: figure 219">
              <a:extLst>
                <a:ext uri="{FF2B5EF4-FFF2-40B4-BE49-F238E27FC236}">
                  <a16:creationId xmlns:a16="http://schemas.microsoft.com/office/drawing/2014/main" id="{A88535BC-C072-4481-BB33-83265620F013}"/>
                </a:ext>
              </a:extLst>
            </p:cNvPr>
            <p:cNvSpPr/>
            <p:nvPr/>
          </p:nvSpPr>
          <p:spPr>
            <a:xfrm>
              <a:off x="12144417" y="1793857"/>
              <a:ext cx="232417" cy="134285"/>
            </a:xfrm>
            <a:custGeom>
              <a:avLst/>
              <a:gdLst>
                <a:gd name="connsiteX0" fmla="*/ 198846 w 232417"/>
                <a:gd name="connsiteY0" fmla="*/ 113626 h 134285"/>
                <a:gd name="connsiteX1" fmla="*/ 33572 w 232417"/>
                <a:gd name="connsiteY1" fmla="*/ 113626 h 134285"/>
                <a:gd name="connsiteX2" fmla="*/ 33572 w 232417"/>
                <a:gd name="connsiteY2" fmla="*/ 20659 h 134285"/>
                <a:gd name="connsiteX3" fmla="*/ 198846 w 232417"/>
                <a:gd name="connsiteY3" fmla="*/ 20659 h 134285"/>
                <a:gd name="connsiteX4" fmla="*/ 198846 w 232417"/>
                <a:gd name="connsiteY4" fmla="*/ 113626 h 134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7" h="134285">
                  <a:moveTo>
                    <a:pt x="198846" y="113626"/>
                  </a:moveTo>
                  <a:cubicBezTo>
                    <a:pt x="154084" y="141172"/>
                    <a:pt x="81777" y="141172"/>
                    <a:pt x="33572" y="113626"/>
                  </a:cubicBezTo>
                  <a:cubicBezTo>
                    <a:pt x="-11191" y="86081"/>
                    <a:pt x="-11191" y="44762"/>
                    <a:pt x="33572" y="20659"/>
                  </a:cubicBezTo>
                  <a:cubicBezTo>
                    <a:pt x="78334" y="-6886"/>
                    <a:pt x="150641" y="-6886"/>
                    <a:pt x="198846" y="20659"/>
                  </a:cubicBezTo>
                  <a:cubicBezTo>
                    <a:pt x="243608" y="44762"/>
                    <a:pt x="243608" y="86081"/>
                    <a:pt x="198846" y="113626"/>
                  </a:cubicBez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21" name="Polyline: figure 220">
              <a:extLst>
                <a:ext uri="{FF2B5EF4-FFF2-40B4-BE49-F238E27FC236}">
                  <a16:creationId xmlns:a16="http://schemas.microsoft.com/office/drawing/2014/main" id="{36585ADB-5131-4410-9C7D-7A0644EE8284}"/>
                </a:ext>
              </a:extLst>
            </p:cNvPr>
            <p:cNvSpPr/>
            <p:nvPr/>
          </p:nvSpPr>
          <p:spPr>
            <a:xfrm>
              <a:off x="25916452" y="1008802"/>
              <a:ext cx="2289744" cy="1318754"/>
            </a:xfrm>
            <a:custGeom>
              <a:avLst/>
              <a:gdLst>
                <a:gd name="connsiteX0" fmla="*/ 1012308 w 2289744"/>
                <a:gd name="connsiteY0" fmla="*/ 1318755 h 1318754"/>
                <a:gd name="connsiteX1" fmla="*/ 0 w 2289744"/>
                <a:gd name="connsiteY1" fmla="*/ 736850 h 1318754"/>
                <a:gd name="connsiteX2" fmla="*/ 1280880 w 2289744"/>
                <a:gd name="connsiteY2" fmla="*/ 0 h 1318754"/>
                <a:gd name="connsiteX3" fmla="*/ 2289744 w 2289744"/>
                <a:gd name="connsiteY3" fmla="*/ 581905 h 1318754"/>
                <a:gd name="connsiteX4" fmla="*/ 1012308 w 2289744"/>
                <a:gd name="connsiteY4" fmla="*/ 1318755 h 1318754"/>
                <a:gd name="connsiteX5" fmla="*/ 72308 w 2289744"/>
                <a:gd name="connsiteY5" fmla="*/ 736850 h 1318754"/>
                <a:gd name="connsiteX6" fmla="*/ 1012308 w 2289744"/>
                <a:gd name="connsiteY6" fmla="*/ 1277436 h 1318754"/>
                <a:gd name="connsiteX7" fmla="*/ 2220880 w 2289744"/>
                <a:gd name="connsiteY7" fmla="*/ 578462 h 1318754"/>
                <a:gd name="connsiteX8" fmla="*/ 1280880 w 2289744"/>
                <a:gd name="connsiteY8" fmla="*/ 37875 h 1318754"/>
                <a:gd name="connsiteX9" fmla="*/ 72308 w 2289744"/>
                <a:gd name="connsiteY9" fmla="*/ 736850 h 131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9744" h="1318754">
                  <a:moveTo>
                    <a:pt x="1012308" y="1318755"/>
                  </a:moveTo>
                  <a:lnTo>
                    <a:pt x="0" y="736850"/>
                  </a:lnTo>
                  <a:lnTo>
                    <a:pt x="1280880" y="0"/>
                  </a:lnTo>
                  <a:lnTo>
                    <a:pt x="2289744" y="581905"/>
                  </a:lnTo>
                  <a:lnTo>
                    <a:pt x="1012308" y="1318755"/>
                  </a:lnTo>
                  <a:close/>
                  <a:moveTo>
                    <a:pt x="72308" y="736850"/>
                  </a:moveTo>
                  <a:lnTo>
                    <a:pt x="1012308" y="1277436"/>
                  </a:lnTo>
                  <a:lnTo>
                    <a:pt x="2220880" y="578462"/>
                  </a:lnTo>
                  <a:lnTo>
                    <a:pt x="1280880" y="37875"/>
                  </a:lnTo>
                  <a:lnTo>
                    <a:pt x="72308" y="736850"/>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22" name="Polyline: figure 221">
              <a:extLst>
                <a:ext uri="{FF2B5EF4-FFF2-40B4-BE49-F238E27FC236}">
                  <a16:creationId xmlns:a16="http://schemas.microsoft.com/office/drawing/2014/main" id="{EB4B86A3-7C05-4B33-95CC-803BD6A5D5C8}"/>
                </a:ext>
              </a:extLst>
            </p:cNvPr>
            <p:cNvSpPr/>
            <p:nvPr/>
          </p:nvSpPr>
          <p:spPr>
            <a:xfrm>
              <a:off x="22308814" y="11483089"/>
              <a:ext cx="232417" cy="134286"/>
            </a:xfrm>
            <a:custGeom>
              <a:avLst/>
              <a:gdLst>
                <a:gd name="connsiteX0" fmla="*/ 198846 w 232417"/>
                <a:gd name="connsiteY0" fmla="*/ 113626 h 134286"/>
                <a:gd name="connsiteX1" fmla="*/ 33572 w 232417"/>
                <a:gd name="connsiteY1" fmla="*/ 113626 h 134286"/>
                <a:gd name="connsiteX2" fmla="*/ 33572 w 232417"/>
                <a:gd name="connsiteY2" fmla="*/ 20660 h 134286"/>
                <a:gd name="connsiteX3" fmla="*/ 198846 w 232417"/>
                <a:gd name="connsiteY3" fmla="*/ 20660 h 134286"/>
                <a:gd name="connsiteX4" fmla="*/ 198846 w 232417"/>
                <a:gd name="connsiteY4" fmla="*/ 113626 h 134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7" h="134286">
                  <a:moveTo>
                    <a:pt x="198846" y="113626"/>
                  </a:moveTo>
                  <a:cubicBezTo>
                    <a:pt x="154085" y="141173"/>
                    <a:pt x="81777" y="141173"/>
                    <a:pt x="33572" y="113626"/>
                  </a:cubicBezTo>
                  <a:cubicBezTo>
                    <a:pt x="-11191" y="86081"/>
                    <a:pt x="-11191" y="44762"/>
                    <a:pt x="33572" y="20660"/>
                  </a:cubicBezTo>
                  <a:cubicBezTo>
                    <a:pt x="78333" y="-6887"/>
                    <a:pt x="150641" y="-6887"/>
                    <a:pt x="198846" y="20660"/>
                  </a:cubicBezTo>
                  <a:cubicBezTo>
                    <a:pt x="243608" y="44762"/>
                    <a:pt x="243608" y="89524"/>
                    <a:pt x="198846" y="113626"/>
                  </a:cubicBez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23" name="Polyline: figure 222">
              <a:extLst>
                <a:ext uri="{FF2B5EF4-FFF2-40B4-BE49-F238E27FC236}">
                  <a16:creationId xmlns:a16="http://schemas.microsoft.com/office/drawing/2014/main" id="{E4309288-6789-4BBD-A9B7-82CBD5F36AB2}"/>
                </a:ext>
              </a:extLst>
            </p:cNvPr>
            <p:cNvSpPr/>
            <p:nvPr/>
          </p:nvSpPr>
          <p:spPr>
            <a:xfrm>
              <a:off x="13810076" y="9379280"/>
              <a:ext cx="3081685" cy="1793919"/>
            </a:xfrm>
            <a:custGeom>
              <a:avLst/>
              <a:gdLst>
                <a:gd name="connsiteX0" fmla="*/ 3081685 w 3081685"/>
                <a:gd name="connsiteY0" fmla="*/ 30989 h 1793919"/>
                <a:gd name="connsiteX1" fmla="*/ 68864 w 3081685"/>
                <a:gd name="connsiteY1" fmla="*/ 1773260 h 1793919"/>
                <a:gd name="connsiteX2" fmla="*/ 34432 w 3081685"/>
                <a:gd name="connsiteY2" fmla="*/ 1793920 h 1793919"/>
                <a:gd name="connsiteX3" fmla="*/ 0 w 3081685"/>
                <a:gd name="connsiteY3" fmla="*/ 1773260 h 1793919"/>
                <a:gd name="connsiteX4" fmla="*/ 34432 w 3081685"/>
                <a:gd name="connsiteY4" fmla="*/ 1752601 h 1793919"/>
                <a:gd name="connsiteX5" fmla="*/ 3064469 w 3081685"/>
                <a:gd name="connsiteY5" fmla="*/ 0 h 179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1685" h="1793919">
                  <a:moveTo>
                    <a:pt x="3081685" y="30989"/>
                  </a:moveTo>
                  <a:lnTo>
                    <a:pt x="68864" y="1773260"/>
                  </a:lnTo>
                  <a:lnTo>
                    <a:pt x="34432" y="1793920"/>
                  </a:lnTo>
                  <a:lnTo>
                    <a:pt x="0" y="1773260"/>
                  </a:lnTo>
                  <a:lnTo>
                    <a:pt x="34432" y="1752601"/>
                  </a:lnTo>
                  <a:lnTo>
                    <a:pt x="3064469" y="0"/>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24" name="Polyline: figure 223">
              <a:extLst>
                <a:ext uri="{FF2B5EF4-FFF2-40B4-BE49-F238E27FC236}">
                  <a16:creationId xmlns:a16="http://schemas.microsoft.com/office/drawing/2014/main" id="{9C946686-1228-446F-8CAE-B806D50DFB2F}"/>
                </a:ext>
              </a:extLst>
            </p:cNvPr>
            <p:cNvSpPr/>
            <p:nvPr/>
          </p:nvSpPr>
          <p:spPr>
            <a:xfrm>
              <a:off x="22180554" y="2003894"/>
              <a:ext cx="3804762" cy="2189890"/>
            </a:xfrm>
            <a:custGeom>
              <a:avLst/>
              <a:gdLst>
                <a:gd name="connsiteX0" fmla="*/ 2603078 w 3804762"/>
                <a:gd name="connsiteY0" fmla="*/ 2189891 h 2189890"/>
                <a:gd name="connsiteX1" fmla="*/ 0 w 3804762"/>
                <a:gd name="connsiteY1" fmla="*/ 688645 h 2189890"/>
                <a:gd name="connsiteX2" fmla="*/ 1201685 w 3804762"/>
                <a:gd name="connsiteY2" fmla="*/ 0 h 2189890"/>
                <a:gd name="connsiteX3" fmla="*/ 3804763 w 3804762"/>
                <a:gd name="connsiteY3" fmla="*/ 1504689 h 2189890"/>
                <a:gd name="connsiteX4" fmla="*/ 2603078 w 3804762"/>
                <a:gd name="connsiteY4" fmla="*/ 2189891 h 2189890"/>
                <a:gd name="connsiteX5" fmla="*/ 72308 w 3804762"/>
                <a:gd name="connsiteY5" fmla="*/ 688645 h 2189890"/>
                <a:gd name="connsiteX6" fmla="*/ 2606521 w 3804762"/>
                <a:gd name="connsiteY6" fmla="*/ 2152015 h 2189890"/>
                <a:gd name="connsiteX7" fmla="*/ 3735898 w 3804762"/>
                <a:gd name="connsiteY7" fmla="*/ 1504689 h 2189890"/>
                <a:gd name="connsiteX8" fmla="*/ 1201685 w 3804762"/>
                <a:gd name="connsiteY8" fmla="*/ 41319 h 2189890"/>
                <a:gd name="connsiteX9" fmla="*/ 72308 w 3804762"/>
                <a:gd name="connsiteY9" fmla="*/ 688645 h 218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04762" h="2189890">
                  <a:moveTo>
                    <a:pt x="2603078" y="2189891"/>
                  </a:moveTo>
                  <a:lnTo>
                    <a:pt x="0" y="688645"/>
                  </a:lnTo>
                  <a:lnTo>
                    <a:pt x="1201685" y="0"/>
                  </a:lnTo>
                  <a:lnTo>
                    <a:pt x="3804763" y="1504689"/>
                  </a:lnTo>
                  <a:lnTo>
                    <a:pt x="2603078" y="2189891"/>
                  </a:lnTo>
                  <a:close/>
                  <a:moveTo>
                    <a:pt x="72308" y="688645"/>
                  </a:moveTo>
                  <a:lnTo>
                    <a:pt x="2606521" y="2152015"/>
                  </a:lnTo>
                  <a:lnTo>
                    <a:pt x="3735898" y="1504689"/>
                  </a:lnTo>
                  <a:lnTo>
                    <a:pt x="1201685" y="41319"/>
                  </a:lnTo>
                  <a:lnTo>
                    <a:pt x="72308" y="688645"/>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25" name="Polyline: figure 224">
              <a:extLst>
                <a:ext uri="{FF2B5EF4-FFF2-40B4-BE49-F238E27FC236}">
                  <a16:creationId xmlns:a16="http://schemas.microsoft.com/office/drawing/2014/main" id="{F11DB99E-6158-4320-927B-39CE7E976C99}"/>
                </a:ext>
              </a:extLst>
            </p:cNvPr>
            <p:cNvSpPr/>
            <p:nvPr/>
          </p:nvSpPr>
          <p:spPr>
            <a:xfrm>
              <a:off x="23396873" y="3374297"/>
              <a:ext cx="232417" cy="134285"/>
            </a:xfrm>
            <a:custGeom>
              <a:avLst/>
              <a:gdLst>
                <a:gd name="connsiteX0" fmla="*/ 198847 w 232417"/>
                <a:gd name="connsiteY0" fmla="*/ 113626 h 134285"/>
                <a:gd name="connsiteX1" fmla="*/ 33571 w 232417"/>
                <a:gd name="connsiteY1" fmla="*/ 113626 h 134285"/>
                <a:gd name="connsiteX2" fmla="*/ 33571 w 232417"/>
                <a:gd name="connsiteY2" fmla="*/ 20659 h 134285"/>
                <a:gd name="connsiteX3" fmla="*/ 198847 w 232417"/>
                <a:gd name="connsiteY3" fmla="*/ 20659 h 134285"/>
                <a:gd name="connsiteX4" fmla="*/ 198847 w 232417"/>
                <a:gd name="connsiteY4" fmla="*/ 113626 h 134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7" h="134285">
                  <a:moveTo>
                    <a:pt x="198847" y="113626"/>
                  </a:moveTo>
                  <a:cubicBezTo>
                    <a:pt x="154084" y="141172"/>
                    <a:pt x="81777" y="141172"/>
                    <a:pt x="33571" y="113626"/>
                  </a:cubicBezTo>
                  <a:cubicBezTo>
                    <a:pt x="-11190" y="86081"/>
                    <a:pt x="-11190" y="44762"/>
                    <a:pt x="33571" y="20659"/>
                  </a:cubicBezTo>
                  <a:cubicBezTo>
                    <a:pt x="78334" y="-6886"/>
                    <a:pt x="150642" y="-6886"/>
                    <a:pt x="198847" y="20659"/>
                  </a:cubicBezTo>
                  <a:cubicBezTo>
                    <a:pt x="243608" y="44762"/>
                    <a:pt x="243608" y="89524"/>
                    <a:pt x="198847" y="113626"/>
                  </a:cubicBez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26" name="Polyline: figure 225">
              <a:extLst>
                <a:ext uri="{FF2B5EF4-FFF2-40B4-BE49-F238E27FC236}">
                  <a16:creationId xmlns:a16="http://schemas.microsoft.com/office/drawing/2014/main" id="{E43EFF13-1F82-44FE-B0FB-CA64FA76145A}"/>
                </a:ext>
              </a:extLst>
            </p:cNvPr>
            <p:cNvSpPr/>
            <p:nvPr/>
          </p:nvSpPr>
          <p:spPr>
            <a:xfrm>
              <a:off x="27446104" y="1879938"/>
              <a:ext cx="232418" cy="134285"/>
            </a:xfrm>
            <a:custGeom>
              <a:avLst/>
              <a:gdLst>
                <a:gd name="connsiteX0" fmla="*/ 198847 w 232418"/>
                <a:gd name="connsiteY0" fmla="*/ 113626 h 134285"/>
                <a:gd name="connsiteX1" fmla="*/ 33573 w 232418"/>
                <a:gd name="connsiteY1" fmla="*/ 113626 h 134285"/>
                <a:gd name="connsiteX2" fmla="*/ 33573 w 232418"/>
                <a:gd name="connsiteY2" fmla="*/ 20659 h 134285"/>
                <a:gd name="connsiteX3" fmla="*/ 198847 w 232418"/>
                <a:gd name="connsiteY3" fmla="*/ 20659 h 134285"/>
                <a:gd name="connsiteX4" fmla="*/ 198847 w 232418"/>
                <a:gd name="connsiteY4" fmla="*/ 113626 h 134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8" h="134285">
                  <a:moveTo>
                    <a:pt x="198847" y="113626"/>
                  </a:moveTo>
                  <a:cubicBezTo>
                    <a:pt x="154086" y="141172"/>
                    <a:pt x="81777" y="141172"/>
                    <a:pt x="33573" y="113626"/>
                  </a:cubicBezTo>
                  <a:cubicBezTo>
                    <a:pt x="-11191" y="86081"/>
                    <a:pt x="-11191" y="44762"/>
                    <a:pt x="33573" y="20659"/>
                  </a:cubicBezTo>
                  <a:cubicBezTo>
                    <a:pt x="78334" y="-6886"/>
                    <a:pt x="150641" y="-6886"/>
                    <a:pt x="198847" y="20659"/>
                  </a:cubicBezTo>
                  <a:cubicBezTo>
                    <a:pt x="243609" y="44762"/>
                    <a:pt x="243609" y="86081"/>
                    <a:pt x="198847" y="113626"/>
                  </a:cubicBez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27" name="Polyline: figure 226">
              <a:extLst>
                <a:ext uri="{FF2B5EF4-FFF2-40B4-BE49-F238E27FC236}">
                  <a16:creationId xmlns:a16="http://schemas.microsoft.com/office/drawing/2014/main" id="{76E4F244-2C42-490C-AA7C-0E87F0325692}"/>
                </a:ext>
              </a:extLst>
            </p:cNvPr>
            <p:cNvSpPr/>
            <p:nvPr/>
          </p:nvSpPr>
          <p:spPr>
            <a:xfrm>
              <a:off x="14657970" y="12292247"/>
              <a:ext cx="232417" cy="134286"/>
            </a:xfrm>
            <a:custGeom>
              <a:avLst/>
              <a:gdLst>
                <a:gd name="connsiteX0" fmla="*/ 198846 w 232417"/>
                <a:gd name="connsiteY0" fmla="*/ 113626 h 134286"/>
                <a:gd name="connsiteX1" fmla="*/ 33572 w 232417"/>
                <a:gd name="connsiteY1" fmla="*/ 113626 h 134286"/>
                <a:gd name="connsiteX2" fmla="*/ 33572 w 232417"/>
                <a:gd name="connsiteY2" fmla="*/ 20660 h 134286"/>
                <a:gd name="connsiteX3" fmla="*/ 198846 w 232417"/>
                <a:gd name="connsiteY3" fmla="*/ 20660 h 134286"/>
                <a:gd name="connsiteX4" fmla="*/ 198846 w 232417"/>
                <a:gd name="connsiteY4" fmla="*/ 113626 h 134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7" h="134286">
                  <a:moveTo>
                    <a:pt x="198846" y="113626"/>
                  </a:moveTo>
                  <a:cubicBezTo>
                    <a:pt x="154084" y="141173"/>
                    <a:pt x="81776" y="141173"/>
                    <a:pt x="33572" y="113626"/>
                  </a:cubicBezTo>
                  <a:cubicBezTo>
                    <a:pt x="-11191" y="86081"/>
                    <a:pt x="-11191" y="44762"/>
                    <a:pt x="33572" y="20660"/>
                  </a:cubicBezTo>
                  <a:cubicBezTo>
                    <a:pt x="78334" y="-6887"/>
                    <a:pt x="150641" y="-6887"/>
                    <a:pt x="198846" y="20660"/>
                  </a:cubicBezTo>
                  <a:cubicBezTo>
                    <a:pt x="243608" y="44762"/>
                    <a:pt x="243608" y="86081"/>
                    <a:pt x="198846" y="113626"/>
                  </a:cubicBez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28" name="Polyline: figure 227">
              <a:extLst>
                <a:ext uri="{FF2B5EF4-FFF2-40B4-BE49-F238E27FC236}">
                  <a16:creationId xmlns:a16="http://schemas.microsoft.com/office/drawing/2014/main" id="{40403997-5665-4FCF-A9B4-BFCF299BF4DD}"/>
                </a:ext>
              </a:extLst>
            </p:cNvPr>
            <p:cNvSpPr/>
            <p:nvPr/>
          </p:nvSpPr>
          <p:spPr>
            <a:xfrm>
              <a:off x="22414693" y="11045800"/>
              <a:ext cx="4207620" cy="1628645"/>
            </a:xfrm>
            <a:custGeom>
              <a:avLst/>
              <a:gdLst>
                <a:gd name="connsiteX0" fmla="*/ 3608500 w 4207620"/>
                <a:gd name="connsiteY0" fmla="*/ 1628646 h 1628645"/>
                <a:gd name="connsiteX1" fmla="*/ 843590 w 4207620"/>
                <a:gd name="connsiteY1" fmla="*/ 44763 h 1628645"/>
                <a:gd name="connsiteX2" fmla="*/ 20660 w 4207620"/>
                <a:gd name="connsiteY2" fmla="*/ 523370 h 1628645"/>
                <a:gd name="connsiteX3" fmla="*/ 0 w 4207620"/>
                <a:gd name="connsiteY3" fmla="*/ 488938 h 1628645"/>
                <a:gd name="connsiteX4" fmla="*/ 843590 w 4207620"/>
                <a:gd name="connsiteY4" fmla="*/ 0 h 1628645"/>
                <a:gd name="connsiteX5" fmla="*/ 850477 w 4207620"/>
                <a:gd name="connsiteY5" fmla="*/ 3443 h 1628645"/>
                <a:gd name="connsiteX6" fmla="*/ 3608500 w 4207620"/>
                <a:gd name="connsiteY6" fmla="*/ 1583883 h 1628645"/>
                <a:gd name="connsiteX7" fmla="*/ 4190404 w 4207620"/>
                <a:gd name="connsiteY7" fmla="*/ 1249891 h 1628645"/>
                <a:gd name="connsiteX8" fmla="*/ 4207620 w 4207620"/>
                <a:gd name="connsiteY8" fmla="*/ 1284323 h 1628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7620" h="1628645">
                  <a:moveTo>
                    <a:pt x="3608500" y="1628646"/>
                  </a:moveTo>
                  <a:lnTo>
                    <a:pt x="843590" y="44763"/>
                  </a:lnTo>
                  <a:lnTo>
                    <a:pt x="20660" y="523370"/>
                  </a:lnTo>
                  <a:lnTo>
                    <a:pt x="0" y="488938"/>
                  </a:lnTo>
                  <a:lnTo>
                    <a:pt x="843590" y="0"/>
                  </a:lnTo>
                  <a:lnTo>
                    <a:pt x="850477" y="3443"/>
                  </a:lnTo>
                  <a:lnTo>
                    <a:pt x="3608500" y="1583883"/>
                  </a:lnTo>
                  <a:lnTo>
                    <a:pt x="4190404" y="1249891"/>
                  </a:lnTo>
                  <a:lnTo>
                    <a:pt x="4207620" y="1284323"/>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29" name="Polyline: figure 228">
              <a:extLst>
                <a:ext uri="{FF2B5EF4-FFF2-40B4-BE49-F238E27FC236}">
                  <a16:creationId xmlns:a16="http://schemas.microsoft.com/office/drawing/2014/main" id="{8167A8C3-E22B-4635-BB02-CDBED551725A}"/>
                </a:ext>
              </a:extLst>
            </p:cNvPr>
            <p:cNvSpPr/>
            <p:nvPr/>
          </p:nvSpPr>
          <p:spPr>
            <a:xfrm>
              <a:off x="21705390" y="9179573"/>
              <a:ext cx="5374871" cy="2313845"/>
            </a:xfrm>
            <a:custGeom>
              <a:avLst/>
              <a:gdLst>
                <a:gd name="connsiteX0" fmla="*/ 5357656 w 5374871"/>
                <a:gd name="connsiteY0" fmla="*/ 2313846 h 2313845"/>
                <a:gd name="connsiteX1" fmla="*/ 1749157 w 5374871"/>
                <a:gd name="connsiteY1" fmla="*/ 227253 h 2313845"/>
                <a:gd name="connsiteX2" fmla="*/ 1046740 w 5374871"/>
                <a:gd name="connsiteY2" fmla="*/ 633553 h 2313845"/>
                <a:gd name="connsiteX3" fmla="*/ 0 w 5374871"/>
                <a:gd name="connsiteY3" fmla="*/ 30989 h 2313845"/>
                <a:gd name="connsiteX4" fmla="*/ 17216 w 5374871"/>
                <a:gd name="connsiteY4" fmla="*/ 0 h 2313845"/>
                <a:gd name="connsiteX5" fmla="*/ 1046740 w 5374871"/>
                <a:gd name="connsiteY5" fmla="*/ 595677 h 2313845"/>
                <a:gd name="connsiteX6" fmla="*/ 1749157 w 5374871"/>
                <a:gd name="connsiteY6" fmla="*/ 185934 h 2313845"/>
                <a:gd name="connsiteX7" fmla="*/ 1756044 w 5374871"/>
                <a:gd name="connsiteY7" fmla="*/ 192820 h 2313845"/>
                <a:gd name="connsiteX8" fmla="*/ 5374872 w 5374871"/>
                <a:gd name="connsiteY8" fmla="*/ 2286301 h 231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74871" h="2313845">
                  <a:moveTo>
                    <a:pt x="5357656" y="2313846"/>
                  </a:moveTo>
                  <a:lnTo>
                    <a:pt x="1749157" y="227253"/>
                  </a:lnTo>
                  <a:lnTo>
                    <a:pt x="1046740" y="633553"/>
                  </a:lnTo>
                  <a:lnTo>
                    <a:pt x="0" y="30989"/>
                  </a:lnTo>
                  <a:lnTo>
                    <a:pt x="17216" y="0"/>
                  </a:lnTo>
                  <a:lnTo>
                    <a:pt x="1046740" y="595677"/>
                  </a:lnTo>
                  <a:lnTo>
                    <a:pt x="1749157" y="185934"/>
                  </a:lnTo>
                  <a:lnTo>
                    <a:pt x="1756044" y="192820"/>
                  </a:lnTo>
                  <a:lnTo>
                    <a:pt x="5374872" y="2286301"/>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30" name="Polyline: figure 229">
              <a:extLst>
                <a:ext uri="{FF2B5EF4-FFF2-40B4-BE49-F238E27FC236}">
                  <a16:creationId xmlns:a16="http://schemas.microsoft.com/office/drawing/2014/main" id="{FB57532B-39D5-43CA-BD35-0019587A8709}"/>
                </a:ext>
              </a:extLst>
            </p:cNvPr>
            <p:cNvSpPr/>
            <p:nvPr/>
          </p:nvSpPr>
          <p:spPr>
            <a:xfrm>
              <a:off x="26071397" y="11124995"/>
              <a:ext cx="2596191" cy="1501245"/>
            </a:xfrm>
            <a:custGeom>
              <a:avLst/>
              <a:gdLst>
                <a:gd name="connsiteX0" fmla="*/ 1022638 w 2596191"/>
                <a:gd name="connsiteY0" fmla="*/ 1501246 h 1501245"/>
                <a:gd name="connsiteX1" fmla="*/ 0 w 2596191"/>
                <a:gd name="connsiteY1" fmla="*/ 909011 h 1501245"/>
                <a:gd name="connsiteX2" fmla="*/ 1573554 w 2596191"/>
                <a:gd name="connsiteY2" fmla="*/ 0 h 1501245"/>
                <a:gd name="connsiteX3" fmla="*/ 2596192 w 2596191"/>
                <a:gd name="connsiteY3" fmla="*/ 592234 h 1501245"/>
                <a:gd name="connsiteX4" fmla="*/ 1022638 w 2596191"/>
                <a:gd name="connsiteY4" fmla="*/ 1501246 h 1501245"/>
                <a:gd name="connsiteX5" fmla="*/ 79194 w 2596191"/>
                <a:gd name="connsiteY5" fmla="*/ 909011 h 1501245"/>
                <a:gd name="connsiteX6" fmla="*/ 1022638 w 2596191"/>
                <a:gd name="connsiteY6" fmla="*/ 1453040 h 1501245"/>
                <a:gd name="connsiteX7" fmla="*/ 2516996 w 2596191"/>
                <a:gd name="connsiteY7" fmla="*/ 592234 h 1501245"/>
                <a:gd name="connsiteX8" fmla="*/ 1573554 w 2596191"/>
                <a:gd name="connsiteY8" fmla="*/ 48205 h 1501245"/>
                <a:gd name="connsiteX9" fmla="*/ 79194 w 2596191"/>
                <a:gd name="connsiteY9" fmla="*/ 909011 h 150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6191" h="1501245">
                  <a:moveTo>
                    <a:pt x="1022638" y="1501246"/>
                  </a:moveTo>
                  <a:lnTo>
                    <a:pt x="0" y="909011"/>
                  </a:lnTo>
                  <a:lnTo>
                    <a:pt x="1573554" y="0"/>
                  </a:lnTo>
                  <a:lnTo>
                    <a:pt x="2596192" y="592234"/>
                  </a:lnTo>
                  <a:lnTo>
                    <a:pt x="1022638" y="1501246"/>
                  </a:lnTo>
                  <a:close/>
                  <a:moveTo>
                    <a:pt x="79194" y="909011"/>
                  </a:moveTo>
                  <a:lnTo>
                    <a:pt x="1022638" y="1453040"/>
                  </a:lnTo>
                  <a:lnTo>
                    <a:pt x="2516996" y="592234"/>
                  </a:lnTo>
                  <a:lnTo>
                    <a:pt x="1573554" y="48205"/>
                  </a:lnTo>
                  <a:lnTo>
                    <a:pt x="79194" y="909011"/>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31" name="Polyline: figure 230">
              <a:extLst>
                <a:ext uri="{FF2B5EF4-FFF2-40B4-BE49-F238E27FC236}">
                  <a16:creationId xmlns:a16="http://schemas.microsoft.com/office/drawing/2014/main" id="{B50E669D-B73C-44C5-8EDC-B7543B8BB0FF}"/>
                </a:ext>
              </a:extLst>
            </p:cNvPr>
            <p:cNvSpPr/>
            <p:nvPr/>
          </p:nvSpPr>
          <p:spPr>
            <a:xfrm>
              <a:off x="26957167" y="11403895"/>
              <a:ext cx="232417" cy="134285"/>
            </a:xfrm>
            <a:custGeom>
              <a:avLst/>
              <a:gdLst>
                <a:gd name="connsiteX0" fmla="*/ 198846 w 232417"/>
                <a:gd name="connsiteY0" fmla="*/ 113627 h 134285"/>
                <a:gd name="connsiteX1" fmla="*/ 33572 w 232417"/>
                <a:gd name="connsiteY1" fmla="*/ 113627 h 134285"/>
                <a:gd name="connsiteX2" fmla="*/ 33572 w 232417"/>
                <a:gd name="connsiteY2" fmla="*/ 20659 h 134285"/>
                <a:gd name="connsiteX3" fmla="*/ 198846 w 232417"/>
                <a:gd name="connsiteY3" fmla="*/ 20659 h 134285"/>
                <a:gd name="connsiteX4" fmla="*/ 198846 w 232417"/>
                <a:gd name="connsiteY4" fmla="*/ 113627 h 134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7" h="134285">
                  <a:moveTo>
                    <a:pt x="198846" y="113627"/>
                  </a:moveTo>
                  <a:cubicBezTo>
                    <a:pt x="154085" y="141172"/>
                    <a:pt x="81777" y="141172"/>
                    <a:pt x="33572" y="113627"/>
                  </a:cubicBezTo>
                  <a:cubicBezTo>
                    <a:pt x="-11191" y="86081"/>
                    <a:pt x="-11191" y="44762"/>
                    <a:pt x="33572" y="20659"/>
                  </a:cubicBezTo>
                  <a:cubicBezTo>
                    <a:pt x="78333" y="-6886"/>
                    <a:pt x="150641" y="-6886"/>
                    <a:pt x="198846" y="20659"/>
                  </a:cubicBezTo>
                  <a:cubicBezTo>
                    <a:pt x="243608" y="48205"/>
                    <a:pt x="243608" y="89524"/>
                    <a:pt x="198846" y="113627"/>
                  </a:cubicBez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32" name="Polyline: figure 231">
              <a:extLst>
                <a:ext uri="{FF2B5EF4-FFF2-40B4-BE49-F238E27FC236}">
                  <a16:creationId xmlns:a16="http://schemas.microsoft.com/office/drawing/2014/main" id="{0710EA86-C197-4061-9B11-ADFD3F180183}"/>
                </a:ext>
              </a:extLst>
            </p:cNvPr>
            <p:cNvSpPr/>
            <p:nvPr/>
          </p:nvSpPr>
          <p:spPr>
            <a:xfrm>
              <a:off x="26495774" y="12244042"/>
              <a:ext cx="232417" cy="134286"/>
            </a:xfrm>
            <a:custGeom>
              <a:avLst/>
              <a:gdLst>
                <a:gd name="connsiteX0" fmla="*/ 198847 w 232417"/>
                <a:gd name="connsiteY0" fmla="*/ 113626 h 134286"/>
                <a:gd name="connsiteX1" fmla="*/ 33571 w 232417"/>
                <a:gd name="connsiteY1" fmla="*/ 113626 h 134286"/>
                <a:gd name="connsiteX2" fmla="*/ 33571 w 232417"/>
                <a:gd name="connsiteY2" fmla="*/ 20660 h 134286"/>
                <a:gd name="connsiteX3" fmla="*/ 198847 w 232417"/>
                <a:gd name="connsiteY3" fmla="*/ 20660 h 134286"/>
                <a:gd name="connsiteX4" fmla="*/ 198847 w 232417"/>
                <a:gd name="connsiteY4" fmla="*/ 113626 h 134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7" h="134286">
                  <a:moveTo>
                    <a:pt x="198847" y="113626"/>
                  </a:moveTo>
                  <a:cubicBezTo>
                    <a:pt x="154084" y="141173"/>
                    <a:pt x="81777" y="141173"/>
                    <a:pt x="33571" y="113626"/>
                  </a:cubicBezTo>
                  <a:cubicBezTo>
                    <a:pt x="-11190" y="86081"/>
                    <a:pt x="-11190" y="44762"/>
                    <a:pt x="33571" y="20660"/>
                  </a:cubicBezTo>
                  <a:cubicBezTo>
                    <a:pt x="78334" y="-6887"/>
                    <a:pt x="150642" y="-6887"/>
                    <a:pt x="198847" y="20660"/>
                  </a:cubicBezTo>
                  <a:cubicBezTo>
                    <a:pt x="243608" y="44762"/>
                    <a:pt x="243608" y="89524"/>
                    <a:pt x="198847" y="113626"/>
                  </a:cubicBez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33" name="Polyline: figure 232">
              <a:extLst>
                <a:ext uri="{FF2B5EF4-FFF2-40B4-BE49-F238E27FC236}">
                  <a16:creationId xmlns:a16="http://schemas.microsoft.com/office/drawing/2014/main" id="{C1D19950-228A-481E-A024-00B6A5716E1D}"/>
                </a:ext>
              </a:extLst>
            </p:cNvPr>
            <p:cNvSpPr/>
            <p:nvPr/>
          </p:nvSpPr>
          <p:spPr>
            <a:xfrm>
              <a:off x="26959749" y="1931586"/>
              <a:ext cx="2152015" cy="3446667"/>
            </a:xfrm>
            <a:custGeom>
              <a:avLst/>
              <a:gdLst>
                <a:gd name="connsiteX0" fmla="*/ 17216 w 2152015"/>
                <a:gd name="connsiteY0" fmla="*/ 3446667 h 3446667"/>
                <a:gd name="connsiteX1" fmla="*/ 0 w 2152015"/>
                <a:gd name="connsiteY1" fmla="*/ 3415679 h 3446667"/>
                <a:gd name="connsiteX2" fmla="*/ 2083151 w 2152015"/>
                <a:gd name="connsiteY2" fmla="*/ 2213993 h 3446667"/>
                <a:gd name="connsiteX3" fmla="*/ 389085 w 2152015"/>
                <a:gd name="connsiteY3" fmla="*/ 1236118 h 3446667"/>
                <a:gd name="connsiteX4" fmla="*/ 1535679 w 2152015"/>
                <a:gd name="connsiteY4" fmla="*/ 575018 h 3446667"/>
                <a:gd name="connsiteX5" fmla="*/ 592235 w 2152015"/>
                <a:gd name="connsiteY5" fmla="*/ 27546 h 3446667"/>
                <a:gd name="connsiteX6" fmla="*/ 609451 w 2152015"/>
                <a:gd name="connsiteY6" fmla="*/ 0 h 3446667"/>
                <a:gd name="connsiteX7" fmla="*/ 1607986 w 2152015"/>
                <a:gd name="connsiteY7" fmla="*/ 575018 h 3446667"/>
                <a:gd name="connsiteX8" fmla="*/ 461393 w 2152015"/>
                <a:gd name="connsiteY8" fmla="*/ 1236118 h 3446667"/>
                <a:gd name="connsiteX9" fmla="*/ 2152015 w 2152015"/>
                <a:gd name="connsiteY9" fmla="*/ 2213993 h 344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015" h="3446667">
                  <a:moveTo>
                    <a:pt x="17216" y="3446667"/>
                  </a:moveTo>
                  <a:lnTo>
                    <a:pt x="0" y="3415679"/>
                  </a:lnTo>
                  <a:lnTo>
                    <a:pt x="2083151" y="2213993"/>
                  </a:lnTo>
                  <a:lnTo>
                    <a:pt x="389085" y="1236118"/>
                  </a:lnTo>
                  <a:lnTo>
                    <a:pt x="1535679" y="575018"/>
                  </a:lnTo>
                  <a:lnTo>
                    <a:pt x="592235" y="27546"/>
                  </a:lnTo>
                  <a:lnTo>
                    <a:pt x="609451" y="0"/>
                  </a:lnTo>
                  <a:lnTo>
                    <a:pt x="1607986" y="575018"/>
                  </a:lnTo>
                  <a:lnTo>
                    <a:pt x="461393" y="1236118"/>
                  </a:lnTo>
                  <a:lnTo>
                    <a:pt x="2152015" y="2213993"/>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34" name="Polyline: figure 233">
              <a:extLst>
                <a:ext uri="{FF2B5EF4-FFF2-40B4-BE49-F238E27FC236}">
                  <a16:creationId xmlns:a16="http://schemas.microsoft.com/office/drawing/2014/main" id="{11BD1E0E-DB34-4B38-9772-455F485BD06D}"/>
                </a:ext>
              </a:extLst>
            </p:cNvPr>
            <p:cNvSpPr/>
            <p:nvPr/>
          </p:nvSpPr>
          <p:spPr>
            <a:xfrm>
              <a:off x="14763850" y="12343896"/>
              <a:ext cx="3071355" cy="488938"/>
            </a:xfrm>
            <a:custGeom>
              <a:avLst/>
              <a:gdLst>
                <a:gd name="connsiteX0" fmla="*/ 2279414 w 3071355"/>
                <a:gd name="connsiteY0" fmla="*/ 488938 h 488938"/>
                <a:gd name="connsiteX1" fmla="*/ 1528791 w 3071355"/>
                <a:gd name="connsiteY1" fmla="*/ 44761 h 488938"/>
                <a:gd name="connsiteX2" fmla="*/ 781612 w 3071355"/>
                <a:gd name="connsiteY2" fmla="*/ 478608 h 488938"/>
                <a:gd name="connsiteX3" fmla="*/ 771282 w 3071355"/>
                <a:gd name="connsiteY3" fmla="*/ 475165 h 488938"/>
                <a:gd name="connsiteX4" fmla="*/ 0 w 3071355"/>
                <a:gd name="connsiteY4" fmla="*/ 30989 h 488938"/>
                <a:gd name="connsiteX5" fmla="*/ 17216 w 3071355"/>
                <a:gd name="connsiteY5" fmla="*/ 0 h 488938"/>
                <a:gd name="connsiteX6" fmla="*/ 781612 w 3071355"/>
                <a:gd name="connsiteY6" fmla="*/ 437290 h 488938"/>
                <a:gd name="connsiteX7" fmla="*/ 1532235 w 3071355"/>
                <a:gd name="connsiteY7" fmla="*/ 6887 h 488938"/>
                <a:gd name="connsiteX8" fmla="*/ 2279414 w 3071355"/>
                <a:gd name="connsiteY8" fmla="*/ 447619 h 488938"/>
                <a:gd name="connsiteX9" fmla="*/ 3054140 w 3071355"/>
                <a:gd name="connsiteY9" fmla="*/ 3443 h 488938"/>
                <a:gd name="connsiteX10" fmla="*/ 3071356 w 3071355"/>
                <a:gd name="connsiteY10" fmla="*/ 34432 h 48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71355" h="488938">
                  <a:moveTo>
                    <a:pt x="2279414" y="488938"/>
                  </a:moveTo>
                  <a:lnTo>
                    <a:pt x="1528791" y="44761"/>
                  </a:lnTo>
                  <a:lnTo>
                    <a:pt x="781612" y="478608"/>
                  </a:lnTo>
                  <a:lnTo>
                    <a:pt x="771282" y="475165"/>
                  </a:lnTo>
                  <a:lnTo>
                    <a:pt x="0" y="30989"/>
                  </a:lnTo>
                  <a:lnTo>
                    <a:pt x="17216" y="0"/>
                  </a:lnTo>
                  <a:lnTo>
                    <a:pt x="781612" y="437290"/>
                  </a:lnTo>
                  <a:lnTo>
                    <a:pt x="1532235" y="6887"/>
                  </a:lnTo>
                  <a:lnTo>
                    <a:pt x="2279414" y="447619"/>
                  </a:lnTo>
                  <a:lnTo>
                    <a:pt x="3054140" y="3443"/>
                  </a:lnTo>
                  <a:lnTo>
                    <a:pt x="3071356" y="34432"/>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35" name="Polyline: figure 234">
              <a:extLst>
                <a:ext uri="{FF2B5EF4-FFF2-40B4-BE49-F238E27FC236}">
                  <a16:creationId xmlns:a16="http://schemas.microsoft.com/office/drawing/2014/main" id="{7D3B3CDB-52C4-4E9D-8470-64417FAE7461}"/>
                </a:ext>
              </a:extLst>
            </p:cNvPr>
            <p:cNvSpPr/>
            <p:nvPr/>
          </p:nvSpPr>
          <p:spPr>
            <a:xfrm rot="-3587336">
              <a:off x="14316769" y="6093690"/>
              <a:ext cx="34433" cy="2565268"/>
            </a:xfrm>
            <a:custGeom>
              <a:avLst/>
              <a:gdLst>
                <a:gd name="connsiteX0" fmla="*/ 0 w 34433"/>
                <a:gd name="connsiteY0" fmla="*/ 0 h 2565268"/>
                <a:gd name="connsiteX1" fmla="*/ 34433 w 34433"/>
                <a:gd name="connsiteY1" fmla="*/ 0 h 2565268"/>
                <a:gd name="connsiteX2" fmla="*/ 34433 w 34433"/>
                <a:gd name="connsiteY2" fmla="*/ 2565269 h 2565268"/>
                <a:gd name="connsiteX3" fmla="*/ 0 w 34433"/>
                <a:gd name="connsiteY3" fmla="*/ 2565269 h 2565268"/>
              </a:gdLst>
              <a:ahLst/>
              <a:cxnLst>
                <a:cxn ang="0">
                  <a:pos x="connsiteX0" y="connsiteY0"/>
                </a:cxn>
                <a:cxn ang="0">
                  <a:pos x="connsiteX1" y="connsiteY1"/>
                </a:cxn>
                <a:cxn ang="0">
                  <a:pos x="connsiteX2" y="connsiteY2"/>
                </a:cxn>
                <a:cxn ang="0">
                  <a:pos x="connsiteX3" y="connsiteY3"/>
                </a:cxn>
              </a:cxnLst>
              <a:rect l="l" t="t" r="r" b="b"/>
              <a:pathLst>
                <a:path w="34433" h="2565268">
                  <a:moveTo>
                    <a:pt x="0" y="0"/>
                  </a:moveTo>
                  <a:lnTo>
                    <a:pt x="34433" y="0"/>
                  </a:lnTo>
                  <a:lnTo>
                    <a:pt x="34433" y="2565269"/>
                  </a:lnTo>
                  <a:lnTo>
                    <a:pt x="0" y="2565269"/>
                  </a:lnTo>
                  <a:close/>
                </a:path>
              </a:pathLst>
            </a:custGeom>
            <a:grpFill/>
            <a:ln w="344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36" name="Polyline: figure 235">
              <a:extLst>
                <a:ext uri="{FF2B5EF4-FFF2-40B4-BE49-F238E27FC236}">
                  <a16:creationId xmlns:a16="http://schemas.microsoft.com/office/drawing/2014/main" id="{797B9F84-2935-446F-8ECC-6881B9E7719B}"/>
                </a:ext>
              </a:extLst>
            </p:cNvPr>
            <p:cNvSpPr/>
            <p:nvPr/>
          </p:nvSpPr>
          <p:spPr>
            <a:xfrm>
              <a:off x="16768667" y="9327631"/>
              <a:ext cx="232417" cy="134285"/>
            </a:xfrm>
            <a:custGeom>
              <a:avLst/>
              <a:gdLst>
                <a:gd name="connsiteX0" fmla="*/ 198846 w 232417"/>
                <a:gd name="connsiteY0" fmla="*/ 113627 h 134285"/>
                <a:gd name="connsiteX1" fmla="*/ 33572 w 232417"/>
                <a:gd name="connsiteY1" fmla="*/ 113627 h 134285"/>
                <a:gd name="connsiteX2" fmla="*/ 33572 w 232417"/>
                <a:gd name="connsiteY2" fmla="*/ 20659 h 134285"/>
                <a:gd name="connsiteX3" fmla="*/ 198846 w 232417"/>
                <a:gd name="connsiteY3" fmla="*/ 20659 h 134285"/>
                <a:gd name="connsiteX4" fmla="*/ 198846 w 232417"/>
                <a:gd name="connsiteY4" fmla="*/ 113627 h 134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7" h="134285">
                  <a:moveTo>
                    <a:pt x="198846" y="113627"/>
                  </a:moveTo>
                  <a:cubicBezTo>
                    <a:pt x="154084" y="141172"/>
                    <a:pt x="81776" y="141172"/>
                    <a:pt x="33572" y="113627"/>
                  </a:cubicBezTo>
                  <a:cubicBezTo>
                    <a:pt x="-11191" y="86080"/>
                    <a:pt x="-11191" y="44762"/>
                    <a:pt x="33572" y="20659"/>
                  </a:cubicBezTo>
                  <a:cubicBezTo>
                    <a:pt x="78334" y="-6886"/>
                    <a:pt x="150641" y="-6886"/>
                    <a:pt x="198846" y="20659"/>
                  </a:cubicBezTo>
                  <a:cubicBezTo>
                    <a:pt x="243608" y="44762"/>
                    <a:pt x="243608" y="89524"/>
                    <a:pt x="198846" y="113627"/>
                  </a:cubicBez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37" name="Polyline: figure 236">
              <a:extLst>
                <a:ext uri="{FF2B5EF4-FFF2-40B4-BE49-F238E27FC236}">
                  <a16:creationId xmlns:a16="http://schemas.microsoft.com/office/drawing/2014/main" id="{38E120D7-CFA8-4D2F-A595-642371FE90D8}"/>
                </a:ext>
              </a:extLst>
            </p:cNvPr>
            <p:cNvSpPr/>
            <p:nvPr/>
          </p:nvSpPr>
          <p:spPr>
            <a:xfrm>
              <a:off x="24311909" y="8256789"/>
              <a:ext cx="1604542" cy="929670"/>
            </a:xfrm>
            <a:custGeom>
              <a:avLst/>
              <a:gdLst>
                <a:gd name="connsiteX0" fmla="*/ 802272 w 1604542"/>
                <a:gd name="connsiteY0" fmla="*/ 929671 h 929670"/>
                <a:gd name="connsiteX1" fmla="*/ 0 w 1604542"/>
                <a:gd name="connsiteY1" fmla="*/ 464835 h 929670"/>
                <a:gd name="connsiteX2" fmla="*/ 802272 w 1604542"/>
                <a:gd name="connsiteY2" fmla="*/ 0 h 929670"/>
                <a:gd name="connsiteX3" fmla="*/ 1604543 w 1604542"/>
                <a:gd name="connsiteY3" fmla="*/ 464835 h 929670"/>
                <a:gd name="connsiteX4" fmla="*/ 802272 w 1604542"/>
                <a:gd name="connsiteY4" fmla="*/ 929671 h 929670"/>
                <a:gd name="connsiteX5" fmla="*/ 72308 w 1604542"/>
                <a:gd name="connsiteY5" fmla="*/ 464835 h 929670"/>
                <a:gd name="connsiteX6" fmla="*/ 805714 w 1604542"/>
                <a:gd name="connsiteY6" fmla="*/ 888352 h 929670"/>
                <a:gd name="connsiteX7" fmla="*/ 1539122 w 1604542"/>
                <a:gd name="connsiteY7" fmla="*/ 464835 h 929670"/>
                <a:gd name="connsiteX8" fmla="*/ 805714 w 1604542"/>
                <a:gd name="connsiteY8" fmla="*/ 41319 h 929670"/>
                <a:gd name="connsiteX9" fmla="*/ 72308 w 1604542"/>
                <a:gd name="connsiteY9" fmla="*/ 464835 h 9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4542" h="929670">
                  <a:moveTo>
                    <a:pt x="802272" y="929671"/>
                  </a:moveTo>
                  <a:lnTo>
                    <a:pt x="0" y="464835"/>
                  </a:lnTo>
                  <a:lnTo>
                    <a:pt x="802272" y="0"/>
                  </a:lnTo>
                  <a:lnTo>
                    <a:pt x="1604543" y="464835"/>
                  </a:lnTo>
                  <a:lnTo>
                    <a:pt x="802272" y="929671"/>
                  </a:lnTo>
                  <a:close/>
                  <a:moveTo>
                    <a:pt x="72308" y="464835"/>
                  </a:moveTo>
                  <a:lnTo>
                    <a:pt x="805714" y="888352"/>
                  </a:lnTo>
                  <a:lnTo>
                    <a:pt x="1539122" y="464835"/>
                  </a:lnTo>
                  <a:lnTo>
                    <a:pt x="805714" y="41319"/>
                  </a:lnTo>
                  <a:lnTo>
                    <a:pt x="72308" y="464835"/>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238" name="Drawing 196">
              <a:extLst>
                <a:ext uri="{FF2B5EF4-FFF2-40B4-BE49-F238E27FC236}">
                  <a16:creationId xmlns:a16="http://schemas.microsoft.com/office/drawing/2014/main" id="{D90C826F-7474-495F-97D8-52B9893CD01F}"/>
                </a:ext>
              </a:extLst>
            </p:cNvPr>
            <p:cNvGrpSpPr/>
            <p:nvPr/>
          </p:nvGrpSpPr>
          <p:grpSpPr>
            <a:xfrm>
              <a:off x="10029416" y="568070"/>
              <a:ext cx="18989379" cy="12326742"/>
              <a:chOff x="10029416" y="568070"/>
              <a:chExt cx="18989379" cy="12326742"/>
            </a:xfrm>
            <a:grpFill/>
          </p:grpSpPr>
          <p:sp>
            <p:nvSpPr>
              <p:cNvPr id="239" name="Polyline: figure 238">
                <a:extLst>
                  <a:ext uri="{FF2B5EF4-FFF2-40B4-BE49-F238E27FC236}">
                    <a16:creationId xmlns:a16="http://schemas.microsoft.com/office/drawing/2014/main" id="{5680C4F7-D6DE-4AF6-8271-E6E83B1FCEF3}"/>
                  </a:ext>
                </a:extLst>
              </p:cNvPr>
              <p:cNvSpPr/>
              <p:nvPr/>
            </p:nvSpPr>
            <p:spPr>
              <a:xfrm>
                <a:off x="10070735" y="12268144"/>
                <a:ext cx="1081172" cy="626667"/>
              </a:xfrm>
              <a:custGeom>
                <a:avLst/>
                <a:gdLst>
                  <a:gd name="connsiteX0" fmla="*/ 540586 w 1081172"/>
                  <a:gd name="connsiteY0" fmla="*/ 626667 h 626667"/>
                  <a:gd name="connsiteX1" fmla="*/ 0 w 1081172"/>
                  <a:gd name="connsiteY1" fmla="*/ 313334 h 626667"/>
                  <a:gd name="connsiteX2" fmla="*/ 540586 w 1081172"/>
                  <a:gd name="connsiteY2" fmla="*/ 0 h 626667"/>
                  <a:gd name="connsiteX3" fmla="*/ 1081172 w 1081172"/>
                  <a:gd name="connsiteY3" fmla="*/ 313334 h 626667"/>
                  <a:gd name="connsiteX4" fmla="*/ 540586 w 1081172"/>
                  <a:gd name="connsiteY4" fmla="*/ 626667 h 626667"/>
                  <a:gd name="connsiteX5" fmla="*/ 68864 w 1081172"/>
                  <a:gd name="connsiteY5" fmla="*/ 313334 h 626667"/>
                  <a:gd name="connsiteX6" fmla="*/ 540586 w 1081172"/>
                  <a:gd name="connsiteY6" fmla="*/ 585348 h 626667"/>
                  <a:gd name="connsiteX7" fmla="*/ 1012308 w 1081172"/>
                  <a:gd name="connsiteY7" fmla="*/ 313334 h 626667"/>
                  <a:gd name="connsiteX8" fmla="*/ 540586 w 1081172"/>
                  <a:gd name="connsiteY8" fmla="*/ 41319 h 626667"/>
                  <a:gd name="connsiteX9" fmla="*/ 68864 w 1081172"/>
                  <a:gd name="connsiteY9" fmla="*/ 313334 h 62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172" h="626667">
                    <a:moveTo>
                      <a:pt x="540586" y="626667"/>
                    </a:moveTo>
                    <a:lnTo>
                      <a:pt x="0" y="313334"/>
                    </a:lnTo>
                    <a:lnTo>
                      <a:pt x="540586" y="0"/>
                    </a:lnTo>
                    <a:lnTo>
                      <a:pt x="1081172" y="313334"/>
                    </a:lnTo>
                    <a:lnTo>
                      <a:pt x="540586" y="626667"/>
                    </a:lnTo>
                    <a:close/>
                    <a:moveTo>
                      <a:pt x="68864" y="313334"/>
                    </a:moveTo>
                    <a:lnTo>
                      <a:pt x="540586" y="585348"/>
                    </a:lnTo>
                    <a:lnTo>
                      <a:pt x="1012308" y="313334"/>
                    </a:lnTo>
                    <a:lnTo>
                      <a:pt x="540586" y="41319"/>
                    </a:lnTo>
                    <a:lnTo>
                      <a:pt x="68864" y="313334"/>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40" name="Polyline: figure 239">
                <a:extLst>
                  <a:ext uri="{FF2B5EF4-FFF2-40B4-BE49-F238E27FC236}">
                    <a16:creationId xmlns:a16="http://schemas.microsoft.com/office/drawing/2014/main" id="{FB08EA05-7675-4D34-A843-1953F2C5731A}"/>
                  </a:ext>
                </a:extLst>
              </p:cNvPr>
              <p:cNvSpPr/>
              <p:nvPr/>
            </p:nvSpPr>
            <p:spPr>
              <a:xfrm>
                <a:off x="10070735" y="9957742"/>
                <a:ext cx="1081172" cy="626666"/>
              </a:xfrm>
              <a:custGeom>
                <a:avLst/>
                <a:gdLst>
                  <a:gd name="connsiteX0" fmla="*/ 540586 w 1081172"/>
                  <a:gd name="connsiteY0" fmla="*/ 626666 h 626666"/>
                  <a:gd name="connsiteX1" fmla="*/ 0 w 1081172"/>
                  <a:gd name="connsiteY1" fmla="*/ 313333 h 626666"/>
                  <a:gd name="connsiteX2" fmla="*/ 540586 w 1081172"/>
                  <a:gd name="connsiteY2" fmla="*/ 0 h 626666"/>
                  <a:gd name="connsiteX3" fmla="*/ 1081172 w 1081172"/>
                  <a:gd name="connsiteY3" fmla="*/ 313333 h 626666"/>
                  <a:gd name="connsiteX4" fmla="*/ 540586 w 1081172"/>
                  <a:gd name="connsiteY4" fmla="*/ 626666 h 626666"/>
                  <a:gd name="connsiteX5" fmla="*/ 68864 w 1081172"/>
                  <a:gd name="connsiteY5" fmla="*/ 313333 h 626666"/>
                  <a:gd name="connsiteX6" fmla="*/ 540586 w 1081172"/>
                  <a:gd name="connsiteY6" fmla="*/ 585348 h 626666"/>
                  <a:gd name="connsiteX7" fmla="*/ 1012308 w 1081172"/>
                  <a:gd name="connsiteY7" fmla="*/ 313333 h 626666"/>
                  <a:gd name="connsiteX8" fmla="*/ 540586 w 1081172"/>
                  <a:gd name="connsiteY8" fmla="*/ 41318 h 626666"/>
                  <a:gd name="connsiteX9" fmla="*/ 68864 w 1081172"/>
                  <a:gd name="connsiteY9" fmla="*/ 313333 h 62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172" h="626666">
                    <a:moveTo>
                      <a:pt x="540586" y="626666"/>
                    </a:moveTo>
                    <a:lnTo>
                      <a:pt x="0" y="313333"/>
                    </a:lnTo>
                    <a:lnTo>
                      <a:pt x="540586" y="0"/>
                    </a:lnTo>
                    <a:lnTo>
                      <a:pt x="1081172" y="313333"/>
                    </a:lnTo>
                    <a:lnTo>
                      <a:pt x="540586" y="626666"/>
                    </a:lnTo>
                    <a:close/>
                    <a:moveTo>
                      <a:pt x="68864" y="313333"/>
                    </a:moveTo>
                    <a:lnTo>
                      <a:pt x="540586" y="585348"/>
                    </a:lnTo>
                    <a:lnTo>
                      <a:pt x="1012308" y="313333"/>
                    </a:lnTo>
                    <a:lnTo>
                      <a:pt x="540586" y="41318"/>
                    </a:lnTo>
                    <a:lnTo>
                      <a:pt x="68864" y="313333"/>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41" name="Polyline: figure 240">
                <a:extLst>
                  <a:ext uri="{FF2B5EF4-FFF2-40B4-BE49-F238E27FC236}">
                    <a16:creationId xmlns:a16="http://schemas.microsoft.com/office/drawing/2014/main" id="{4DD18F06-39C5-40E0-B49D-9854B35E2E05}"/>
                  </a:ext>
                </a:extLst>
              </p:cNvPr>
              <p:cNvSpPr/>
              <p:nvPr/>
            </p:nvSpPr>
            <p:spPr>
              <a:xfrm>
                <a:off x="21054619" y="3023088"/>
                <a:ext cx="1081173" cy="626666"/>
              </a:xfrm>
              <a:custGeom>
                <a:avLst/>
                <a:gdLst>
                  <a:gd name="connsiteX0" fmla="*/ 540587 w 1081173"/>
                  <a:gd name="connsiteY0" fmla="*/ 626667 h 626666"/>
                  <a:gd name="connsiteX1" fmla="*/ 0 w 1081173"/>
                  <a:gd name="connsiteY1" fmla="*/ 313333 h 626666"/>
                  <a:gd name="connsiteX2" fmla="*/ 540587 w 1081173"/>
                  <a:gd name="connsiteY2" fmla="*/ 0 h 626666"/>
                  <a:gd name="connsiteX3" fmla="*/ 1081173 w 1081173"/>
                  <a:gd name="connsiteY3" fmla="*/ 313333 h 626666"/>
                  <a:gd name="connsiteX4" fmla="*/ 540587 w 1081173"/>
                  <a:gd name="connsiteY4" fmla="*/ 626667 h 626666"/>
                  <a:gd name="connsiteX5" fmla="*/ 68864 w 1081173"/>
                  <a:gd name="connsiteY5" fmla="*/ 313333 h 626666"/>
                  <a:gd name="connsiteX6" fmla="*/ 540587 w 1081173"/>
                  <a:gd name="connsiteY6" fmla="*/ 585348 h 626666"/>
                  <a:gd name="connsiteX7" fmla="*/ 1012309 w 1081173"/>
                  <a:gd name="connsiteY7" fmla="*/ 313333 h 626666"/>
                  <a:gd name="connsiteX8" fmla="*/ 540587 w 1081173"/>
                  <a:gd name="connsiteY8" fmla="*/ 41319 h 626666"/>
                  <a:gd name="connsiteX9" fmla="*/ 68864 w 1081173"/>
                  <a:gd name="connsiteY9" fmla="*/ 313333 h 62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173" h="626666">
                    <a:moveTo>
                      <a:pt x="540587" y="626667"/>
                    </a:moveTo>
                    <a:lnTo>
                      <a:pt x="0" y="313333"/>
                    </a:lnTo>
                    <a:lnTo>
                      <a:pt x="540587" y="0"/>
                    </a:lnTo>
                    <a:lnTo>
                      <a:pt x="1081173" y="313333"/>
                    </a:lnTo>
                    <a:lnTo>
                      <a:pt x="540587" y="626667"/>
                    </a:lnTo>
                    <a:close/>
                    <a:moveTo>
                      <a:pt x="68864" y="313333"/>
                    </a:moveTo>
                    <a:lnTo>
                      <a:pt x="540587" y="585348"/>
                    </a:lnTo>
                    <a:lnTo>
                      <a:pt x="1012309" y="313333"/>
                    </a:lnTo>
                    <a:lnTo>
                      <a:pt x="540587" y="41319"/>
                    </a:lnTo>
                    <a:lnTo>
                      <a:pt x="68864" y="313333"/>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42" name="Polyline: figure 241">
                <a:extLst>
                  <a:ext uri="{FF2B5EF4-FFF2-40B4-BE49-F238E27FC236}">
                    <a16:creationId xmlns:a16="http://schemas.microsoft.com/office/drawing/2014/main" id="{6C3A376B-560C-4E69-B8C2-3867EF523E01}"/>
                  </a:ext>
                </a:extLst>
              </p:cNvPr>
              <p:cNvSpPr/>
              <p:nvPr/>
            </p:nvSpPr>
            <p:spPr>
              <a:xfrm>
                <a:off x="22972496" y="10023163"/>
                <a:ext cx="1081172" cy="626666"/>
              </a:xfrm>
              <a:custGeom>
                <a:avLst/>
                <a:gdLst>
                  <a:gd name="connsiteX0" fmla="*/ 540587 w 1081172"/>
                  <a:gd name="connsiteY0" fmla="*/ 626666 h 626666"/>
                  <a:gd name="connsiteX1" fmla="*/ 0 w 1081172"/>
                  <a:gd name="connsiteY1" fmla="*/ 313334 h 626666"/>
                  <a:gd name="connsiteX2" fmla="*/ 540587 w 1081172"/>
                  <a:gd name="connsiteY2" fmla="*/ 0 h 626666"/>
                  <a:gd name="connsiteX3" fmla="*/ 1081172 w 1081172"/>
                  <a:gd name="connsiteY3" fmla="*/ 313334 h 626666"/>
                  <a:gd name="connsiteX4" fmla="*/ 540587 w 1081172"/>
                  <a:gd name="connsiteY4" fmla="*/ 626666 h 626666"/>
                  <a:gd name="connsiteX5" fmla="*/ 68864 w 1081172"/>
                  <a:gd name="connsiteY5" fmla="*/ 313334 h 626666"/>
                  <a:gd name="connsiteX6" fmla="*/ 540587 w 1081172"/>
                  <a:gd name="connsiteY6" fmla="*/ 585348 h 626666"/>
                  <a:gd name="connsiteX7" fmla="*/ 1012308 w 1081172"/>
                  <a:gd name="connsiteY7" fmla="*/ 313334 h 626666"/>
                  <a:gd name="connsiteX8" fmla="*/ 540587 w 1081172"/>
                  <a:gd name="connsiteY8" fmla="*/ 41318 h 626666"/>
                  <a:gd name="connsiteX9" fmla="*/ 68864 w 1081172"/>
                  <a:gd name="connsiteY9" fmla="*/ 313334 h 62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172" h="626666">
                    <a:moveTo>
                      <a:pt x="540587" y="626666"/>
                    </a:moveTo>
                    <a:lnTo>
                      <a:pt x="0" y="313334"/>
                    </a:lnTo>
                    <a:lnTo>
                      <a:pt x="540587" y="0"/>
                    </a:lnTo>
                    <a:lnTo>
                      <a:pt x="1081172" y="313334"/>
                    </a:lnTo>
                    <a:lnTo>
                      <a:pt x="540587" y="626666"/>
                    </a:lnTo>
                    <a:close/>
                    <a:moveTo>
                      <a:pt x="68864" y="313334"/>
                    </a:moveTo>
                    <a:lnTo>
                      <a:pt x="540587" y="585348"/>
                    </a:lnTo>
                    <a:lnTo>
                      <a:pt x="1012308" y="313334"/>
                    </a:lnTo>
                    <a:lnTo>
                      <a:pt x="540587" y="41318"/>
                    </a:lnTo>
                    <a:lnTo>
                      <a:pt x="68864" y="313334"/>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43" name="Polyline: figure 242">
                <a:extLst>
                  <a:ext uri="{FF2B5EF4-FFF2-40B4-BE49-F238E27FC236}">
                    <a16:creationId xmlns:a16="http://schemas.microsoft.com/office/drawing/2014/main" id="{E908595D-C552-4C34-823A-E22EB38D580E}"/>
                  </a:ext>
                </a:extLst>
              </p:cNvPr>
              <p:cNvSpPr/>
              <p:nvPr/>
            </p:nvSpPr>
            <p:spPr>
              <a:xfrm>
                <a:off x="24236159" y="10770342"/>
                <a:ext cx="1081172" cy="626667"/>
              </a:xfrm>
              <a:custGeom>
                <a:avLst/>
                <a:gdLst>
                  <a:gd name="connsiteX0" fmla="*/ 540586 w 1081172"/>
                  <a:gd name="connsiteY0" fmla="*/ 626667 h 626667"/>
                  <a:gd name="connsiteX1" fmla="*/ 0 w 1081172"/>
                  <a:gd name="connsiteY1" fmla="*/ 313334 h 626667"/>
                  <a:gd name="connsiteX2" fmla="*/ 540586 w 1081172"/>
                  <a:gd name="connsiteY2" fmla="*/ 0 h 626667"/>
                  <a:gd name="connsiteX3" fmla="*/ 1081172 w 1081172"/>
                  <a:gd name="connsiteY3" fmla="*/ 313334 h 626667"/>
                  <a:gd name="connsiteX4" fmla="*/ 540586 w 1081172"/>
                  <a:gd name="connsiteY4" fmla="*/ 626667 h 626667"/>
                  <a:gd name="connsiteX5" fmla="*/ 68864 w 1081172"/>
                  <a:gd name="connsiteY5" fmla="*/ 313334 h 626667"/>
                  <a:gd name="connsiteX6" fmla="*/ 540586 w 1081172"/>
                  <a:gd name="connsiteY6" fmla="*/ 585348 h 626667"/>
                  <a:gd name="connsiteX7" fmla="*/ 1012308 w 1081172"/>
                  <a:gd name="connsiteY7" fmla="*/ 313334 h 626667"/>
                  <a:gd name="connsiteX8" fmla="*/ 540586 w 1081172"/>
                  <a:gd name="connsiteY8" fmla="*/ 41319 h 626667"/>
                  <a:gd name="connsiteX9" fmla="*/ 68864 w 1081172"/>
                  <a:gd name="connsiteY9" fmla="*/ 313334 h 62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172" h="626667">
                    <a:moveTo>
                      <a:pt x="540586" y="626667"/>
                    </a:moveTo>
                    <a:lnTo>
                      <a:pt x="0" y="313334"/>
                    </a:lnTo>
                    <a:lnTo>
                      <a:pt x="540586" y="0"/>
                    </a:lnTo>
                    <a:lnTo>
                      <a:pt x="1081172" y="313334"/>
                    </a:lnTo>
                    <a:lnTo>
                      <a:pt x="540586" y="626667"/>
                    </a:lnTo>
                    <a:close/>
                    <a:moveTo>
                      <a:pt x="68864" y="313334"/>
                    </a:moveTo>
                    <a:lnTo>
                      <a:pt x="540586" y="585348"/>
                    </a:lnTo>
                    <a:lnTo>
                      <a:pt x="1012308" y="313334"/>
                    </a:lnTo>
                    <a:lnTo>
                      <a:pt x="540586" y="41319"/>
                    </a:lnTo>
                    <a:lnTo>
                      <a:pt x="68864" y="313334"/>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44" name="Polyline: figure 243">
                <a:extLst>
                  <a:ext uri="{FF2B5EF4-FFF2-40B4-BE49-F238E27FC236}">
                    <a16:creationId xmlns:a16="http://schemas.microsoft.com/office/drawing/2014/main" id="{70FDB7CA-39E8-4292-9CE4-BFCFA5AC17A0}"/>
                  </a:ext>
                </a:extLst>
              </p:cNvPr>
              <p:cNvSpPr/>
              <p:nvPr/>
            </p:nvSpPr>
            <p:spPr>
              <a:xfrm>
                <a:off x="23106781" y="12268144"/>
                <a:ext cx="1081172" cy="626667"/>
              </a:xfrm>
              <a:custGeom>
                <a:avLst/>
                <a:gdLst>
                  <a:gd name="connsiteX0" fmla="*/ 540587 w 1081172"/>
                  <a:gd name="connsiteY0" fmla="*/ 626667 h 626667"/>
                  <a:gd name="connsiteX1" fmla="*/ 0 w 1081172"/>
                  <a:gd name="connsiteY1" fmla="*/ 313334 h 626667"/>
                  <a:gd name="connsiteX2" fmla="*/ 540587 w 1081172"/>
                  <a:gd name="connsiteY2" fmla="*/ 0 h 626667"/>
                  <a:gd name="connsiteX3" fmla="*/ 1081172 w 1081172"/>
                  <a:gd name="connsiteY3" fmla="*/ 313334 h 626667"/>
                  <a:gd name="connsiteX4" fmla="*/ 540587 w 1081172"/>
                  <a:gd name="connsiteY4" fmla="*/ 626667 h 626667"/>
                  <a:gd name="connsiteX5" fmla="*/ 68864 w 1081172"/>
                  <a:gd name="connsiteY5" fmla="*/ 313334 h 626667"/>
                  <a:gd name="connsiteX6" fmla="*/ 540587 w 1081172"/>
                  <a:gd name="connsiteY6" fmla="*/ 585348 h 626667"/>
                  <a:gd name="connsiteX7" fmla="*/ 1012308 w 1081172"/>
                  <a:gd name="connsiteY7" fmla="*/ 313334 h 626667"/>
                  <a:gd name="connsiteX8" fmla="*/ 540587 w 1081172"/>
                  <a:gd name="connsiteY8" fmla="*/ 41319 h 626667"/>
                  <a:gd name="connsiteX9" fmla="*/ 68864 w 1081172"/>
                  <a:gd name="connsiteY9" fmla="*/ 313334 h 62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172" h="626667">
                    <a:moveTo>
                      <a:pt x="540587" y="626667"/>
                    </a:moveTo>
                    <a:lnTo>
                      <a:pt x="0" y="313334"/>
                    </a:lnTo>
                    <a:lnTo>
                      <a:pt x="540587" y="0"/>
                    </a:lnTo>
                    <a:lnTo>
                      <a:pt x="1081172" y="313334"/>
                    </a:lnTo>
                    <a:lnTo>
                      <a:pt x="540587" y="626667"/>
                    </a:lnTo>
                    <a:close/>
                    <a:moveTo>
                      <a:pt x="68864" y="313334"/>
                    </a:moveTo>
                    <a:lnTo>
                      <a:pt x="540587" y="585348"/>
                    </a:lnTo>
                    <a:lnTo>
                      <a:pt x="1012308" y="313334"/>
                    </a:lnTo>
                    <a:lnTo>
                      <a:pt x="540587" y="41319"/>
                    </a:lnTo>
                    <a:lnTo>
                      <a:pt x="68864" y="313334"/>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45" name="Polyline: figure 244">
                <a:extLst>
                  <a:ext uri="{FF2B5EF4-FFF2-40B4-BE49-F238E27FC236}">
                    <a16:creationId xmlns:a16="http://schemas.microsoft.com/office/drawing/2014/main" id="{89A73C87-7953-4681-8D0B-7E787FBCF7A2}"/>
                  </a:ext>
                </a:extLst>
              </p:cNvPr>
              <p:cNvSpPr/>
              <p:nvPr/>
            </p:nvSpPr>
            <p:spPr>
              <a:xfrm>
                <a:off x="19136744" y="12268144"/>
                <a:ext cx="1081172" cy="626667"/>
              </a:xfrm>
              <a:custGeom>
                <a:avLst/>
                <a:gdLst>
                  <a:gd name="connsiteX0" fmla="*/ 540586 w 1081172"/>
                  <a:gd name="connsiteY0" fmla="*/ 626667 h 626667"/>
                  <a:gd name="connsiteX1" fmla="*/ 0 w 1081172"/>
                  <a:gd name="connsiteY1" fmla="*/ 313334 h 626667"/>
                  <a:gd name="connsiteX2" fmla="*/ 540586 w 1081172"/>
                  <a:gd name="connsiteY2" fmla="*/ 0 h 626667"/>
                  <a:gd name="connsiteX3" fmla="*/ 1081172 w 1081172"/>
                  <a:gd name="connsiteY3" fmla="*/ 313334 h 626667"/>
                  <a:gd name="connsiteX4" fmla="*/ 540586 w 1081172"/>
                  <a:gd name="connsiteY4" fmla="*/ 626667 h 626667"/>
                  <a:gd name="connsiteX5" fmla="*/ 68864 w 1081172"/>
                  <a:gd name="connsiteY5" fmla="*/ 313334 h 626667"/>
                  <a:gd name="connsiteX6" fmla="*/ 540586 w 1081172"/>
                  <a:gd name="connsiteY6" fmla="*/ 585348 h 626667"/>
                  <a:gd name="connsiteX7" fmla="*/ 1012308 w 1081172"/>
                  <a:gd name="connsiteY7" fmla="*/ 313334 h 626667"/>
                  <a:gd name="connsiteX8" fmla="*/ 540586 w 1081172"/>
                  <a:gd name="connsiteY8" fmla="*/ 41319 h 626667"/>
                  <a:gd name="connsiteX9" fmla="*/ 68864 w 1081172"/>
                  <a:gd name="connsiteY9" fmla="*/ 313334 h 62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172" h="626667">
                    <a:moveTo>
                      <a:pt x="540586" y="626667"/>
                    </a:moveTo>
                    <a:lnTo>
                      <a:pt x="0" y="313334"/>
                    </a:lnTo>
                    <a:lnTo>
                      <a:pt x="540586" y="0"/>
                    </a:lnTo>
                    <a:lnTo>
                      <a:pt x="1081172" y="313334"/>
                    </a:lnTo>
                    <a:lnTo>
                      <a:pt x="540586" y="626667"/>
                    </a:lnTo>
                    <a:close/>
                    <a:moveTo>
                      <a:pt x="68864" y="313334"/>
                    </a:moveTo>
                    <a:lnTo>
                      <a:pt x="540586" y="585348"/>
                    </a:lnTo>
                    <a:lnTo>
                      <a:pt x="1012308" y="313334"/>
                    </a:lnTo>
                    <a:lnTo>
                      <a:pt x="540586" y="41319"/>
                    </a:lnTo>
                    <a:lnTo>
                      <a:pt x="68864" y="313334"/>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46" name="Polyline: figure 245">
                <a:extLst>
                  <a:ext uri="{FF2B5EF4-FFF2-40B4-BE49-F238E27FC236}">
                    <a16:creationId xmlns:a16="http://schemas.microsoft.com/office/drawing/2014/main" id="{7E4BE75F-6655-42EB-9B5F-EBCCA6BE3B62}"/>
                  </a:ext>
                </a:extLst>
              </p:cNvPr>
              <p:cNvSpPr/>
              <p:nvPr/>
            </p:nvSpPr>
            <p:spPr>
              <a:xfrm>
                <a:off x="14054545" y="630048"/>
                <a:ext cx="1081172" cy="626666"/>
              </a:xfrm>
              <a:custGeom>
                <a:avLst/>
                <a:gdLst>
                  <a:gd name="connsiteX0" fmla="*/ 540586 w 1081172"/>
                  <a:gd name="connsiteY0" fmla="*/ 626667 h 626666"/>
                  <a:gd name="connsiteX1" fmla="*/ 0 w 1081172"/>
                  <a:gd name="connsiteY1" fmla="*/ 313333 h 626666"/>
                  <a:gd name="connsiteX2" fmla="*/ 540586 w 1081172"/>
                  <a:gd name="connsiteY2" fmla="*/ 0 h 626666"/>
                  <a:gd name="connsiteX3" fmla="*/ 1081172 w 1081172"/>
                  <a:gd name="connsiteY3" fmla="*/ 313333 h 626666"/>
                  <a:gd name="connsiteX4" fmla="*/ 540586 w 1081172"/>
                  <a:gd name="connsiteY4" fmla="*/ 626667 h 626666"/>
                  <a:gd name="connsiteX5" fmla="*/ 68864 w 1081172"/>
                  <a:gd name="connsiteY5" fmla="*/ 313333 h 626666"/>
                  <a:gd name="connsiteX6" fmla="*/ 540586 w 1081172"/>
                  <a:gd name="connsiteY6" fmla="*/ 585348 h 626666"/>
                  <a:gd name="connsiteX7" fmla="*/ 1012308 w 1081172"/>
                  <a:gd name="connsiteY7" fmla="*/ 313333 h 626666"/>
                  <a:gd name="connsiteX8" fmla="*/ 540586 w 1081172"/>
                  <a:gd name="connsiteY8" fmla="*/ 41319 h 626666"/>
                  <a:gd name="connsiteX9" fmla="*/ 68864 w 1081172"/>
                  <a:gd name="connsiteY9" fmla="*/ 313333 h 62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172" h="626666">
                    <a:moveTo>
                      <a:pt x="540586" y="626667"/>
                    </a:moveTo>
                    <a:lnTo>
                      <a:pt x="0" y="313333"/>
                    </a:lnTo>
                    <a:lnTo>
                      <a:pt x="540586" y="0"/>
                    </a:lnTo>
                    <a:lnTo>
                      <a:pt x="1081172" y="313333"/>
                    </a:lnTo>
                    <a:lnTo>
                      <a:pt x="540586" y="626667"/>
                    </a:lnTo>
                    <a:close/>
                    <a:moveTo>
                      <a:pt x="68864" y="313333"/>
                    </a:moveTo>
                    <a:lnTo>
                      <a:pt x="540586" y="585348"/>
                    </a:lnTo>
                    <a:lnTo>
                      <a:pt x="1012308" y="313333"/>
                    </a:lnTo>
                    <a:lnTo>
                      <a:pt x="540586" y="41319"/>
                    </a:lnTo>
                    <a:lnTo>
                      <a:pt x="68864" y="313333"/>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47" name="Polyline: figure 246">
                <a:extLst>
                  <a:ext uri="{FF2B5EF4-FFF2-40B4-BE49-F238E27FC236}">
                    <a16:creationId xmlns:a16="http://schemas.microsoft.com/office/drawing/2014/main" id="{6AA66CB8-19A3-4CB9-BB77-0F1E5D815490}"/>
                  </a:ext>
                </a:extLst>
              </p:cNvPr>
              <p:cNvSpPr/>
              <p:nvPr/>
            </p:nvSpPr>
            <p:spPr>
              <a:xfrm>
                <a:off x="17735352" y="630048"/>
                <a:ext cx="1081172" cy="626666"/>
              </a:xfrm>
              <a:custGeom>
                <a:avLst/>
                <a:gdLst>
                  <a:gd name="connsiteX0" fmla="*/ 540587 w 1081172"/>
                  <a:gd name="connsiteY0" fmla="*/ 626667 h 626666"/>
                  <a:gd name="connsiteX1" fmla="*/ 0 w 1081172"/>
                  <a:gd name="connsiteY1" fmla="*/ 313333 h 626666"/>
                  <a:gd name="connsiteX2" fmla="*/ 540587 w 1081172"/>
                  <a:gd name="connsiteY2" fmla="*/ 0 h 626666"/>
                  <a:gd name="connsiteX3" fmla="*/ 1081172 w 1081172"/>
                  <a:gd name="connsiteY3" fmla="*/ 313333 h 626666"/>
                  <a:gd name="connsiteX4" fmla="*/ 540587 w 1081172"/>
                  <a:gd name="connsiteY4" fmla="*/ 626667 h 626666"/>
                  <a:gd name="connsiteX5" fmla="*/ 68864 w 1081172"/>
                  <a:gd name="connsiteY5" fmla="*/ 313333 h 626666"/>
                  <a:gd name="connsiteX6" fmla="*/ 540587 w 1081172"/>
                  <a:gd name="connsiteY6" fmla="*/ 585348 h 626666"/>
                  <a:gd name="connsiteX7" fmla="*/ 1012308 w 1081172"/>
                  <a:gd name="connsiteY7" fmla="*/ 313333 h 626666"/>
                  <a:gd name="connsiteX8" fmla="*/ 540587 w 1081172"/>
                  <a:gd name="connsiteY8" fmla="*/ 41319 h 626666"/>
                  <a:gd name="connsiteX9" fmla="*/ 68864 w 1081172"/>
                  <a:gd name="connsiteY9" fmla="*/ 313333 h 62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172" h="626666">
                    <a:moveTo>
                      <a:pt x="540587" y="626667"/>
                    </a:moveTo>
                    <a:lnTo>
                      <a:pt x="0" y="313333"/>
                    </a:lnTo>
                    <a:lnTo>
                      <a:pt x="540587" y="0"/>
                    </a:lnTo>
                    <a:lnTo>
                      <a:pt x="1081172" y="313333"/>
                    </a:lnTo>
                    <a:lnTo>
                      <a:pt x="540587" y="626667"/>
                    </a:lnTo>
                    <a:close/>
                    <a:moveTo>
                      <a:pt x="68864" y="313333"/>
                    </a:moveTo>
                    <a:lnTo>
                      <a:pt x="540587" y="585348"/>
                    </a:lnTo>
                    <a:lnTo>
                      <a:pt x="1012308" y="313333"/>
                    </a:lnTo>
                    <a:lnTo>
                      <a:pt x="540587" y="41319"/>
                    </a:lnTo>
                    <a:lnTo>
                      <a:pt x="68864" y="313333"/>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48" name="Polyline: figure 247">
                <a:extLst>
                  <a:ext uri="{FF2B5EF4-FFF2-40B4-BE49-F238E27FC236}">
                    <a16:creationId xmlns:a16="http://schemas.microsoft.com/office/drawing/2014/main" id="{BEF3F011-B898-424F-A197-3958EB910DE8}"/>
                  </a:ext>
                </a:extLst>
              </p:cNvPr>
              <p:cNvSpPr/>
              <p:nvPr/>
            </p:nvSpPr>
            <p:spPr>
              <a:xfrm>
                <a:off x="25096965" y="630048"/>
                <a:ext cx="1081172" cy="626666"/>
              </a:xfrm>
              <a:custGeom>
                <a:avLst/>
                <a:gdLst>
                  <a:gd name="connsiteX0" fmla="*/ 540586 w 1081172"/>
                  <a:gd name="connsiteY0" fmla="*/ 626667 h 626666"/>
                  <a:gd name="connsiteX1" fmla="*/ 0 w 1081172"/>
                  <a:gd name="connsiteY1" fmla="*/ 313333 h 626666"/>
                  <a:gd name="connsiteX2" fmla="*/ 540586 w 1081172"/>
                  <a:gd name="connsiteY2" fmla="*/ 0 h 626666"/>
                  <a:gd name="connsiteX3" fmla="*/ 1081172 w 1081172"/>
                  <a:gd name="connsiteY3" fmla="*/ 313333 h 626666"/>
                  <a:gd name="connsiteX4" fmla="*/ 540586 w 1081172"/>
                  <a:gd name="connsiteY4" fmla="*/ 626667 h 626666"/>
                  <a:gd name="connsiteX5" fmla="*/ 68864 w 1081172"/>
                  <a:gd name="connsiteY5" fmla="*/ 313333 h 626666"/>
                  <a:gd name="connsiteX6" fmla="*/ 540586 w 1081172"/>
                  <a:gd name="connsiteY6" fmla="*/ 585348 h 626666"/>
                  <a:gd name="connsiteX7" fmla="*/ 1012308 w 1081172"/>
                  <a:gd name="connsiteY7" fmla="*/ 313333 h 626666"/>
                  <a:gd name="connsiteX8" fmla="*/ 540586 w 1081172"/>
                  <a:gd name="connsiteY8" fmla="*/ 41319 h 626666"/>
                  <a:gd name="connsiteX9" fmla="*/ 68864 w 1081172"/>
                  <a:gd name="connsiteY9" fmla="*/ 313333 h 62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172" h="626666">
                    <a:moveTo>
                      <a:pt x="540586" y="626667"/>
                    </a:moveTo>
                    <a:lnTo>
                      <a:pt x="0" y="313333"/>
                    </a:lnTo>
                    <a:lnTo>
                      <a:pt x="540586" y="0"/>
                    </a:lnTo>
                    <a:lnTo>
                      <a:pt x="1081172" y="313333"/>
                    </a:lnTo>
                    <a:lnTo>
                      <a:pt x="540586" y="626667"/>
                    </a:lnTo>
                    <a:close/>
                    <a:moveTo>
                      <a:pt x="68864" y="313333"/>
                    </a:moveTo>
                    <a:lnTo>
                      <a:pt x="540586" y="585348"/>
                    </a:lnTo>
                    <a:lnTo>
                      <a:pt x="1012308" y="313333"/>
                    </a:lnTo>
                    <a:lnTo>
                      <a:pt x="540586" y="41319"/>
                    </a:lnTo>
                    <a:lnTo>
                      <a:pt x="68864" y="313333"/>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49" name="Polyline: figure 248">
                <a:extLst>
                  <a:ext uri="{FF2B5EF4-FFF2-40B4-BE49-F238E27FC236}">
                    <a16:creationId xmlns:a16="http://schemas.microsoft.com/office/drawing/2014/main" id="{B96F0A7A-3C56-4009-93FF-33B536C1219D}"/>
                  </a:ext>
                </a:extLst>
              </p:cNvPr>
              <p:cNvSpPr/>
              <p:nvPr/>
            </p:nvSpPr>
            <p:spPr>
              <a:xfrm>
                <a:off x="10029416" y="4878986"/>
                <a:ext cx="1081172" cy="626666"/>
              </a:xfrm>
              <a:custGeom>
                <a:avLst/>
                <a:gdLst>
                  <a:gd name="connsiteX0" fmla="*/ 540586 w 1081172"/>
                  <a:gd name="connsiteY0" fmla="*/ 626667 h 626666"/>
                  <a:gd name="connsiteX1" fmla="*/ 0 w 1081172"/>
                  <a:gd name="connsiteY1" fmla="*/ 313334 h 626666"/>
                  <a:gd name="connsiteX2" fmla="*/ 540586 w 1081172"/>
                  <a:gd name="connsiteY2" fmla="*/ 0 h 626666"/>
                  <a:gd name="connsiteX3" fmla="*/ 1081172 w 1081172"/>
                  <a:gd name="connsiteY3" fmla="*/ 313334 h 626666"/>
                  <a:gd name="connsiteX4" fmla="*/ 540586 w 1081172"/>
                  <a:gd name="connsiteY4" fmla="*/ 626667 h 626666"/>
                  <a:gd name="connsiteX5" fmla="*/ 68865 w 1081172"/>
                  <a:gd name="connsiteY5" fmla="*/ 313334 h 626666"/>
                  <a:gd name="connsiteX6" fmla="*/ 540586 w 1081172"/>
                  <a:gd name="connsiteY6" fmla="*/ 585348 h 626666"/>
                  <a:gd name="connsiteX7" fmla="*/ 1012308 w 1081172"/>
                  <a:gd name="connsiteY7" fmla="*/ 313334 h 626666"/>
                  <a:gd name="connsiteX8" fmla="*/ 540586 w 1081172"/>
                  <a:gd name="connsiteY8" fmla="*/ 41319 h 626666"/>
                  <a:gd name="connsiteX9" fmla="*/ 68865 w 1081172"/>
                  <a:gd name="connsiteY9" fmla="*/ 313334 h 62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172" h="626666">
                    <a:moveTo>
                      <a:pt x="540586" y="626667"/>
                    </a:moveTo>
                    <a:lnTo>
                      <a:pt x="0" y="313334"/>
                    </a:lnTo>
                    <a:lnTo>
                      <a:pt x="540586" y="0"/>
                    </a:lnTo>
                    <a:lnTo>
                      <a:pt x="1081172" y="313334"/>
                    </a:lnTo>
                    <a:lnTo>
                      <a:pt x="540586" y="626667"/>
                    </a:lnTo>
                    <a:close/>
                    <a:moveTo>
                      <a:pt x="68865" y="313334"/>
                    </a:moveTo>
                    <a:lnTo>
                      <a:pt x="540586" y="585348"/>
                    </a:lnTo>
                    <a:lnTo>
                      <a:pt x="1012308" y="313334"/>
                    </a:lnTo>
                    <a:lnTo>
                      <a:pt x="540586" y="41319"/>
                    </a:lnTo>
                    <a:lnTo>
                      <a:pt x="68865" y="313334"/>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50" name="Polyline: figure 249">
                <a:extLst>
                  <a:ext uri="{FF2B5EF4-FFF2-40B4-BE49-F238E27FC236}">
                    <a16:creationId xmlns:a16="http://schemas.microsoft.com/office/drawing/2014/main" id="{41166055-2528-40B8-84EC-EBC49ACF57DF}"/>
                  </a:ext>
                </a:extLst>
              </p:cNvPr>
              <p:cNvSpPr/>
              <p:nvPr/>
            </p:nvSpPr>
            <p:spPr>
              <a:xfrm>
                <a:off x="10029416" y="568070"/>
                <a:ext cx="1081172" cy="626666"/>
              </a:xfrm>
              <a:custGeom>
                <a:avLst/>
                <a:gdLst>
                  <a:gd name="connsiteX0" fmla="*/ 540586 w 1081172"/>
                  <a:gd name="connsiteY0" fmla="*/ 626667 h 626666"/>
                  <a:gd name="connsiteX1" fmla="*/ 0 w 1081172"/>
                  <a:gd name="connsiteY1" fmla="*/ 313333 h 626666"/>
                  <a:gd name="connsiteX2" fmla="*/ 540586 w 1081172"/>
                  <a:gd name="connsiteY2" fmla="*/ 0 h 626666"/>
                  <a:gd name="connsiteX3" fmla="*/ 1081172 w 1081172"/>
                  <a:gd name="connsiteY3" fmla="*/ 313333 h 626666"/>
                  <a:gd name="connsiteX4" fmla="*/ 540586 w 1081172"/>
                  <a:gd name="connsiteY4" fmla="*/ 626667 h 626666"/>
                  <a:gd name="connsiteX5" fmla="*/ 68865 w 1081172"/>
                  <a:gd name="connsiteY5" fmla="*/ 313333 h 626666"/>
                  <a:gd name="connsiteX6" fmla="*/ 540586 w 1081172"/>
                  <a:gd name="connsiteY6" fmla="*/ 585348 h 626666"/>
                  <a:gd name="connsiteX7" fmla="*/ 1012308 w 1081172"/>
                  <a:gd name="connsiteY7" fmla="*/ 313333 h 626666"/>
                  <a:gd name="connsiteX8" fmla="*/ 540586 w 1081172"/>
                  <a:gd name="connsiteY8" fmla="*/ 41319 h 626666"/>
                  <a:gd name="connsiteX9" fmla="*/ 68865 w 1081172"/>
                  <a:gd name="connsiteY9" fmla="*/ 313333 h 62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172" h="626666">
                    <a:moveTo>
                      <a:pt x="540586" y="626667"/>
                    </a:moveTo>
                    <a:lnTo>
                      <a:pt x="0" y="313333"/>
                    </a:lnTo>
                    <a:lnTo>
                      <a:pt x="540586" y="0"/>
                    </a:lnTo>
                    <a:lnTo>
                      <a:pt x="1081172" y="313333"/>
                    </a:lnTo>
                    <a:lnTo>
                      <a:pt x="540586" y="626667"/>
                    </a:lnTo>
                    <a:close/>
                    <a:moveTo>
                      <a:pt x="68865" y="313333"/>
                    </a:moveTo>
                    <a:lnTo>
                      <a:pt x="540586" y="585348"/>
                    </a:lnTo>
                    <a:lnTo>
                      <a:pt x="1012308" y="313333"/>
                    </a:lnTo>
                    <a:lnTo>
                      <a:pt x="540586" y="41319"/>
                    </a:lnTo>
                    <a:lnTo>
                      <a:pt x="68865" y="313333"/>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51" name="Polyline: figure 250">
                <a:extLst>
                  <a:ext uri="{FF2B5EF4-FFF2-40B4-BE49-F238E27FC236}">
                    <a16:creationId xmlns:a16="http://schemas.microsoft.com/office/drawing/2014/main" id="{C8B1C64C-6058-4683-BCEA-7138B91560AE}"/>
                  </a:ext>
                </a:extLst>
              </p:cNvPr>
              <p:cNvSpPr/>
              <p:nvPr/>
            </p:nvSpPr>
            <p:spPr>
              <a:xfrm>
                <a:off x="10070735" y="6431880"/>
                <a:ext cx="1081172" cy="626666"/>
              </a:xfrm>
              <a:custGeom>
                <a:avLst/>
                <a:gdLst>
                  <a:gd name="connsiteX0" fmla="*/ 540586 w 1081172"/>
                  <a:gd name="connsiteY0" fmla="*/ 626667 h 626666"/>
                  <a:gd name="connsiteX1" fmla="*/ 0 w 1081172"/>
                  <a:gd name="connsiteY1" fmla="*/ 313333 h 626666"/>
                  <a:gd name="connsiteX2" fmla="*/ 540586 w 1081172"/>
                  <a:gd name="connsiteY2" fmla="*/ 0 h 626666"/>
                  <a:gd name="connsiteX3" fmla="*/ 1081172 w 1081172"/>
                  <a:gd name="connsiteY3" fmla="*/ 313333 h 626666"/>
                  <a:gd name="connsiteX4" fmla="*/ 540586 w 1081172"/>
                  <a:gd name="connsiteY4" fmla="*/ 626667 h 626666"/>
                  <a:gd name="connsiteX5" fmla="*/ 68864 w 1081172"/>
                  <a:gd name="connsiteY5" fmla="*/ 313333 h 626666"/>
                  <a:gd name="connsiteX6" fmla="*/ 540586 w 1081172"/>
                  <a:gd name="connsiteY6" fmla="*/ 585348 h 626666"/>
                  <a:gd name="connsiteX7" fmla="*/ 1012308 w 1081172"/>
                  <a:gd name="connsiteY7" fmla="*/ 313333 h 626666"/>
                  <a:gd name="connsiteX8" fmla="*/ 540586 w 1081172"/>
                  <a:gd name="connsiteY8" fmla="*/ 41319 h 626666"/>
                  <a:gd name="connsiteX9" fmla="*/ 68864 w 1081172"/>
                  <a:gd name="connsiteY9" fmla="*/ 313333 h 62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172" h="626666">
                    <a:moveTo>
                      <a:pt x="540586" y="626667"/>
                    </a:moveTo>
                    <a:lnTo>
                      <a:pt x="0" y="313333"/>
                    </a:lnTo>
                    <a:lnTo>
                      <a:pt x="540586" y="0"/>
                    </a:lnTo>
                    <a:lnTo>
                      <a:pt x="1081172" y="313333"/>
                    </a:lnTo>
                    <a:lnTo>
                      <a:pt x="540586" y="626667"/>
                    </a:lnTo>
                    <a:close/>
                    <a:moveTo>
                      <a:pt x="68864" y="313333"/>
                    </a:moveTo>
                    <a:lnTo>
                      <a:pt x="540586" y="585348"/>
                    </a:lnTo>
                    <a:lnTo>
                      <a:pt x="1012308" y="313333"/>
                    </a:lnTo>
                    <a:lnTo>
                      <a:pt x="540586" y="41319"/>
                    </a:lnTo>
                    <a:lnTo>
                      <a:pt x="68864" y="313333"/>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52" name="Polyline: figure 251">
                <a:extLst>
                  <a:ext uri="{FF2B5EF4-FFF2-40B4-BE49-F238E27FC236}">
                    <a16:creationId xmlns:a16="http://schemas.microsoft.com/office/drawing/2014/main" id="{6ECE34C2-AADE-47EA-B7EE-F541C6BD2E28}"/>
                  </a:ext>
                </a:extLst>
              </p:cNvPr>
              <p:cNvSpPr/>
              <p:nvPr/>
            </p:nvSpPr>
            <p:spPr>
              <a:xfrm>
                <a:off x="27937625" y="5058033"/>
                <a:ext cx="1081171" cy="626667"/>
              </a:xfrm>
              <a:custGeom>
                <a:avLst/>
                <a:gdLst>
                  <a:gd name="connsiteX0" fmla="*/ 540587 w 1081171"/>
                  <a:gd name="connsiteY0" fmla="*/ 626667 h 626667"/>
                  <a:gd name="connsiteX1" fmla="*/ 0 w 1081171"/>
                  <a:gd name="connsiteY1" fmla="*/ 313334 h 626667"/>
                  <a:gd name="connsiteX2" fmla="*/ 540587 w 1081171"/>
                  <a:gd name="connsiteY2" fmla="*/ 0 h 626667"/>
                  <a:gd name="connsiteX3" fmla="*/ 1081171 w 1081171"/>
                  <a:gd name="connsiteY3" fmla="*/ 313334 h 626667"/>
                  <a:gd name="connsiteX4" fmla="*/ 540587 w 1081171"/>
                  <a:gd name="connsiteY4" fmla="*/ 626667 h 626667"/>
                  <a:gd name="connsiteX5" fmla="*/ 68864 w 1081171"/>
                  <a:gd name="connsiteY5" fmla="*/ 313334 h 626667"/>
                  <a:gd name="connsiteX6" fmla="*/ 540587 w 1081171"/>
                  <a:gd name="connsiteY6" fmla="*/ 585348 h 626667"/>
                  <a:gd name="connsiteX7" fmla="*/ 1012307 w 1081171"/>
                  <a:gd name="connsiteY7" fmla="*/ 313334 h 626667"/>
                  <a:gd name="connsiteX8" fmla="*/ 540587 w 1081171"/>
                  <a:gd name="connsiteY8" fmla="*/ 41319 h 626667"/>
                  <a:gd name="connsiteX9" fmla="*/ 68864 w 1081171"/>
                  <a:gd name="connsiteY9" fmla="*/ 313334 h 62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171" h="626667">
                    <a:moveTo>
                      <a:pt x="540587" y="626667"/>
                    </a:moveTo>
                    <a:lnTo>
                      <a:pt x="0" y="313334"/>
                    </a:lnTo>
                    <a:lnTo>
                      <a:pt x="540587" y="0"/>
                    </a:lnTo>
                    <a:lnTo>
                      <a:pt x="1081171" y="313334"/>
                    </a:lnTo>
                    <a:lnTo>
                      <a:pt x="540587" y="626667"/>
                    </a:lnTo>
                    <a:close/>
                    <a:moveTo>
                      <a:pt x="68864" y="313334"/>
                    </a:moveTo>
                    <a:lnTo>
                      <a:pt x="540587" y="585348"/>
                    </a:lnTo>
                    <a:lnTo>
                      <a:pt x="1012307" y="313334"/>
                    </a:lnTo>
                    <a:lnTo>
                      <a:pt x="540587" y="41319"/>
                    </a:lnTo>
                    <a:lnTo>
                      <a:pt x="68864" y="313334"/>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53" name="Polyline: figure 252">
                <a:extLst>
                  <a:ext uri="{FF2B5EF4-FFF2-40B4-BE49-F238E27FC236}">
                    <a16:creationId xmlns:a16="http://schemas.microsoft.com/office/drawing/2014/main" id="{C749229D-09B2-405C-B708-FFDD2EE79B4F}"/>
                  </a:ext>
                </a:extLst>
              </p:cNvPr>
              <p:cNvSpPr/>
              <p:nvPr/>
            </p:nvSpPr>
            <p:spPr>
              <a:xfrm>
                <a:off x="27937625" y="7895250"/>
                <a:ext cx="1081171" cy="626666"/>
              </a:xfrm>
              <a:custGeom>
                <a:avLst/>
                <a:gdLst>
                  <a:gd name="connsiteX0" fmla="*/ 540587 w 1081171"/>
                  <a:gd name="connsiteY0" fmla="*/ 626667 h 626666"/>
                  <a:gd name="connsiteX1" fmla="*/ 0 w 1081171"/>
                  <a:gd name="connsiteY1" fmla="*/ 313333 h 626666"/>
                  <a:gd name="connsiteX2" fmla="*/ 540587 w 1081171"/>
                  <a:gd name="connsiteY2" fmla="*/ 0 h 626666"/>
                  <a:gd name="connsiteX3" fmla="*/ 1081171 w 1081171"/>
                  <a:gd name="connsiteY3" fmla="*/ 313333 h 626666"/>
                  <a:gd name="connsiteX4" fmla="*/ 540587 w 1081171"/>
                  <a:gd name="connsiteY4" fmla="*/ 626667 h 626666"/>
                  <a:gd name="connsiteX5" fmla="*/ 68864 w 1081171"/>
                  <a:gd name="connsiteY5" fmla="*/ 316777 h 626666"/>
                  <a:gd name="connsiteX6" fmla="*/ 540587 w 1081171"/>
                  <a:gd name="connsiteY6" fmla="*/ 588791 h 626666"/>
                  <a:gd name="connsiteX7" fmla="*/ 1012307 w 1081171"/>
                  <a:gd name="connsiteY7" fmla="*/ 316777 h 626666"/>
                  <a:gd name="connsiteX8" fmla="*/ 540587 w 1081171"/>
                  <a:gd name="connsiteY8" fmla="*/ 44762 h 626666"/>
                  <a:gd name="connsiteX9" fmla="*/ 68864 w 1081171"/>
                  <a:gd name="connsiteY9" fmla="*/ 316777 h 62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171" h="626666">
                    <a:moveTo>
                      <a:pt x="540587" y="626667"/>
                    </a:moveTo>
                    <a:lnTo>
                      <a:pt x="0" y="313333"/>
                    </a:lnTo>
                    <a:lnTo>
                      <a:pt x="540587" y="0"/>
                    </a:lnTo>
                    <a:lnTo>
                      <a:pt x="1081171" y="313333"/>
                    </a:lnTo>
                    <a:lnTo>
                      <a:pt x="540587" y="626667"/>
                    </a:lnTo>
                    <a:close/>
                    <a:moveTo>
                      <a:pt x="68864" y="316777"/>
                    </a:moveTo>
                    <a:lnTo>
                      <a:pt x="540587" y="588791"/>
                    </a:lnTo>
                    <a:lnTo>
                      <a:pt x="1012307" y="316777"/>
                    </a:lnTo>
                    <a:lnTo>
                      <a:pt x="540587" y="44762"/>
                    </a:lnTo>
                    <a:lnTo>
                      <a:pt x="68864" y="316777"/>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54" name="Polyline: figure 253">
                <a:extLst>
                  <a:ext uri="{FF2B5EF4-FFF2-40B4-BE49-F238E27FC236}">
                    <a16:creationId xmlns:a16="http://schemas.microsoft.com/office/drawing/2014/main" id="{69762E05-D472-45F9-9F83-593BE1BC9DBD}"/>
                  </a:ext>
                </a:extLst>
              </p:cNvPr>
              <p:cNvSpPr/>
              <p:nvPr/>
            </p:nvSpPr>
            <p:spPr>
              <a:xfrm>
                <a:off x="18055571" y="2778619"/>
                <a:ext cx="1081172" cy="626666"/>
              </a:xfrm>
              <a:custGeom>
                <a:avLst/>
                <a:gdLst>
                  <a:gd name="connsiteX0" fmla="*/ 540586 w 1081172"/>
                  <a:gd name="connsiteY0" fmla="*/ 626667 h 626666"/>
                  <a:gd name="connsiteX1" fmla="*/ 0 w 1081172"/>
                  <a:gd name="connsiteY1" fmla="*/ 313334 h 626666"/>
                  <a:gd name="connsiteX2" fmla="*/ 540586 w 1081172"/>
                  <a:gd name="connsiteY2" fmla="*/ 0 h 626666"/>
                  <a:gd name="connsiteX3" fmla="*/ 1081173 w 1081172"/>
                  <a:gd name="connsiteY3" fmla="*/ 313334 h 626666"/>
                  <a:gd name="connsiteX4" fmla="*/ 540586 w 1081172"/>
                  <a:gd name="connsiteY4" fmla="*/ 626667 h 626666"/>
                  <a:gd name="connsiteX5" fmla="*/ 68864 w 1081172"/>
                  <a:gd name="connsiteY5" fmla="*/ 313334 h 626666"/>
                  <a:gd name="connsiteX6" fmla="*/ 540586 w 1081172"/>
                  <a:gd name="connsiteY6" fmla="*/ 585348 h 626666"/>
                  <a:gd name="connsiteX7" fmla="*/ 1012308 w 1081172"/>
                  <a:gd name="connsiteY7" fmla="*/ 313334 h 626666"/>
                  <a:gd name="connsiteX8" fmla="*/ 540586 w 1081172"/>
                  <a:gd name="connsiteY8" fmla="*/ 41319 h 626666"/>
                  <a:gd name="connsiteX9" fmla="*/ 68864 w 1081172"/>
                  <a:gd name="connsiteY9" fmla="*/ 313334 h 62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172" h="626666">
                    <a:moveTo>
                      <a:pt x="540586" y="626667"/>
                    </a:moveTo>
                    <a:lnTo>
                      <a:pt x="0" y="313334"/>
                    </a:lnTo>
                    <a:lnTo>
                      <a:pt x="540586" y="0"/>
                    </a:lnTo>
                    <a:lnTo>
                      <a:pt x="1081173" y="313334"/>
                    </a:lnTo>
                    <a:lnTo>
                      <a:pt x="540586" y="626667"/>
                    </a:lnTo>
                    <a:close/>
                    <a:moveTo>
                      <a:pt x="68864" y="313334"/>
                    </a:moveTo>
                    <a:lnTo>
                      <a:pt x="540586" y="585348"/>
                    </a:lnTo>
                    <a:lnTo>
                      <a:pt x="1012308" y="313334"/>
                    </a:lnTo>
                    <a:lnTo>
                      <a:pt x="540586" y="41319"/>
                    </a:lnTo>
                    <a:lnTo>
                      <a:pt x="68864" y="313334"/>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sp>
          <p:nvSpPr>
            <p:cNvPr id="255" name="Polyline: figure 254">
              <a:extLst>
                <a:ext uri="{FF2B5EF4-FFF2-40B4-BE49-F238E27FC236}">
                  <a16:creationId xmlns:a16="http://schemas.microsoft.com/office/drawing/2014/main" id="{5AD46F15-E9D3-4FDC-A345-F56F1C51539C}"/>
                </a:ext>
              </a:extLst>
            </p:cNvPr>
            <p:cNvSpPr/>
            <p:nvPr/>
          </p:nvSpPr>
          <p:spPr>
            <a:xfrm>
              <a:off x="23027587" y="6690122"/>
              <a:ext cx="2062491" cy="519926"/>
            </a:xfrm>
            <a:custGeom>
              <a:avLst/>
              <a:gdLst>
                <a:gd name="connsiteX0" fmla="*/ 1473700 w 2062491"/>
                <a:gd name="connsiteY0" fmla="*/ 519927 h 519926"/>
                <a:gd name="connsiteX1" fmla="*/ 623224 w 2062491"/>
                <a:gd name="connsiteY1" fmla="*/ 37875 h 519926"/>
                <a:gd name="connsiteX2" fmla="*/ 17216 w 2062491"/>
                <a:gd name="connsiteY2" fmla="*/ 389084 h 519926"/>
                <a:gd name="connsiteX3" fmla="*/ 0 w 2062491"/>
                <a:gd name="connsiteY3" fmla="*/ 358095 h 519926"/>
                <a:gd name="connsiteX4" fmla="*/ 623224 w 2062491"/>
                <a:gd name="connsiteY4" fmla="*/ 0 h 519926"/>
                <a:gd name="connsiteX5" fmla="*/ 1473700 w 2062491"/>
                <a:gd name="connsiteY5" fmla="*/ 482051 h 519926"/>
                <a:gd name="connsiteX6" fmla="*/ 2045275 w 2062491"/>
                <a:gd name="connsiteY6" fmla="*/ 151502 h 519926"/>
                <a:gd name="connsiteX7" fmla="*/ 2062491 w 2062491"/>
                <a:gd name="connsiteY7" fmla="*/ 182491 h 519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2491" h="519926">
                  <a:moveTo>
                    <a:pt x="1473700" y="519927"/>
                  </a:moveTo>
                  <a:lnTo>
                    <a:pt x="623224" y="37875"/>
                  </a:lnTo>
                  <a:lnTo>
                    <a:pt x="17216" y="389084"/>
                  </a:lnTo>
                  <a:lnTo>
                    <a:pt x="0" y="358095"/>
                  </a:lnTo>
                  <a:lnTo>
                    <a:pt x="623224" y="0"/>
                  </a:lnTo>
                  <a:lnTo>
                    <a:pt x="1473700" y="482051"/>
                  </a:lnTo>
                  <a:lnTo>
                    <a:pt x="2045275" y="151502"/>
                  </a:lnTo>
                  <a:lnTo>
                    <a:pt x="2062491" y="182491"/>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56" name="Polyline: figure 255">
              <a:extLst>
                <a:ext uri="{FF2B5EF4-FFF2-40B4-BE49-F238E27FC236}">
                  <a16:creationId xmlns:a16="http://schemas.microsoft.com/office/drawing/2014/main" id="{DE6CC71D-838F-4228-898D-5465E2A4758B}"/>
                </a:ext>
              </a:extLst>
            </p:cNvPr>
            <p:cNvSpPr/>
            <p:nvPr/>
          </p:nvSpPr>
          <p:spPr>
            <a:xfrm>
              <a:off x="14426414" y="5829316"/>
              <a:ext cx="1604542" cy="929670"/>
            </a:xfrm>
            <a:custGeom>
              <a:avLst/>
              <a:gdLst>
                <a:gd name="connsiteX0" fmla="*/ 802271 w 1604542"/>
                <a:gd name="connsiteY0" fmla="*/ 929671 h 929670"/>
                <a:gd name="connsiteX1" fmla="*/ 0 w 1604542"/>
                <a:gd name="connsiteY1" fmla="*/ 464835 h 929670"/>
                <a:gd name="connsiteX2" fmla="*/ 802271 w 1604542"/>
                <a:gd name="connsiteY2" fmla="*/ 0 h 929670"/>
                <a:gd name="connsiteX3" fmla="*/ 1604542 w 1604542"/>
                <a:gd name="connsiteY3" fmla="*/ 464835 h 929670"/>
                <a:gd name="connsiteX4" fmla="*/ 802271 w 1604542"/>
                <a:gd name="connsiteY4" fmla="*/ 929671 h 929670"/>
                <a:gd name="connsiteX5" fmla="*/ 68864 w 1604542"/>
                <a:gd name="connsiteY5" fmla="*/ 464835 h 929670"/>
                <a:gd name="connsiteX6" fmla="*/ 802271 w 1604542"/>
                <a:gd name="connsiteY6" fmla="*/ 888352 h 929670"/>
                <a:gd name="connsiteX7" fmla="*/ 1535678 w 1604542"/>
                <a:gd name="connsiteY7" fmla="*/ 464835 h 929670"/>
                <a:gd name="connsiteX8" fmla="*/ 802271 w 1604542"/>
                <a:gd name="connsiteY8" fmla="*/ 41319 h 929670"/>
                <a:gd name="connsiteX9" fmla="*/ 68864 w 1604542"/>
                <a:gd name="connsiteY9" fmla="*/ 464835 h 9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4542" h="929670">
                  <a:moveTo>
                    <a:pt x="802271" y="929671"/>
                  </a:moveTo>
                  <a:lnTo>
                    <a:pt x="0" y="464835"/>
                  </a:lnTo>
                  <a:lnTo>
                    <a:pt x="802271" y="0"/>
                  </a:lnTo>
                  <a:lnTo>
                    <a:pt x="1604542" y="464835"/>
                  </a:lnTo>
                  <a:lnTo>
                    <a:pt x="802271" y="929671"/>
                  </a:lnTo>
                  <a:close/>
                  <a:moveTo>
                    <a:pt x="68864" y="464835"/>
                  </a:moveTo>
                  <a:lnTo>
                    <a:pt x="802271" y="888352"/>
                  </a:lnTo>
                  <a:lnTo>
                    <a:pt x="1535678" y="464835"/>
                  </a:lnTo>
                  <a:lnTo>
                    <a:pt x="802271" y="41319"/>
                  </a:lnTo>
                  <a:lnTo>
                    <a:pt x="68864" y="464835"/>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57" name="Polyline: figure 256">
              <a:extLst>
                <a:ext uri="{FF2B5EF4-FFF2-40B4-BE49-F238E27FC236}">
                  <a16:creationId xmlns:a16="http://schemas.microsoft.com/office/drawing/2014/main" id="{89EB6697-496D-44C6-80FE-C5D83C22E37A}"/>
                </a:ext>
              </a:extLst>
            </p:cNvPr>
            <p:cNvSpPr/>
            <p:nvPr/>
          </p:nvSpPr>
          <p:spPr>
            <a:xfrm>
              <a:off x="16086047" y="10408803"/>
              <a:ext cx="1604542" cy="929670"/>
            </a:xfrm>
            <a:custGeom>
              <a:avLst/>
              <a:gdLst>
                <a:gd name="connsiteX0" fmla="*/ 802271 w 1604542"/>
                <a:gd name="connsiteY0" fmla="*/ 929671 h 929670"/>
                <a:gd name="connsiteX1" fmla="*/ 0 w 1604542"/>
                <a:gd name="connsiteY1" fmla="*/ 464835 h 929670"/>
                <a:gd name="connsiteX2" fmla="*/ 802271 w 1604542"/>
                <a:gd name="connsiteY2" fmla="*/ 0 h 929670"/>
                <a:gd name="connsiteX3" fmla="*/ 1604543 w 1604542"/>
                <a:gd name="connsiteY3" fmla="*/ 464835 h 929670"/>
                <a:gd name="connsiteX4" fmla="*/ 802271 w 1604542"/>
                <a:gd name="connsiteY4" fmla="*/ 929671 h 929670"/>
                <a:gd name="connsiteX5" fmla="*/ 68864 w 1604542"/>
                <a:gd name="connsiteY5" fmla="*/ 464835 h 929670"/>
                <a:gd name="connsiteX6" fmla="*/ 802271 w 1604542"/>
                <a:gd name="connsiteY6" fmla="*/ 888352 h 929670"/>
                <a:gd name="connsiteX7" fmla="*/ 1535678 w 1604542"/>
                <a:gd name="connsiteY7" fmla="*/ 464835 h 929670"/>
                <a:gd name="connsiteX8" fmla="*/ 802271 w 1604542"/>
                <a:gd name="connsiteY8" fmla="*/ 41319 h 929670"/>
                <a:gd name="connsiteX9" fmla="*/ 68864 w 1604542"/>
                <a:gd name="connsiteY9" fmla="*/ 464835 h 9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4542" h="929670">
                  <a:moveTo>
                    <a:pt x="802271" y="929671"/>
                  </a:moveTo>
                  <a:lnTo>
                    <a:pt x="0" y="464835"/>
                  </a:lnTo>
                  <a:lnTo>
                    <a:pt x="802271" y="0"/>
                  </a:lnTo>
                  <a:lnTo>
                    <a:pt x="1604543" y="464835"/>
                  </a:lnTo>
                  <a:lnTo>
                    <a:pt x="802271" y="929671"/>
                  </a:lnTo>
                  <a:close/>
                  <a:moveTo>
                    <a:pt x="68864" y="464835"/>
                  </a:moveTo>
                  <a:lnTo>
                    <a:pt x="802271" y="888352"/>
                  </a:lnTo>
                  <a:lnTo>
                    <a:pt x="1535678" y="464835"/>
                  </a:lnTo>
                  <a:lnTo>
                    <a:pt x="802271" y="41319"/>
                  </a:lnTo>
                  <a:lnTo>
                    <a:pt x="68864" y="464835"/>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sp>
        <p:nvSpPr>
          <p:cNvPr id="11" name="Rectangle 10">
            <a:extLst>
              <a:ext uri="{FF2B5EF4-FFF2-40B4-BE49-F238E27FC236}">
                <a16:creationId xmlns:a16="http://schemas.microsoft.com/office/drawing/2014/main" id="{F201E386-CA2E-8B48-92EF-7A555C3D9993}"/>
              </a:ext>
            </a:extLst>
          </p:cNvPr>
          <p:cNvSpPr/>
          <p:nvPr/>
        </p:nvSpPr>
        <p:spPr>
          <a:xfrm>
            <a:off x="1191" y="0"/>
            <a:ext cx="4490071" cy="5143500"/>
          </a:xfrm>
          <a:prstGeom prst="rect">
            <a:avLst/>
          </a:prstGeom>
          <a:solidFill>
            <a:srgbClr val="AEC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bg1"/>
              </a:solidFill>
              <a:latin typeface="Montserrat Light" charset="0"/>
            </a:endParaRPr>
          </a:p>
        </p:txBody>
      </p:sp>
      <p:sp>
        <p:nvSpPr>
          <p:cNvPr id="319" name="Drawing 317">
            <a:extLst>
              <a:ext uri="{FF2B5EF4-FFF2-40B4-BE49-F238E27FC236}">
                <a16:creationId xmlns:a16="http://schemas.microsoft.com/office/drawing/2014/main" id="{C31A1729-E01B-4458-87A4-40DBD37F4237}"/>
              </a:ext>
            </a:extLst>
          </p:cNvPr>
          <p:cNvSpPr/>
          <p:nvPr/>
        </p:nvSpPr>
        <p:spPr>
          <a:xfrm>
            <a:off x="-9597158" y="-464967"/>
            <a:ext cx="12854489" cy="8205969"/>
          </a:xfrm>
          <a:custGeom>
            <a:avLst/>
            <a:gdLst>
              <a:gd name="connsiteX0" fmla="*/ 16009199 w 17176121"/>
              <a:gd name="connsiteY0" fmla="*/ 3237368 h 10964785"/>
              <a:gd name="connsiteX1" fmla="*/ 15295569 w 17176121"/>
              <a:gd name="connsiteY1" fmla="*/ 2823892 h 10964785"/>
              <a:gd name="connsiteX2" fmla="*/ 14581939 w 17176121"/>
              <a:gd name="connsiteY2" fmla="*/ 3237368 h 10964785"/>
              <a:gd name="connsiteX3" fmla="*/ 15295569 w 17176121"/>
              <a:gd name="connsiteY3" fmla="*/ 3650845 h 10964785"/>
              <a:gd name="connsiteX4" fmla="*/ 16009199 w 17176121"/>
              <a:gd name="connsiteY4" fmla="*/ 3237368 h 10964785"/>
              <a:gd name="connsiteX5" fmla="*/ 15295569 w 17176121"/>
              <a:gd name="connsiteY5" fmla="*/ 2860645 h 10964785"/>
              <a:gd name="connsiteX6" fmla="*/ 15947943 w 17176121"/>
              <a:gd name="connsiteY6" fmla="*/ 3237368 h 10964785"/>
              <a:gd name="connsiteX7" fmla="*/ 15295569 w 17176121"/>
              <a:gd name="connsiteY7" fmla="*/ 3614091 h 10964785"/>
              <a:gd name="connsiteX8" fmla="*/ 14643195 w 17176121"/>
              <a:gd name="connsiteY8" fmla="*/ 3237368 h 10964785"/>
              <a:gd name="connsiteX9" fmla="*/ 15295569 w 17176121"/>
              <a:gd name="connsiteY9" fmla="*/ 2860645 h 10964785"/>
              <a:gd name="connsiteX10" fmla="*/ 1427260 w 17176121"/>
              <a:gd name="connsiteY10" fmla="*/ 7124048 h 10964785"/>
              <a:gd name="connsiteX11" fmla="*/ 713630 w 17176121"/>
              <a:gd name="connsiteY11" fmla="*/ 6710571 h 10964785"/>
              <a:gd name="connsiteX12" fmla="*/ 0 w 17176121"/>
              <a:gd name="connsiteY12" fmla="*/ 7124048 h 10964785"/>
              <a:gd name="connsiteX13" fmla="*/ 713630 w 17176121"/>
              <a:gd name="connsiteY13" fmla="*/ 7534461 h 10964785"/>
              <a:gd name="connsiteX14" fmla="*/ 1427260 w 17176121"/>
              <a:gd name="connsiteY14" fmla="*/ 7124048 h 10964785"/>
              <a:gd name="connsiteX15" fmla="*/ 713630 w 17176121"/>
              <a:gd name="connsiteY15" fmla="*/ 6747325 h 10964785"/>
              <a:gd name="connsiteX16" fmla="*/ 1366004 w 17176121"/>
              <a:gd name="connsiteY16" fmla="*/ 7124048 h 10964785"/>
              <a:gd name="connsiteX17" fmla="*/ 713630 w 17176121"/>
              <a:gd name="connsiteY17" fmla="*/ 7500771 h 10964785"/>
              <a:gd name="connsiteX18" fmla="*/ 61256 w 17176121"/>
              <a:gd name="connsiteY18" fmla="*/ 7124048 h 10964785"/>
              <a:gd name="connsiteX19" fmla="*/ 713630 w 17176121"/>
              <a:gd name="connsiteY19" fmla="*/ 6747325 h 10964785"/>
              <a:gd name="connsiteX20" fmla="*/ 9099547 w 17176121"/>
              <a:gd name="connsiteY20" fmla="*/ 2153141 h 10964785"/>
              <a:gd name="connsiteX21" fmla="*/ 9954065 w 17176121"/>
              <a:gd name="connsiteY21" fmla="*/ 1660032 h 10964785"/>
              <a:gd name="connsiteX22" fmla="*/ 10085764 w 17176121"/>
              <a:gd name="connsiteY22" fmla="*/ 1653906 h 10964785"/>
              <a:gd name="connsiteX23" fmla="*/ 10098016 w 17176121"/>
              <a:gd name="connsiteY23" fmla="*/ 1577336 h 10964785"/>
              <a:gd name="connsiteX24" fmla="*/ 10934157 w 17176121"/>
              <a:gd name="connsiteY24" fmla="*/ 1096479 h 10964785"/>
              <a:gd name="connsiteX25" fmla="*/ 9298628 w 17176121"/>
              <a:gd name="connsiteY25" fmla="*/ 147014 h 10964785"/>
              <a:gd name="connsiteX26" fmla="*/ 7464017 w 17176121"/>
              <a:gd name="connsiteY26" fmla="*/ 1203676 h 10964785"/>
              <a:gd name="connsiteX27" fmla="*/ 9099547 w 17176121"/>
              <a:gd name="connsiteY27" fmla="*/ 2153141 h 10964785"/>
              <a:gd name="connsiteX28" fmla="*/ 10869838 w 17176121"/>
              <a:gd name="connsiteY28" fmla="*/ 1096479 h 10964785"/>
              <a:gd name="connsiteX29" fmla="*/ 10064325 w 17176121"/>
              <a:gd name="connsiteY29" fmla="*/ 1562023 h 10964785"/>
              <a:gd name="connsiteX30" fmla="*/ 9935688 w 17176121"/>
              <a:gd name="connsiteY30" fmla="*/ 1571211 h 10964785"/>
              <a:gd name="connsiteX31" fmla="*/ 9920374 w 17176121"/>
              <a:gd name="connsiteY31" fmla="*/ 1644718 h 10964785"/>
              <a:gd name="connsiteX32" fmla="*/ 9096484 w 17176121"/>
              <a:gd name="connsiteY32" fmla="*/ 2119450 h 10964785"/>
              <a:gd name="connsiteX33" fmla="*/ 7522211 w 17176121"/>
              <a:gd name="connsiteY33" fmla="*/ 1206739 h 10964785"/>
              <a:gd name="connsiteX34" fmla="*/ 9295565 w 17176121"/>
              <a:gd name="connsiteY34" fmla="*/ 183767 h 10964785"/>
              <a:gd name="connsiteX35" fmla="*/ 10869838 w 17176121"/>
              <a:gd name="connsiteY35" fmla="*/ 1096479 h 10964785"/>
              <a:gd name="connsiteX36" fmla="*/ 15353762 w 17176121"/>
              <a:gd name="connsiteY36" fmla="*/ 4235838 h 10964785"/>
              <a:gd name="connsiteX37" fmla="*/ 17176122 w 17176121"/>
              <a:gd name="connsiteY37" fmla="*/ 3182238 h 10964785"/>
              <a:gd name="connsiteX38" fmla="*/ 15672292 w 17176121"/>
              <a:gd name="connsiteY38" fmla="*/ 2312406 h 10964785"/>
              <a:gd name="connsiteX39" fmla="*/ 16692201 w 17176121"/>
              <a:gd name="connsiteY39" fmla="*/ 1724350 h 10964785"/>
              <a:gd name="connsiteX40" fmla="*/ 15883624 w 17176121"/>
              <a:gd name="connsiteY40" fmla="*/ 1255744 h 10964785"/>
              <a:gd name="connsiteX41" fmla="*/ 15880562 w 17176121"/>
              <a:gd name="connsiteY41" fmla="*/ 1188362 h 10964785"/>
              <a:gd name="connsiteX42" fmla="*/ 16370608 w 17176121"/>
              <a:gd name="connsiteY42" fmla="*/ 903523 h 10964785"/>
              <a:gd name="connsiteX43" fmla="*/ 15473211 w 17176121"/>
              <a:gd name="connsiteY43" fmla="*/ 385911 h 10964785"/>
              <a:gd name="connsiteX44" fmla="*/ 14333853 w 17176121"/>
              <a:gd name="connsiteY44" fmla="*/ 1047474 h 10964785"/>
              <a:gd name="connsiteX45" fmla="*/ 15231250 w 17176121"/>
              <a:gd name="connsiteY45" fmla="*/ 1565085 h 10964785"/>
              <a:gd name="connsiteX46" fmla="*/ 15733548 w 17176121"/>
              <a:gd name="connsiteY46" fmla="*/ 1274120 h 10964785"/>
              <a:gd name="connsiteX47" fmla="*/ 15849934 w 17176121"/>
              <a:gd name="connsiteY47" fmla="*/ 1277183 h 10964785"/>
              <a:gd name="connsiteX48" fmla="*/ 16624819 w 17176121"/>
              <a:gd name="connsiteY48" fmla="*/ 1727413 h 10964785"/>
              <a:gd name="connsiteX49" fmla="*/ 15604911 w 17176121"/>
              <a:gd name="connsiteY49" fmla="*/ 2315469 h 10964785"/>
              <a:gd name="connsiteX50" fmla="*/ 17108740 w 17176121"/>
              <a:gd name="connsiteY50" fmla="*/ 3185301 h 10964785"/>
              <a:gd name="connsiteX51" fmla="*/ 15320072 w 17176121"/>
              <a:gd name="connsiteY51" fmla="*/ 4220524 h 10964785"/>
              <a:gd name="connsiteX52" fmla="*/ 15206748 w 17176121"/>
              <a:gd name="connsiteY52" fmla="*/ 4217461 h 10964785"/>
              <a:gd name="connsiteX53" fmla="*/ 13644726 w 17176121"/>
              <a:gd name="connsiteY53" fmla="*/ 3313938 h 10964785"/>
              <a:gd name="connsiteX54" fmla="*/ 13635538 w 17176121"/>
              <a:gd name="connsiteY54" fmla="*/ 3310875 h 10964785"/>
              <a:gd name="connsiteX55" fmla="*/ 11617159 w 17176121"/>
              <a:gd name="connsiteY55" fmla="*/ 4474735 h 10964785"/>
              <a:gd name="connsiteX56" fmla="*/ 13503837 w 17176121"/>
              <a:gd name="connsiteY56" fmla="*/ 5565088 h 10964785"/>
              <a:gd name="connsiteX57" fmla="*/ 13500774 w 17176121"/>
              <a:gd name="connsiteY57" fmla="*/ 5632469 h 10964785"/>
              <a:gd name="connsiteX58" fmla="*/ 13071984 w 17176121"/>
              <a:gd name="connsiteY58" fmla="*/ 5880555 h 10964785"/>
              <a:gd name="connsiteX59" fmla="*/ 12315475 w 17176121"/>
              <a:gd name="connsiteY59" fmla="*/ 5451765 h 10964785"/>
              <a:gd name="connsiteX60" fmla="*/ 11770298 w 17176121"/>
              <a:gd name="connsiteY60" fmla="*/ 5758044 h 10964785"/>
              <a:gd name="connsiteX61" fmla="*/ 9222058 w 17176121"/>
              <a:gd name="connsiteY61" fmla="*/ 4290968 h 10964785"/>
              <a:gd name="connsiteX62" fmla="*/ 12140896 w 17176121"/>
              <a:gd name="connsiteY62" fmla="*/ 2606434 h 10964785"/>
              <a:gd name="connsiteX63" fmla="*/ 12254219 w 17176121"/>
              <a:gd name="connsiteY63" fmla="*/ 2606434 h 10964785"/>
              <a:gd name="connsiteX64" fmla="*/ 13329259 w 17176121"/>
              <a:gd name="connsiteY64" fmla="*/ 3225117 h 10964785"/>
              <a:gd name="connsiteX65" fmla="*/ 14398172 w 17176121"/>
              <a:gd name="connsiteY65" fmla="*/ 2612559 h 10964785"/>
              <a:gd name="connsiteX66" fmla="*/ 12082703 w 17176121"/>
              <a:gd name="connsiteY66" fmla="*/ 1277183 h 10964785"/>
              <a:gd name="connsiteX67" fmla="*/ 11013790 w 17176121"/>
              <a:gd name="connsiteY67" fmla="*/ 1889741 h 10964785"/>
              <a:gd name="connsiteX68" fmla="*/ 12113331 w 17176121"/>
              <a:gd name="connsiteY68" fmla="*/ 2523738 h 10964785"/>
              <a:gd name="connsiteX69" fmla="*/ 12113331 w 17176121"/>
              <a:gd name="connsiteY69" fmla="*/ 2588057 h 10964785"/>
              <a:gd name="connsiteX70" fmla="*/ 9194493 w 17176121"/>
              <a:gd name="connsiteY70" fmla="*/ 4272591 h 10964785"/>
              <a:gd name="connsiteX71" fmla="*/ 9142426 w 17176121"/>
              <a:gd name="connsiteY71" fmla="*/ 4241963 h 10964785"/>
              <a:gd name="connsiteX72" fmla="*/ 9133238 w 17176121"/>
              <a:gd name="connsiteY72" fmla="*/ 4238900 h 10964785"/>
              <a:gd name="connsiteX73" fmla="*/ 7562026 w 17176121"/>
              <a:gd name="connsiteY73" fmla="*/ 5145486 h 10964785"/>
              <a:gd name="connsiteX74" fmla="*/ 7543650 w 17176121"/>
              <a:gd name="connsiteY74" fmla="*/ 5148549 h 10964785"/>
              <a:gd name="connsiteX75" fmla="*/ 7525273 w 17176121"/>
              <a:gd name="connsiteY75" fmla="*/ 5166925 h 10964785"/>
              <a:gd name="connsiteX76" fmla="*/ 5016849 w 17176121"/>
              <a:gd name="connsiteY76" fmla="*/ 6615625 h 10964785"/>
              <a:gd name="connsiteX77" fmla="*/ 3130171 w 17176121"/>
              <a:gd name="connsiteY77" fmla="*/ 5513021 h 10964785"/>
              <a:gd name="connsiteX78" fmla="*/ 3127108 w 17176121"/>
              <a:gd name="connsiteY78" fmla="*/ 5445639 h 10964785"/>
              <a:gd name="connsiteX79" fmla="*/ 3310875 w 17176121"/>
              <a:gd name="connsiteY79" fmla="*/ 5341504 h 10964785"/>
              <a:gd name="connsiteX80" fmla="*/ 1623278 w 17176121"/>
              <a:gd name="connsiteY80" fmla="*/ 4367538 h 10964785"/>
              <a:gd name="connsiteX81" fmla="*/ 1614090 w 17176121"/>
              <a:gd name="connsiteY81" fmla="*/ 4364475 h 10964785"/>
              <a:gd name="connsiteX82" fmla="*/ 1099541 w 17176121"/>
              <a:gd name="connsiteY82" fmla="*/ 4661565 h 10964785"/>
              <a:gd name="connsiteX83" fmla="*/ 2787138 w 17176121"/>
              <a:gd name="connsiteY83" fmla="*/ 5635532 h 10964785"/>
              <a:gd name="connsiteX84" fmla="*/ 2796327 w 17176121"/>
              <a:gd name="connsiteY84" fmla="*/ 5638595 h 10964785"/>
              <a:gd name="connsiteX85" fmla="*/ 2986220 w 17176121"/>
              <a:gd name="connsiteY85" fmla="*/ 5528335 h 10964785"/>
              <a:gd name="connsiteX86" fmla="*/ 3102606 w 17176121"/>
              <a:gd name="connsiteY86" fmla="*/ 5531398 h 10964785"/>
              <a:gd name="connsiteX87" fmla="*/ 4989284 w 17176121"/>
              <a:gd name="connsiteY87" fmla="*/ 6630939 h 10964785"/>
              <a:gd name="connsiteX88" fmla="*/ 4584995 w 17176121"/>
              <a:gd name="connsiteY88" fmla="*/ 6863711 h 10964785"/>
              <a:gd name="connsiteX89" fmla="*/ 4560493 w 17176121"/>
              <a:gd name="connsiteY89" fmla="*/ 6875962 h 10964785"/>
              <a:gd name="connsiteX90" fmla="*/ 6208274 w 17176121"/>
              <a:gd name="connsiteY90" fmla="*/ 7825426 h 10964785"/>
              <a:gd name="connsiteX91" fmla="*/ 6214399 w 17176121"/>
              <a:gd name="connsiteY91" fmla="*/ 7880556 h 10964785"/>
              <a:gd name="connsiteX92" fmla="*/ 3595715 w 17176121"/>
              <a:gd name="connsiteY92" fmla="*/ 9393575 h 10964785"/>
              <a:gd name="connsiteX93" fmla="*/ 2306280 w 17176121"/>
              <a:gd name="connsiteY93" fmla="*/ 8646253 h 10964785"/>
              <a:gd name="connsiteX94" fmla="*/ 2297092 w 17176121"/>
              <a:gd name="connsiteY94" fmla="*/ 8643191 h 10964785"/>
              <a:gd name="connsiteX95" fmla="*/ 1154672 w 17176121"/>
              <a:gd name="connsiteY95" fmla="*/ 9301691 h 10964785"/>
              <a:gd name="connsiteX96" fmla="*/ 3822361 w 17176121"/>
              <a:gd name="connsiteY96" fmla="*/ 10848399 h 10964785"/>
              <a:gd name="connsiteX97" fmla="*/ 3831549 w 17176121"/>
              <a:gd name="connsiteY97" fmla="*/ 10851461 h 10964785"/>
              <a:gd name="connsiteX98" fmla="*/ 4373663 w 17176121"/>
              <a:gd name="connsiteY98" fmla="*/ 10539058 h 10964785"/>
              <a:gd name="connsiteX99" fmla="*/ 4477798 w 17176121"/>
              <a:gd name="connsiteY99" fmla="*/ 10535995 h 10964785"/>
              <a:gd name="connsiteX100" fmla="*/ 5099544 w 17176121"/>
              <a:gd name="connsiteY100" fmla="*/ 10894341 h 10964785"/>
              <a:gd name="connsiteX101" fmla="*/ 5108733 w 17176121"/>
              <a:gd name="connsiteY101" fmla="*/ 10897403 h 10964785"/>
              <a:gd name="connsiteX102" fmla="*/ 5776421 w 17176121"/>
              <a:gd name="connsiteY102" fmla="*/ 10511493 h 10964785"/>
              <a:gd name="connsiteX103" fmla="*/ 6441046 w 17176121"/>
              <a:gd name="connsiteY103" fmla="*/ 10906592 h 10964785"/>
              <a:gd name="connsiteX104" fmla="*/ 7105671 w 17176121"/>
              <a:gd name="connsiteY104" fmla="*/ 10523744 h 10964785"/>
              <a:gd name="connsiteX105" fmla="*/ 7200618 w 17176121"/>
              <a:gd name="connsiteY105" fmla="*/ 10520681 h 10964785"/>
              <a:gd name="connsiteX106" fmla="*/ 7513022 w 17176121"/>
              <a:gd name="connsiteY106" fmla="*/ 10701385 h 10964785"/>
              <a:gd name="connsiteX107" fmla="*/ 8284845 w 17176121"/>
              <a:gd name="connsiteY107" fmla="*/ 10257281 h 10964785"/>
              <a:gd name="connsiteX108" fmla="*/ 7513022 w 17176121"/>
              <a:gd name="connsiteY108" fmla="*/ 9813176 h 10964785"/>
              <a:gd name="connsiteX109" fmla="*/ 6741199 w 17176121"/>
              <a:gd name="connsiteY109" fmla="*/ 10260344 h 10964785"/>
              <a:gd name="connsiteX110" fmla="*/ 7059729 w 17176121"/>
              <a:gd name="connsiteY110" fmla="*/ 10444111 h 10964785"/>
              <a:gd name="connsiteX111" fmla="*/ 7068918 w 17176121"/>
              <a:gd name="connsiteY111" fmla="*/ 10511493 h 10964785"/>
              <a:gd name="connsiteX112" fmla="*/ 6441046 w 17176121"/>
              <a:gd name="connsiteY112" fmla="*/ 10872901 h 10964785"/>
              <a:gd name="connsiteX113" fmla="*/ 5776421 w 17176121"/>
              <a:gd name="connsiteY113" fmla="*/ 10477802 h 10964785"/>
              <a:gd name="connsiteX114" fmla="*/ 5108733 w 17176121"/>
              <a:gd name="connsiteY114" fmla="*/ 10863713 h 10964785"/>
              <a:gd name="connsiteX115" fmla="*/ 4508426 w 17176121"/>
              <a:gd name="connsiteY115" fmla="*/ 10517618 h 10964785"/>
              <a:gd name="connsiteX116" fmla="*/ 4511489 w 17176121"/>
              <a:gd name="connsiteY116" fmla="*/ 10456362 h 10964785"/>
              <a:gd name="connsiteX117" fmla="*/ 4970907 w 17176121"/>
              <a:gd name="connsiteY117" fmla="*/ 10189900 h 10964785"/>
              <a:gd name="connsiteX118" fmla="*/ 3626342 w 17176121"/>
              <a:gd name="connsiteY118" fmla="*/ 9408889 h 10964785"/>
              <a:gd name="connsiteX119" fmla="*/ 6245027 w 17176121"/>
              <a:gd name="connsiteY119" fmla="*/ 7895870 h 10964785"/>
              <a:gd name="connsiteX120" fmla="*/ 6343037 w 17176121"/>
              <a:gd name="connsiteY120" fmla="*/ 7898933 h 10964785"/>
              <a:gd name="connsiteX121" fmla="*/ 8278719 w 17176121"/>
              <a:gd name="connsiteY121" fmla="*/ 9013788 h 10964785"/>
              <a:gd name="connsiteX122" fmla="*/ 8287908 w 17176121"/>
              <a:gd name="connsiteY122" fmla="*/ 9016851 h 10964785"/>
              <a:gd name="connsiteX123" fmla="*/ 10542121 w 17176121"/>
              <a:gd name="connsiteY123" fmla="*/ 7715166 h 10964785"/>
              <a:gd name="connsiteX124" fmla="*/ 10652380 w 17176121"/>
              <a:gd name="connsiteY124" fmla="*/ 7715166 h 10964785"/>
              <a:gd name="connsiteX125" fmla="*/ 11522213 w 17176121"/>
              <a:gd name="connsiteY125" fmla="*/ 8214401 h 10964785"/>
              <a:gd name="connsiteX126" fmla="*/ 12147022 w 17176121"/>
              <a:gd name="connsiteY126" fmla="*/ 7852991 h 10964785"/>
              <a:gd name="connsiteX127" fmla="*/ 15274130 w 17176121"/>
              <a:gd name="connsiteY127" fmla="*/ 9663100 h 10964785"/>
              <a:gd name="connsiteX128" fmla="*/ 15280255 w 17176121"/>
              <a:gd name="connsiteY128" fmla="*/ 9724355 h 10964785"/>
              <a:gd name="connsiteX129" fmla="*/ 14471679 w 17176121"/>
              <a:gd name="connsiteY129" fmla="*/ 10199088 h 10964785"/>
              <a:gd name="connsiteX130" fmla="*/ 14860653 w 17176121"/>
              <a:gd name="connsiteY130" fmla="*/ 10422671 h 10964785"/>
              <a:gd name="connsiteX131" fmla="*/ 14866778 w 17176121"/>
              <a:gd name="connsiteY131" fmla="*/ 10474739 h 10964785"/>
              <a:gd name="connsiteX132" fmla="*/ 14428800 w 17176121"/>
              <a:gd name="connsiteY132" fmla="*/ 10725888 h 10964785"/>
              <a:gd name="connsiteX133" fmla="*/ 11975505 w 17176121"/>
              <a:gd name="connsiteY133" fmla="*/ 9323130 h 10964785"/>
              <a:gd name="connsiteX134" fmla="*/ 11966317 w 17176121"/>
              <a:gd name="connsiteY134" fmla="*/ 9317005 h 10964785"/>
              <a:gd name="connsiteX135" fmla="*/ 11280252 w 17176121"/>
              <a:gd name="connsiteY135" fmla="*/ 9715167 h 10964785"/>
              <a:gd name="connsiteX136" fmla="*/ 11173054 w 17176121"/>
              <a:gd name="connsiteY136" fmla="*/ 9715167 h 10964785"/>
              <a:gd name="connsiteX137" fmla="*/ 10820834 w 17176121"/>
              <a:gd name="connsiteY137" fmla="*/ 9513023 h 10964785"/>
              <a:gd name="connsiteX138" fmla="*/ 9421140 w 17176121"/>
              <a:gd name="connsiteY138" fmla="*/ 10321599 h 10964785"/>
              <a:gd name="connsiteX139" fmla="*/ 10330787 w 17176121"/>
              <a:gd name="connsiteY139" fmla="*/ 10848399 h 10964785"/>
              <a:gd name="connsiteX140" fmla="*/ 11730482 w 17176121"/>
              <a:gd name="connsiteY140" fmla="*/ 10039822 h 10964785"/>
              <a:gd name="connsiteX141" fmla="*/ 11310880 w 17176121"/>
              <a:gd name="connsiteY141" fmla="*/ 9797862 h 10964785"/>
              <a:gd name="connsiteX142" fmla="*/ 11310880 w 17176121"/>
              <a:gd name="connsiteY142" fmla="*/ 9736606 h 10964785"/>
              <a:gd name="connsiteX143" fmla="*/ 11963255 w 17176121"/>
              <a:gd name="connsiteY143" fmla="*/ 9356821 h 10964785"/>
              <a:gd name="connsiteX144" fmla="*/ 14425737 w 17176121"/>
              <a:gd name="connsiteY144" fmla="*/ 10765704 h 10964785"/>
              <a:gd name="connsiteX145" fmla="*/ 14897406 w 17176121"/>
              <a:gd name="connsiteY145" fmla="*/ 10493116 h 10964785"/>
              <a:gd name="connsiteX146" fmla="*/ 14989290 w 17176121"/>
              <a:gd name="connsiteY146" fmla="*/ 10496179 h 10964785"/>
              <a:gd name="connsiteX147" fmla="*/ 15378264 w 17176121"/>
              <a:gd name="connsiteY147" fmla="*/ 10719762 h 10964785"/>
              <a:gd name="connsiteX148" fmla="*/ 16777958 w 17176121"/>
              <a:gd name="connsiteY148" fmla="*/ 9911186 h 10964785"/>
              <a:gd name="connsiteX149" fmla="*/ 15868310 w 17176121"/>
              <a:gd name="connsiteY149" fmla="*/ 9384386 h 10964785"/>
              <a:gd name="connsiteX150" fmla="*/ 15418080 w 17176121"/>
              <a:gd name="connsiteY150" fmla="*/ 9644723 h 10964785"/>
              <a:gd name="connsiteX151" fmla="*/ 15295569 w 17176121"/>
              <a:gd name="connsiteY151" fmla="*/ 9647786 h 10964785"/>
              <a:gd name="connsiteX152" fmla="*/ 12147022 w 17176121"/>
              <a:gd name="connsiteY152" fmla="*/ 7828489 h 10964785"/>
              <a:gd name="connsiteX153" fmla="*/ 12137833 w 17176121"/>
              <a:gd name="connsiteY153" fmla="*/ 7825426 h 10964785"/>
              <a:gd name="connsiteX154" fmla="*/ 11513024 w 17176121"/>
              <a:gd name="connsiteY154" fmla="*/ 8186835 h 10964785"/>
              <a:gd name="connsiteX155" fmla="*/ 10673820 w 17176121"/>
              <a:gd name="connsiteY155" fmla="*/ 7702915 h 10964785"/>
              <a:gd name="connsiteX156" fmla="*/ 10673820 w 17176121"/>
              <a:gd name="connsiteY156" fmla="*/ 7638596 h 10964785"/>
              <a:gd name="connsiteX157" fmla="*/ 12826960 w 17176121"/>
              <a:gd name="connsiteY157" fmla="*/ 6395104 h 10964785"/>
              <a:gd name="connsiteX158" fmla="*/ 12851463 w 17176121"/>
              <a:gd name="connsiteY158" fmla="*/ 6382853 h 10964785"/>
              <a:gd name="connsiteX159" fmla="*/ 11794801 w 17176121"/>
              <a:gd name="connsiteY159" fmla="*/ 5773358 h 10964785"/>
              <a:gd name="connsiteX160" fmla="*/ 12312412 w 17176121"/>
              <a:gd name="connsiteY160" fmla="*/ 5476267 h 10964785"/>
              <a:gd name="connsiteX161" fmla="*/ 13068922 w 17176121"/>
              <a:gd name="connsiteY161" fmla="*/ 5905058 h 10964785"/>
              <a:gd name="connsiteX162" fmla="*/ 13528340 w 17176121"/>
              <a:gd name="connsiteY162" fmla="*/ 5641658 h 10964785"/>
              <a:gd name="connsiteX163" fmla="*/ 13644726 w 17176121"/>
              <a:gd name="connsiteY163" fmla="*/ 5638595 h 10964785"/>
              <a:gd name="connsiteX164" fmla="*/ 15114864 w 17176121"/>
              <a:gd name="connsiteY164" fmla="*/ 6490050 h 10964785"/>
              <a:gd name="connsiteX165" fmla="*/ 15124052 w 17176121"/>
              <a:gd name="connsiteY165" fmla="*/ 6493113 h 10964785"/>
              <a:gd name="connsiteX166" fmla="*/ 17142432 w 17176121"/>
              <a:gd name="connsiteY166" fmla="*/ 5329253 h 10964785"/>
              <a:gd name="connsiteX167" fmla="*/ 15344574 w 17176121"/>
              <a:gd name="connsiteY167" fmla="*/ 4290968 h 10964785"/>
              <a:gd name="connsiteX168" fmla="*/ 15353762 w 17176121"/>
              <a:gd name="connsiteY168" fmla="*/ 4235838 h 10964785"/>
              <a:gd name="connsiteX169" fmla="*/ 15846872 w 17176121"/>
              <a:gd name="connsiteY169" fmla="*/ 1173048 h 10964785"/>
              <a:gd name="connsiteX170" fmla="*/ 15721296 w 17176121"/>
              <a:gd name="connsiteY170" fmla="*/ 1182237 h 10964785"/>
              <a:gd name="connsiteX171" fmla="*/ 15705982 w 17176121"/>
              <a:gd name="connsiteY171" fmla="*/ 1252681 h 10964785"/>
              <a:gd name="connsiteX172" fmla="*/ 15231250 w 17176121"/>
              <a:gd name="connsiteY172" fmla="*/ 1525269 h 10964785"/>
              <a:gd name="connsiteX173" fmla="*/ 14395109 w 17176121"/>
              <a:gd name="connsiteY173" fmla="*/ 1044411 h 10964785"/>
              <a:gd name="connsiteX174" fmla="*/ 15470148 w 17176121"/>
              <a:gd name="connsiteY174" fmla="*/ 422665 h 10964785"/>
              <a:gd name="connsiteX175" fmla="*/ 16306290 w 17176121"/>
              <a:gd name="connsiteY175" fmla="*/ 903523 h 10964785"/>
              <a:gd name="connsiteX176" fmla="*/ 15846872 w 17176121"/>
              <a:gd name="connsiteY176" fmla="*/ 1173048 h 10964785"/>
              <a:gd name="connsiteX177" fmla="*/ 11075046 w 17176121"/>
              <a:gd name="connsiteY177" fmla="*/ 1889741 h 10964785"/>
              <a:gd name="connsiteX178" fmla="*/ 12082703 w 17176121"/>
              <a:gd name="connsiteY178" fmla="*/ 1313937 h 10964785"/>
              <a:gd name="connsiteX179" fmla="*/ 14333853 w 17176121"/>
              <a:gd name="connsiteY179" fmla="*/ 2615622 h 10964785"/>
              <a:gd name="connsiteX180" fmla="*/ 13326196 w 17176121"/>
              <a:gd name="connsiteY180" fmla="*/ 3191426 h 10964785"/>
              <a:gd name="connsiteX181" fmla="*/ 12281784 w 17176121"/>
              <a:gd name="connsiteY181" fmla="*/ 2588057 h 10964785"/>
              <a:gd name="connsiteX182" fmla="*/ 12266470 w 17176121"/>
              <a:gd name="connsiteY182" fmla="*/ 2514550 h 10964785"/>
              <a:gd name="connsiteX183" fmla="*/ 12137833 w 17176121"/>
              <a:gd name="connsiteY183" fmla="*/ 2505362 h 10964785"/>
              <a:gd name="connsiteX184" fmla="*/ 11075046 w 17176121"/>
              <a:gd name="connsiteY184" fmla="*/ 1889741 h 10964785"/>
              <a:gd name="connsiteX185" fmla="*/ 3096480 w 17176121"/>
              <a:gd name="connsiteY185" fmla="*/ 5430325 h 10964785"/>
              <a:gd name="connsiteX186" fmla="*/ 2973968 w 17176121"/>
              <a:gd name="connsiteY186" fmla="*/ 5439514 h 10964785"/>
              <a:gd name="connsiteX187" fmla="*/ 2958654 w 17176121"/>
              <a:gd name="connsiteY187" fmla="*/ 5509958 h 10964785"/>
              <a:gd name="connsiteX188" fmla="*/ 2799389 w 17176121"/>
              <a:gd name="connsiteY188" fmla="*/ 5601841 h 10964785"/>
              <a:gd name="connsiteX189" fmla="*/ 1166923 w 17176121"/>
              <a:gd name="connsiteY189" fmla="*/ 4661565 h 10964785"/>
              <a:gd name="connsiteX190" fmla="*/ 1620216 w 17176121"/>
              <a:gd name="connsiteY190" fmla="*/ 4398166 h 10964785"/>
              <a:gd name="connsiteX191" fmla="*/ 3252682 w 17176121"/>
              <a:gd name="connsiteY191" fmla="*/ 5338442 h 10964785"/>
              <a:gd name="connsiteX192" fmla="*/ 3096480 w 17176121"/>
              <a:gd name="connsiteY192" fmla="*/ 5430325 h 10964785"/>
              <a:gd name="connsiteX193" fmla="*/ 6802455 w 17176121"/>
              <a:gd name="connsiteY193" fmla="*/ 10260344 h 10964785"/>
              <a:gd name="connsiteX194" fmla="*/ 7509959 w 17176121"/>
              <a:gd name="connsiteY194" fmla="*/ 9849930 h 10964785"/>
              <a:gd name="connsiteX195" fmla="*/ 8217463 w 17176121"/>
              <a:gd name="connsiteY195" fmla="*/ 10260344 h 10964785"/>
              <a:gd name="connsiteX196" fmla="*/ 7509959 w 17176121"/>
              <a:gd name="connsiteY196" fmla="*/ 10670757 h 10964785"/>
              <a:gd name="connsiteX197" fmla="*/ 7231246 w 17176121"/>
              <a:gd name="connsiteY197" fmla="*/ 10508430 h 10964785"/>
              <a:gd name="connsiteX198" fmla="*/ 7218994 w 17176121"/>
              <a:gd name="connsiteY198" fmla="*/ 10431860 h 10964785"/>
              <a:gd name="connsiteX199" fmla="*/ 7087294 w 17176121"/>
              <a:gd name="connsiteY199" fmla="*/ 10425734 h 10964785"/>
              <a:gd name="connsiteX200" fmla="*/ 6802455 w 17176121"/>
              <a:gd name="connsiteY200" fmla="*/ 10260344 h 10964785"/>
              <a:gd name="connsiteX201" fmla="*/ 4909651 w 17176121"/>
              <a:gd name="connsiteY201" fmla="*/ 10192962 h 10964785"/>
              <a:gd name="connsiteX202" fmla="*/ 4483923 w 17176121"/>
              <a:gd name="connsiteY202" fmla="*/ 10437985 h 10964785"/>
              <a:gd name="connsiteX203" fmla="*/ 4349161 w 17176121"/>
              <a:gd name="connsiteY203" fmla="*/ 10444111 h 10964785"/>
              <a:gd name="connsiteX204" fmla="*/ 4339972 w 17176121"/>
              <a:gd name="connsiteY204" fmla="*/ 10520681 h 10964785"/>
              <a:gd name="connsiteX205" fmla="*/ 3828487 w 17176121"/>
              <a:gd name="connsiteY205" fmla="*/ 10814709 h 10964785"/>
              <a:gd name="connsiteX206" fmla="*/ 1215927 w 17176121"/>
              <a:gd name="connsiteY206" fmla="*/ 9298628 h 10964785"/>
              <a:gd name="connsiteX207" fmla="*/ 2297092 w 17176121"/>
              <a:gd name="connsiteY207" fmla="*/ 8679944 h 10964785"/>
              <a:gd name="connsiteX208" fmla="*/ 3565087 w 17176121"/>
              <a:gd name="connsiteY208" fmla="*/ 9415014 h 10964785"/>
              <a:gd name="connsiteX209" fmla="*/ 3595715 w 17176121"/>
              <a:gd name="connsiteY209" fmla="*/ 9433390 h 10964785"/>
              <a:gd name="connsiteX210" fmla="*/ 4909651 w 17176121"/>
              <a:gd name="connsiteY210" fmla="*/ 10192962 h 10964785"/>
              <a:gd name="connsiteX211" fmla="*/ 11663101 w 17176121"/>
              <a:gd name="connsiteY211" fmla="*/ 10042885 h 10964785"/>
              <a:gd name="connsiteX212" fmla="*/ 10333850 w 17176121"/>
              <a:gd name="connsiteY212" fmla="*/ 10808583 h 10964785"/>
              <a:gd name="connsiteX213" fmla="*/ 9494646 w 17176121"/>
              <a:gd name="connsiteY213" fmla="*/ 10324662 h 10964785"/>
              <a:gd name="connsiteX214" fmla="*/ 10823897 w 17176121"/>
              <a:gd name="connsiteY214" fmla="*/ 9558965 h 10964785"/>
              <a:gd name="connsiteX215" fmla="*/ 11139364 w 17176121"/>
              <a:gd name="connsiteY215" fmla="*/ 9739669 h 10964785"/>
              <a:gd name="connsiteX216" fmla="*/ 11154678 w 17176121"/>
              <a:gd name="connsiteY216" fmla="*/ 9810113 h 10964785"/>
              <a:gd name="connsiteX217" fmla="*/ 11280252 w 17176121"/>
              <a:gd name="connsiteY217" fmla="*/ 9819302 h 10964785"/>
              <a:gd name="connsiteX218" fmla="*/ 11663101 w 17176121"/>
              <a:gd name="connsiteY218" fmla="*/ 10042885 h 10964785"/>
              <a:gd name="connsiteX219" fmla="*/ 15317009 w 17176121"/>
              <a:gd name="connsiteY219" fmla="*/ 9751920 h 10964785"/>
              <a:gd name="connsiteX220" fmla="*/ 15436457 w 17176121"/>
              <a:gd name="connsiteY220" fmla="*/ 9739669 h 10964785"/>
              <a:gd name="connsiteX221" fmla="*/ 15454834 w 17176121"/>
              <a:gd name="connsiteY221" fmla="*/ 9672288 h 10964785"/>
              <a:gd name="connsiteX222" fmla="*/ 15871374 w 17176121"/>
              <a:gd name="connsiteY222" fmla="*/ 9430327 h 10964785"/>
              <a:gd name="connsiteX223" fmla="*/ 16710577 w 17176121"/>
              <a:gd name="connsiteY223" fmla="*/ 9914249 h 10964785"/>
              <a:gd name="connsiteX224" fmla="*/ 15381327 w 17176121"/>
              <a:gd name="connsiteY224" fmla="*/ 10679946 h 10964785"/>
              <a:gd name="connsiteX225" fmla="*/ 15032169 w 17176121"/>
              <a:gd name="connsiteY225" fmla="*/ 10477802 h 10964785"/>
              <a:gd name="connsiteX226" fmla="*/ 15022981 w 17176121"/>
              <a:gd name="connsiteY226" fmla="*/ 10398169 h 10964785"/>
              <a:gd name="connsiteX227" fmla="*/ 14885155 w 17176121"/>
              <a:gd name="connsiteY227" fmla="*/ 10395106 h 10964785"/>
              <a:gd name="connsiteX228" fmla="*/ 14539060 w 17176121"/>
              <a:gd name="connsiteY228" fmla="*/ 10196025 h 10964785"/>
              <a:gd name="connsiteX229" fmla="*/ 15317009 w 17176121"/>
              <a:gd name="connsiteY229" fmla="*/ 9751920 h 10964785"/>
              <a:gd name="connsiteX230" fmla="*/ 12796333 w 17176121"/>
              <a:gd name="connsiteY230" fmla="*/ 6385916 h 10964785"/>
              <a:gd name="connsiteX231" fmla="*/ 10649318 w 17176121"/>
              <a:gd name="connsiteY231" fmla="*/ 7626345 h 10964785"/>
              <a:gd name="connsiteX232" fmla="*/ 10520681 w 17176121"/>
              <a:gd name="connsiteY232" fmla="*/ 7635534 h 10964785"/>
              <a:gd name="connsiteX233" fmla="*/ 10505367 w 17176121"/>
              <a:gd name="connsiteY233" fmla="*/ 7709040 h 10964785"/>
              <a:gd name="connsiteX234" fmla="*/ 8281782 w 17176121"/>
              <a:gd name="connsiteY234" fmla="*/ 8992349 h 10964785"/>
              <a:gd name="connsiteX235" fmla="*/ 6373665 w 17176121"/>
              <a:gd name="connsiteY235" fmla="*/ 7892808 h 10964785"/>
              <a:gd name="connsiteX236" fmla="*/ 6367539 w 17176121"/>
              <a:gd name="connsiteY236" fmla="*/ 7813175 h 10964785"/>
              <a:gd name="connsiteX237" fmla="*/ 6226651 w 17176121"/>
              <a:gd name="connsiteY237" fmla="*/ 7810112 h 10964785"/>
              <a:gd name="connsiteX238" fmla="*/ 4612561 w 17176121"/>
              <a:gd name="connsiteY238" fmla="*/ 6879025 h 10964785"/>
              <a:gd name="connsiteX239" fmla="*/ 7516085 w 17176121"/>
              <a:gd name="connsiteY239" fmla="*/ 5203679 h 10964785"/>
              <a:gd name="connsiteX240" fmla="*/ 7537524 w 17176121"/>
              <a:gd name="connsiteY240" fmla="*/ 5203679 h 10964785"/>
              <a:gd name="connsiteX241" fmla="*/ 7558964 w 17176121"/>
              <a:gd name="connsiteY241" fmla="*/ 5179177 h 10964785"/>
              <a:gd name="connsiteX242" fmla="*/ 9127112 w 17176121"/>
              <a:gd name="connsiteY242" fmla="*/ 4275654 h 10964785"/>
              <a:gd name="connsiteX243" fmla="*/ 9157739 w 17176121"/>
              <a:gd name="connsiteY243" fmla="*/ 4294030 h 10964785"/>
              <a:gd name="connsiteX244" fmla="*/ 9188367 w 17176121"/>
              <a:gd name="connsiteY244" fmla="*/ 4312407 h 10964785"/>
              <a:gd name="connsiteX245" fmla="*/ 12796333 w 17176121"/>
              <a:gd name="connsiteY245" fmla="*/ 6385916 h 10964785"/>
              <a:gd name="connsiteX246" fmla="*/ 17087302 w 17176121"/>
              <a:gd name="connsiteY246" fmla="*/ 5335379 h 10964785"/>
              <a:gd name="connsiteX247" fmla="*/ 15130178 w 17176121"/>
              <a:gd name="connsiteY247" fmla="*/ 6462485 h 10964785"/>
              <a:gd name="connsiteX248" fmla="*/ 13681479 w 17176121"/>
              <a:gd name="connsiteY248" fmla="*/ 5623281 h 10964785"/>
              <a:gd name="connsiteX249" fmla="*/ 13666165 w 17176121"/>
              <a:gd name="connsiteY249" fmla="*/ 5552837 h 10964785"/>
              <a:gd name="connsiteX250" fmla="*/ 13543654 w 17176121"/>
              <a:gd name="connsiteY250" fmla="*/ 5543649 h 10964785"/>
              <a:gd name="connsiteX251" fmla="*/ 11687603 w 17176121"/>
              <a:gd name="connsiteY251" fmla="*/ 4468609 h 10964785"/>
              <a:gd name="connsiteX252" fmla="*/ 13644726 w 17176121"/>
              <a:gd name="connsiteY252" fmla="*/ 3341503 h 10964785"/>
              <a:gd name="connsiteX253" fmla="*/ 15182246 w 17176121"/>
              <a:gd name="connsiteY253" fmla="*/ 4229712 h 10964785"/>
              <a:gd name="connsiteX254" fmla="*/ 15194497 w 17176121"/>
              <a:gd name="connsiteY254" fmla="*/ 4306282 h 10964785"/>
              <a:gd name="connsiteX255" fmla="*/ 15326197 w 17176121"/>
              <a:gd name="connsiteY255" fmla="*/ 4312407 h 10964785"/>
              <a:gd name="connsiteX256" fmla="*/ 17087302 w 17176121"/>
              <a:gd name="connsiteY256" fmla="*/ 5335379 h 10964785"/>
              <a:gd name="connsiteX257" fmla="*/ 2098011 w 17176121"/>
              <a:gd name="connsiteY257" fmla="*/ 1182237 h 10964785"/>
              <a:gd name="connsiteX258" fmla="*/ 526800 w 17176121"/>
              <a:gd name="connsiteY258" fmla="*/ 2085759 h 10964785"/>
              <a:gd name="connsiteX259" fmla="*/ 3320064 w 17176121"/>
              <a:gd name="connsiteY259" fmla="*/ 3718226 h 10964785"/>
              <a:gd name="connsiteX260" fmla="*/ 3329252 w 17176121"/>
              <a:gd name="connsiteY260" fmla="*/ 3721289 h 10964785"/>
              <a:gd name="connsiteX261" fmla="*/ 4113326 w 17176121"/>
              <a:gd name="connsiteY261" fmla="*/ 3267996 h 10964785"/>
              <a:gd name="connsiteX262" fmla="*/ 4226649 w 17176121"/>
              <a:gd name="connsiteY262" fmla="*/ 3267996 h 10964785"/>
              <a:gd name="connsiteX263" fmla="*/ 5442576 w 17176121"/>
              <a:gd name="connsiteY263" fmla="*/ 3972438 h 10964785"/>
              <a:gd name="connsiteX264" fmla="*/ 7460955 w 17176121"/>
              <a:gd name="connsiteY264" fmla="*/ 2808578 h 10964785"/>
              <a:gd name="connsiteX265" fmla="*/ 4826956 w 17176121"/>
              <a:gd name="connsiteY265" fmla="*/ 1283309 h 10964785"/>
              <a:gd name="connsiteX266" fmla="*/ 2805515 w 17176121"/>
              <a:gd name="connsiteY266" fmla="*/ 2450231 h 10964785"/>
              <a:gd name="connsiteX267" fmla="*/ 4079635 w 17176121"/>
              <a:gd name="connsiteY267" fmla="*/ 3188364 h 10964785"/>
              <a:gd name="connsiteX268" fmla="*/ 4076573 w 17176121"/>
              <a:gd name="connsiteY268" fmla="*/ 3252682 h 10964785"/>
              <a:gd name="connsiteX269" fmla="*/ 3323126 w 17176121"/>
              <a:gd name="connsiteY269" fmla="*/ 3687598 h 10964785"/>
              <a:gd name="connsiteX270" fmla="*/ 588056 w 17176121"/>
              <a:gd name="connsiteY270" fmla="*/ 2085759 h 10964785"/>
              <a:gd name="connsiteX271" fmla="*/ 2131701 w 17176121"/>
              <a:gd name="connsiteY271" fmla="*/ 1197551 h 10964785"/>
              <a:gd name="connsiteX272" fmla="*/ 2238899 w 17176121"/>
              <a:gd name="connsiteY272" fmla="*/ 1197551 h 10964785"/>
              <a:gd name="connsiteX273" fmla="*/ 2548241 w 17176121"/>
              <a:gd name="connsiteY273" fmla="*/ 1378255 h 10964785"/>
              <a:gd name="connsiteX274" fmla="*/ 3320064 w 17176121"/>
              <a:gd name="connsiteY274" fmla="*/ 934151 h 10964785"/>
              <a:gd name="connsiteX275" fmla="*/ 2548241 w 17176121"/>
              <a:gd name="connsiteY275" fmla="*/ 490046 h 10964785"/>
              <a:gd name="connsiteX276" fmla="*/ 1779480 w 17176121"/>
              <a:gd name="connsiteY276" fmla="*/ 934151 h 10964785"/>
              <a:gd name="connsiteX277" fmla="*/ 2098011 w 17176121"/>
              <a:gd name="connsiteY277" fmla="*/ 1117918 h 10964785"/>
              <a:gd name="connsiteX278" fmla="*/ 2098011 w 17176121"/>
              <a:gd name="connsiteY278" fmla="*/ 1182237 h 10964785"/>
              <a:gd name="connsiteX279" fmla="*/ 2866771 w 17176121"/>
              <a:gd name="connsiteY279" fmla="*/ 2450231 h 10964785"/>
              <a:gd name="connsiteX280" fmla="*/ 4823893 w 17176121"/>
              <a:gd name="connsiteY280" fmla="*/ 1323125 h 10964785"/>
              <a:gd name="connsiteX281" fmla="*/ 7396636 w 17176121"/>
              <a:gd name="connsiteY281" fmla="*/ 2811641 h 10964785"/>
              <a:gd name="connsiteX282" fmla="*/ 5439514 w 17176121"/>
              <a:gd name="connsiteY282" fmla="*/ 3938747 h 10964785"/>
              <a:gd name="connsiteX283" fmla="*/ 4254214 w 17176121"/>
              <a:gd name="connsiteY283" fmla="*/ 3252682 h 10964785"/>
              <a:gd name="connsiteX284" fmla="*/ 4238900 w 17176121"/>
              <a:gd name="connsiteY284" fmla="*/ 3179175 h 10964785"/>
              <a:gd name="connsiteX285" fmla="*/ 4113326 w 17176121"/>
              <a:gd name="connsiteY285" fmla="*/ 3169987 h 10964785"/>
              <a:gd name="connsiteX286" fmla="*/ 2866771 w 17176121"/>
              <a:gd name="connsiteY286" fmla="*/ 2450231 h 10964785"/>
              <a:gd name="connsiteX287" fmla="*/ 1840736 w 17176121"/>
              <a:gd name="connsiteY287" fmla="*/ 934151 h 10964785"/>
              <a:gd name="connsiteX288" fmla="*/ 2548241 w 17176121"/>
              <a:gd name="connsiteY288" fmla="*/ 523737 h 10964785"/>
              <a:gd name="connsiteX289" fmla="*/ 3255745 w 17176121"/>
              <a:gd name="connsiteY289" fmla="*/ 934151 h 10964785"/>
              <a:gd name="connsiteX290" fmla="*/ 2548241 w 17176121"/>
              <a:gd name="connsiteY290" fmla="*/ 1344565 h 10964785"/>
              <a:gd name="connsiteX291" fmla="*/ 2269527 w 17176121"/>
              <a:gd name="connsiteY291" fmla="*/ 1182237 h 10964785"/>
              <a:gd name="connsiteX292" fmla="*/ 2257276 w 17176121"/>
              <a:gd name="connsiteY292" fmla="*/ 1105667 h 10964785"/>
              <a:gd name="connsiteX293" fmla="*/ 2125576 w 17176121"/>
              <a:gd name="connsiteY293" fmla="*/ 1099541 h 10964785"/>
              <a:gd name="connsiteX294" fmla="*/ 1840736 w 17176121"/>
              <a:gd name="connsiteY294" fmla="*/ 934151 h 10964785"/>
              <a:gd name="connsiteX295" fmla="*/ 12906593 w 17176121"/>
              <a:gd name="connsiteY295" fmla="*/ 7252685 h 10964785"/>
              <a:gd name="connsiteX296" fmla="*/ 13620224 w 17176121"/>
              <a:gd name="connsiteY296" fmla="*/ 7666161 h 10964785"/>
              <a:gd name="connsiteX297" fmla="*/ 14333853 w 17176121"/>
              <a:gd name="connsiteY297" fmla="*/ 7252685 h 10964785"/>
              <a:gd name="connsiteX298" fmla="*/ 13620224 w 17176121"/>
              <a:gd name="connsiteY298" fmla="*/ 6839208 h 10964785"/>
              <a:gd name="connsiteX299" fmla="*/ 12906593 w 17176121"/>
              <a:gd name="connsiteY299" fmla="*/ 7252685 h 10964785"/>
              <a:gd name="connsiteX300" fmla="*/ 13620224 w 17176121"/>
              <a:gd name="connsiteY300" fmla="*/ 7629408 h 10964785"/>
              <a:gd name="connsiteX301" fmla="*/ 12967849 w 17176121"/>
              <a:gd name="connsiteY301" fmla="*/ 7252685 h 10964785"/>
              <a:gd name="connsiteX302" fmla="*/ 13620224 w 17176121"/>
              <a:gd name="connsiteY302" fmla="*/ 6875962 h 10964785"/>
              <a:gd name="connsiteX303" fmla="*/ 14272597 w 17176121"/>
              <a:gd name="connsiteY303" fmla="*/ 7252685 h 10964785"/>
              <a:gd name="connsiteX304" fmla="*/ 13620224 w 17176121"/>
              <a:gd name="connsiteY304" fmla="*/ 7629408 h 10964785"/>
              <a:gd name="connsiteX305" fmla="*/ 238898 w 17176121"/>
              <a:gd name="connsiteY305" fmla="*/ 10686071 h 10964785"/>
              <a:gd name="connsiteX306" fmla="*/ 719755 w 17176121"/>
              <a:gd name="connsiteY306" fmla="*/ 10964785 h 10964785"/>
              <a:gd name="connsiteX307" fmla="*/ 1200613 w 17176121"/>
              <a:gd name="connsiteY307" fmla="*/ 10686071 h 10964785"/>
              <a:gd name="connsiteX308" fmla="*/ 719755 w 17176121"/>
              <a:gd name="connsiteY308" fmla="*/ 10407357 h 10964785"/>
              <a:gd name="connsiteX309" fmla="*/ 238898 w 17176121"/>
              <a:gd name="connsiteY309" fmla="*/ 10686071 h 10964785"/>
              <a:gd name="connsiteX310" fmla="*/ 719755 w 17176121"/>
              <a:gd name="connsiteY310" fmla="*/ 10928031 h 10964785"/>
              <a:gd name="connsiteX311" fmla="*/ 300153 w 17176121"/>
              <a:gd name="connsiteY311" fmla="*/ 10686071 h 10964785"/>
              <a:gd name="connsiteX312" fmla="*/ 719755 w 17176121"/>
              <a:gd name="connsiteY312" fmla="*/ 10444111 h 10964785"/>
              <a:gd name="connsiteX313" fmla="*/ 1139358 w 17176121"/>
              <a:gd name="connsiteY313" fmla="*/ 10686071 h 10964785"/>
              <a:gd name="connsiteX314" fmla="*/ 719755 w 17176121"/>
              <a:gd name="connsiteY314" fmla="*/ 10928031 h 10964785"/>
              <a:gd name="connsiteX315" fmla="*/ 719755 w 17176121"/>
              <a:gd name="connsiteY315" fmla="*/ 8909653 h 10964785"/>
              <a:gd name="connsiteX316" fmla="*/ 1200613 w 17176121"/>
              <a:gd name="connsiteY316" fmla="*/ 8630939 h 10964785"/>
              <a:gd name="connsiteX317" fmla="*/ 719755 w 17176121"/>
              <a:gd name="connsiteY317" fmla="*/ 8352227 h 10964785"/>
              <a:gd name="connsiteX318" fmla="*/ 238898 w 17176121"/>
              <a:gd name="connsiteY318" fmla="*/ 8630939 h 10964785"/>
              <a:gd name="connsiteX319" fmla="*/ 719755 w 17176121"/>
              <a:gd name="connsiteY319" fmla="*/ 8909653 h 10964785"/>
              <a:gd name="connsiteX320" fmla="*/ 1139358 w 17176121"/>
              <a:gd name="connsiteY320" fmla="*/ 8630939 h 10964785"/>
              <a:gd name="connsiteX321" fmla="*/ 719755 w 17176121"/>
              <a:gd name="connsiteY321" fmla="*/ 8872900 h 10964785"/>
              <a:gd name="connsiteX322" fmla="*/ 300153 w 17176121"/>
              <a:gd name="connsiteY322" fmla="*/ 8630939 h 10964785"/>
              <a:gd name="connsiteX323" fmla="*/ 719755 w 17176121"/>
              <a:gd name="connsiteY323" fmla="*/ 8388979 h 10964785"/>
              <a:gd name="connsiteX324" fmla="*/ 1139358 w 17176121"/>
              <a:gd name="connsiteY324" fmla="*/ 8630939 h 10964785"/>
              <a:gd name="connsiteX325" fmla="*/ 10009194 w 17176121"/>
              <a:gd name="connsiteY325" fmla="*/ 2462483 h 10964785"/>
              <a:gd name="connsiteX326" fmla="*/ 10490053 w 17176121"/>
              <a:gd name="connsiteY326" fmla="*/ 2741196 h 10964785"/>
              <a:gd name="connsiteX327" fmla="*/ 10970911 w 17176121"/>
              <a:gd name="connsiteY327" fmla="*/ 2462483 h 10964785"/>
              <a:gd name="connsiteX328" fmla="*/ 10490053 w 17176121"/>
              <a:gd name="connsiteY328" fmla="*/ 2183769 h 10964785"/>
              <a:gd name="connsiteX329" fmla="*/ 10009194 w 17176121"/>
              <a:gd name="connsiteY329" fmla="*/ 2462483 h 10964785"/>
              <a:gd name="connsiteX330" fmla="*/ 10490053 w 17176121"/>
              <a:gd name="connsiteY330" fmla="*/ 2704443 h 10964785"/>
              <a:gd name="connsiteX331" fmla="*/ 10070450 w 17176121"/>
              <a:gd name="connsiteY331" fmla="*/ 2462483 h 10964785"/>
              <a:gd name="connsiteX332" fmla="*/ 10490053 w 17176121"/>
              <a:gd name="connsiteY332" fmla="*/ 2220522 h 10964785"/>
              <a:gd name="connsiteX333" fmla="*/ 10909655 w 17176121"/>
              <a:gd name="connsiteY333" fmla="*/ 2462483 h 10964785"/>
              <a:gd name="connsiteX334" fmla="*/ 10490053 w 17176121"/>
              <a:gd name="connsiteY334" fmla="*/ 2704443 h 10964785"/>
              <a:gd name="connsiteX335" fmla="*/ 12676884 w 17176121"/>
              <a:gd name="connsiteY335" fmla="*/ 8689133 h 10964785"/>
              <a:gd name="connsiteX336" fmla="*/ 12196027 w 17176121"/>
              <a:gd name="connsiteY336" fmla="*/ 8410419 h 10964785"/>
              <a:gd name="connsiteX337" fmla="*/ 11715168 w 17176121"/>
              <a:gd name="connsiteY337" fmla="*/ 8689133 h 10964785"/>
              <a:gd name="connsiteX338" fmla="*/ 12196027 w 17176121"/>
              <a:gd name="connsiteY338" fmla="*/ 8967846 h 10964785"/>
              <a:gd name="connsiteX339" fmla="*/ 12676884 w 17176121"/>
              <a:gd name="connsiteY339" fmla="*/ 8689133 h 10964785"/>
              <a:gd name="connsiteX340" fmla="*/ 12196027 w 17176121"/>
              <a:gd name="connsiteY340" fmla="*/ 8447172 h 10964785"/>
              <a:gd name="connsiteX341" fmla="*/ 12615628 w 17176121"/>
              <a:gd name="connsiteY341" fmla="*/ 8689133 h 10964785"/>
              <a:gd name="connsiteX342" fmla="*/ 12196027 w 17176121"/>
              <a:gd name="connsiteY342" fmla="*/ 8931093 h 10964785"/>
              <a:gd name="connsiteX343" fmla="*/ 11776424 w 17176121"/>
              <a:gd name="connsiteY343" fmla="*/ 8689133 h 10964785"/>
              <a:gd name="connsiteX344" fmla="*/ 12196027 w 17176121"/>
              <a:gd name="connsiteY344" fmla="*/ 8447172 h 10964785"/>
              <a:gd name="connsiteX345" fmla="*/ 13320070 w 17176121"/>
              <a:gd name="connsiteY345" fmla="*/ 9075044 h 10964785"/>
              <a:gd name="connsiteX346" fmla="*/ 12839212 w 17176121"/>
              <a:gd name="connsiteY346" fmla="*/ 9353758 h 10964785"/>
              <a:gd name="connsiteX347" fmla="*/ 13320070 w 17176121"/>
              <a:gd name="connsiteY347" fmla="*/ 9632472 h 10964785"/>
              <a:gd name="connsiteX348" fmla="*/ 13800928 w 17176121"/>
              <a:gd name="connsiteY348" fmla="*/ 9353758 h 10964785"/>
              <a:gd name="connsiteX349" fmla="*/ 13320070 w 17176121"/>
              <a:gd name="connsiteY349" fmla="*/ 9075044 h 10964785"/>
              <a:gd name="connsiteX350" fmla="*/ 12900468 w 17176121"/>
              <a:gd name="connsiteY350" fmla="*/ 9353758 h 10964785"/>
              <a:gd name="connsiteX351" fmla="*/ 13320070 w 17176121"/>
              <a:gd name="connsiteY351" fmla="*/ 9111798 h 10964785"/>
              <a:gd name="connsiteX352" fmla="*/ 13739672 w 17176121"/>
              <a:gd name="connsiteY352" fmla="*/ 9353758 h 10964785"/>
              <a:gd name="connsiteX353" fmla="*/ 13320070 w 17176121"/>
              <a:gd name="connsiteY353" fmla="*/ 9595718 h 10964785"/>
              <a:gd name="connsiteX354" fmla="*/ 12900468 w 17176121"/>
              <a:gd name="connsiteY354" fmla="*/ 9353758 h 10964785"/>
              <a:gd name="connsiteX355" fmla="*/ 11831554 w 17176121"/>
              <a:gd name="connsiteY355" fmla="*/ 10686071 h 10964785"/>
              <a:gd name="connsiteX356" fmla="*/ 12312412 w 17176121"/>
              <a:gd name="connsiteY356" fmla="*/ 10964785 h 10964785"/>
              <a:gd name="connsiteX357" fmla="*/ 12793271 w 17176121"/>
              <a:gd name="connsiteY357" fmla="*/ 10686071 h 10964785"/>
              <a:gd name="connsiteX358" fmla="*/ 12312412 w 17176121"/>
              <a:gd name="connsiteY358" fmla="*/ 10407357 h 10964785"/>
              <a:gd name="connsiteX359" fmla="*/ 11831554 w 17176121"/>
              <a:gd name="connsiteY359" fmla="*/ 10686071 h 10964785"/>
              <a:gd name="connsiteX360" fmla="*/ 12315475 w 17176121"/>
              <a:gd name="connsiteY360" fmla="*/ 10928031 h 10964785"/>
              <a:gd name="connsiteX361" fmla="*/ 11895873 w 17176121"/>
              <a:gd name="connsiteY361" fmla="*/ 10686071 h 10964785"/>
              <a:gd name="connsiteX362" fmla="*/ 12315475 w 17176121"/>
              <a:gd name="connsiteY362" fmla="*/ 10444111 h 10964785"/>
              <a:gd name="connsiteX363" fmla="*/ 12735077 w 17176121"/>
              <a:gd name="connsiteY363" fmla="*/ 10686071 h 10964785"/>
              <a:gd name="connsiteX364" fmla="*/ 12315475 w 17176121"/>
              <a:gd name="connsiteY364" fmla="*/ 10928031 h 10964785"/>
              <a:gd name="connsiteX365" fmla="*/ 8303222 w 17176121"/>
              <a:gd name="connsiteY365" fmla="*/ 10686071 h 10964785"/>
              <a:gd name="connsiteX366" fmla="*/ 8784079 w 17176121"/>
              <a:gd name="connsiteY366" fmla="*/ 10964785 h 10964785"/>
              <a:gd name="connsiteX367" fmla="*/ 9264937 w 17176121"/>
              <a:gd name="connsiteY367" fmla="*/ 10686071 h 10964785"/>
              <a:gd name="connsiteX368" fmla="*/ 8784079 w 17176121"/>
              <a:gd name="connsiteY368" fmla="*/ 10407357 h 10964785"/>
              <a:gd name="connsiteX369" fmla="*/ 8303222 w 17176121"/>
              <a:gd name="connsiteY369" fmla="*/ 10686071 h 10964785"/>
              <a:gd name="connsiteX370" fmla="*/ 8784079 w 17176121"/>
              <a:gd name="connsiteY370" fmla="*/ 10928031 h 10964785"/>
              <a:gd name="connsiteX371" fmla="*/ 8364478 w 17176121"/>
              <a:gd name="connsiteY371" fmla="*/ 10686071 h 10964785"/>
              <a:gd name="connsiteX372" fmla="*/ 8784079 w 17176121"/>
              <a:gd name="connsiteY372" fmla="*/ 10444111 h 10964785"/>
              <a:gd name="connsiteX373" fmla="*/ 9203681 w 17176121"/>
              <a:gd name="connsiteY373" fmla="*/ 10686071 h 10964785"/>
              <a:gd name="connsiteX374" fmla="*/ 8784079 w 17176121"/>
              <a:gd name="connsiteY374" fmla="*/ 10928031 h 10964785"/>
              <a:gd name="connsiteX375" fmla="*/ 4747323 w 17176121"/>
              <a:gd name="connsiteY375" fmla="*/ 333844 h 10964785"/>
              <a:gd name="connsiteX376" fmla="*/ 4266466 w 17176121"/>
              <a:gd name="connsiteY376" fmla="*/ 55130 h 10964785"/>
              <a:gd name="connsiteX377" fmla="*/ 3785607 w 17176121"/>
              <a:gd name="connsiteY377" fmla="*/ 333844 h 10964785"/>
              <a:gd name="connsiteX378" fmla="*/ 4266466 w 17176121"/>
              <a:gd name="connsiteY378" fmla="*/ 612558 h 10964785"/>
              <a:gd name="connsiteX379" fmla="*/ 4747323 w 17176121"/>
              <a:gd name="connsiteY379" fmla="*/ 333844 h 10964785"/>
              <a:gd name="connsiteX380" fmla="*/ 4263403 w 17176121"/>
              <a:gd name="connsiteY380" fmla="*/ 91884 h 10964785"/>
              <a:gd name="connsiteX381" fmla="*/ 4683005 w 17176121"/>
              <a:gd name="connsiteY381" fmla="*/ 333844 h 10964785"/>
              <a:gd name="connsiteX382" fmla="*/ 4263403 w 17176121"/>
              <a:gd name="connsiteY382" fmla="*/ 575804 h 10964785"/>
              <a:gd name="connsiteX383" fmla="*/ 3843800 w 17176121"/>
              <a:gd name="connsiteY383" fmla="*/ 333844 h 10964785"/>
              <a:gd name="connsiteX384" fmla="*/ 4263403 w 17176121"/>
              <a:gd name="connsiteY384" fmla="*/ 91884 h 10964785"/>
              <a:gd name="connsiteX385" fmla="*/ 8018382 w 17176121"/>
              <a:gd name="connsiteY385" fmla="*/ 333844 h 10964785"/>
              <a:gd name="connsiteX386" fmla="*/ 7537524 w 17176121"/>
              <a:gd name="connsiteY386" fmla="*/ 55130 h 10964785"/>
              <a:gd name="connsiteX387" fmla="*/ 7056666 w 17176121"/>
              <a:gd name="connsiteY387" fmla="*/ 333844 h 10964785"/>
              <a:gd name="connsiteX388" fmla="*/ 7537524 w 17176121"/>
              <a:gd name="connsiteY388" fmla="*/ 612558 h 10964785"/>
              <a:gd name="connsiteX389" fmla="*/ 8018382 w 17176121"/>
              <a:gd name="connsiteY389" fmla="*/ 333844 h 10964785"/>
              <a:gd name="connsiteX390" fmla="*/ 7537524 w 17176121"/>
              <a:gd name="connsiteY390" fmla="*/ 91884 h 10964785"/>
              <a:gd name="connsiteX391" fmla="*/ 7957126 w 17176121"/>
              <a:gd name="connsiteY391" fmla="*/ 333844 h 10964785"/>
              <a:gd name="connsiteX392" fmla="*/ 7537524 w 17176121"/>
              <a:gd name="connsiteY392" fmla="*/ 575804 h 10964785"/>
              <a:gd name="connsiteX393" fmla="*/ 7117922 w 17176121"/>
              <a:gd name="connsiteY393" fmla="*/ 333844 h 10964785"/>
              <a:gd name="connsiteX394" fmla="*/ 7537524 w 17176121"/>
              <a:gd name="connsiteY394" fmla="*/ 91884 h 10964785"/>
              <a:gd name="connsiteX395" fmla="*/ 14566625 w 17176121"/>
              <a:gd name="connsiteY395" fmla="*/ 333844 h 10964785"/>
              <a:gd name="connsiteX396" fmla="*/ 14085767 w 17176121"/>
              <a:gd name="connsiteY396" fmla="*/ 55130 h 10964785"/>
              <a:gd name="connsiteX397" fmla="*/ 13604910 w 17176121"/>
              <a:gd name="connsiteY397" fmla="*/ 333844 h 10964785"/>
              <a:gd name="connsiteX398" fmla="*/ 14085767 w 17176121"/>
              <a:gd name="connsiteY398" fmla="*/ 612558 h 10964785"/>
              <a:gd name="connsiteX399" fmla="*/ 14566625 w 17176121"/>
              <a:gd name="connsiteY399" fmla="*/ 333844 h 10964785"/>
              <a:gd name="connsiteX400" fmla="*/ 14085767 w 17176121"/>
              <a:gd name="connsiteY400" fmla="*/ 91884 h 10964785"/>
              <a:gd name="connsiteX401" fmla="*/ 14505369 w 17176121"/>
              <a:gd name="connsiteY401" fmla="*/ 333844 h 10964785"/>
              <a:gd name="connsiteX402" fmla="*/ 14085767 w 17176121"/>
              <a:gd name="connsiteY402" fmla="*/ 575804 h 10964785"/>
              <a:gd name="connsiteX403" fmla="*/ 13666165 w 17176121"/>
              <a:gd name="connsiteY403" fmla="*/ 333844 h 10964785"/>
              <a:gd name="connsiteX404" fmla="*/ 14085767 w 17176121"/>
              <a:gd name="connsiteY404" fmla="*/ 91884 h 10964785"/>
              <a:gd name="connsiteX405" fmla="*/ 1166923 w 17176121"/>
              <a:gd name="connsiteY405" fmla="*/ 4113326 h 10964785"/>
              <a:gd name="connsiteX406" fmla="*/ 686065 w 17176121"/>
              <a:gd name="connsiteY406" fmla="*/ 3834612 h 10964785"/>
              <a:gd name="connsiteX407" fmla="*/ 205207 w 17176121"/>
              <a:gd name="connsiteY407" fmla="*/ 4113326 h 10964785"/>
              <a:gd name="connsiteX408" fmla="*/ 686065 w 17176121"/>
              <a:gd name="connsiteY408" fmla="*/ 4392040 h 10964785"/>
              <a:gd name="connsiteX409" fmla="*/ 1166923 w 17176121"/>
              <a:gd name="connsiteY409" fmla="*/ 4113326 h 10964785"/>
              <a:gd name="connsiteX410" fmla="*/ 683002 w 17176121"/>
              <a:gd name="connsiteY410" fmla="*/ 3871366 h 10964785"/>
              <a:gd name="connsiteX411" fmla="*/ 1102604 w 17176121"/>
              <a:gd name="connsiteY411" fmla="*/ 4113326 h 10964785"/>
              <a:gd name="connsiteX412" fmla="*/ 683002 w 17176121"/>
              <a:gd name="connsiteY412" fmla="*/ 4355286 h 10964785"/>
              <a:gd name="connsiteX413" fmla="*/ 263400 w 17176121"/>
              <a:gd name="connsiteY413" fmla="*/ 4113326 h 10964785"/>
              <a:gd name="connsiteX414" fmla="*/ 683002 w 17176121"/>
              <a:gd name="connsiteY414" fmla="*/ 3871366 h 10964785"/>
              <a:gd name="connsiteX415" fmla="*/ 1166923 w 17176121"/>
              <a:gd name="connsiteY415" fmla="*/ 278714 h 10964785"/>
              <a:gd name="connsiteX416" fmla="*/ 683002 w 17176121"/>
              <a:gd name="connsiteY416" fmla="*/ 0 h 10964785"/>
              <a:gd name="connsiteX417" fmla="*/ 202144 w 17176121"/>
              <a:gd name="connsiteY417" fmla="*/ 278714 h 10964785"/>
              <a:gd name="connsiteX418" fmla="*/ 683002 w 17176121"/>
              <a:gd name="connsiteY418" fmla="*/ 557428 h 10964785"/>
              <a:gd name="connsiteX419" fmla="*/ 1166923 w 17176121"/>
              <a:gd name="connsiteY419" fmla="*/ 278714 h 10964785"/>
              <a:gd name="connsiteX420" fmla="*/ 683002 w 17176121"/>
              <a:gd name="connsiteY420" fmla="*/ 36753 h 10964785"/>
              <a:gd name="connsiteX421" fmla="*/ 1102604 w 17176121"/>
              <a:gd name="connsiteY421" fmla="*/ 278714 h 10964785"/>
              <a:gd name="connsiteX422" fmla="*/ 683002 w 17176121"/>
              <a:gd name="connsiteY422" fmla="*/ 520674 h 10964785"/>
              <a:gd name="connsiteX423" fmla="*/ 263400 w 17176121"/>
              <a:gd name="connsiteY423" fmla="*/ 278714 h 10964785"/>
              <a:gd name="connsiteX424" fmla="*/ 683002 w 17176121"/>
              <a:gd name="connsiteY424" fmla="*/ 36753 h 10964785"/>
              <a:gd name="connsiteX425" fmla="*/ 719755 w 17176121"/>
              <a:gd name="connsiteY425" fmla="*/ 5773358 h 10964785"/>
              <a:gd name="connsiteX426" fmla="*/ 1200613 w 17176121"/>
              <a:gd name="connsiteY426" fmla="*/ 5494644 h 10964785"/>
              <a:gd name="connsiteX427" fmla="*/ 719755 w 17176121"/>
              <a:gd name="connsiteY427" fmla="*/ 5215930 h 10964785"/>
              <a:gd name="connsiteX428" fmla="*/ 238898 w 17176121"/>
              <a:gd name="connsiteY428" fmla="*/ 5494644 h 10964785"/>
              <a:gd name="connsiteX429" fmla="*/ 719755 w 17176121"/>
              <a:gd name="connsiteY429" fmla="*/ 5773358 h 10964785"/>
              <a:gd name="connsiteX430" fmla="*/ 1139358 w 17176121"/>
              <a:gd name="connsiteY430" fmla="*/ 5494644 h 10964785"/>
              <a:gd name="connsiteX431" fmla="*/ 719755 w 17176121"/>
              <a:gd name="connsiteY431" fmla="*/ 5736604 h 10964785"/>
              <a:gd name="connsiteX432" fmla="*/ 300153 w 17176121"/>
              <a:gd name="connsiteY432" fmla="*/ 5494644 h 10964785"/>
              <a:gd name="connsiteX433" fmla="*/ 719755 w 17176121"/>
              <a:gd name="connsiteY433" fmla="*/ 5252684 h 10964785"/>
              <a:gd name="connsiteX434" fmla="*/ 1139358 w 17176121"/>
              <a:gd name="connsiteY434" fmla="*/ 5494644 h 10964785"/>
              <a:gd name="connsiteX435" fmla="*/ 16612569 w 17176121"/>
              <a:gd name="connsiteY435" fmla="*/ 4551305 h 10964785"/>
              <a:gd name="connsiteX436" fmla="*/ 17093426 w 17176121"/>
              <a:gd name="connsiteY436" fmla="*/ 4272591 h 10964785"/>
              <a:gd name="connsiteX437" fmla="*/ 16612569 w 17176121"/>
              <a:gd name="connsiteY437" fmla="*/ 3993877 h 10964785"/>
              <a:gd name="connsiteX438" fmla="*/ 16131711 w 17176121"/>
              <a:gd name="connsiteY438" fmla="*/ 4272591 h 10964785"/>
              <a:gd name="connsiteX439" fmla="*/ 16612569 w 17176121"/>
              <a:gd name="connsiteY439" fmla="*/ 4551305 h 10964785"/>
              <a:gd name="connsiteX440" fmla="*/ 17032170 w 17176121"/>
              <a:gd name="connsiteY440" fmla="*/ 4272591 h 10964785"/>
              <a:gd name="connsiteX441" fmla="*/ 16612569 w 17176121"/>
              <a:gd name="connsiteY441" fmla="*/ 4514551 h 10964785"/>
              <a:gd name="connsiteX442" fmla="*/ 16192966 w 17176121"/>
              <a:gd name="connsiteY442" fmla="*/ 4272591 h 10964785"/>
              <a:gd name="connsiteX443" fmla="*/ 16612569 w 17176121"/>
              <a:gd name="connsiteY443" fmla="*/ 4030631 h 10964785"/>
              <a:gd name="connsiteX444" fmla="*/ 17032170 w 17176121"/>
              <a:gd name="connsiteY444" fmla="*/ 4272591 h 10964785"/>
              <a:gd name="connsiteX445" fmla="*/ 16612569 w 17176121"/>
              <a:gd name="connsiteY445" fmla="*/ 7075043 h 10964785"/>
              <a:gd name="connsiteX446" fmla="*/ 17093426 w 17176121"/>
              <a:gd name="connsiteY446" fmla="*/ 6796329 h 10964785"/>
              <a:gd name="connsiteX447" fmla="*/ 16612569 w 17176121"/>
              <a:gd name="connsiteY447" fmla="*/ 6517616 h 10964785"/>
              <a:gd name="connsiteX448" fmla="*/ 16131711 w 17176121"/>
              <a:gd name="connsiteY448" fmla="*/ 6796329 h 10964785"/>
              <a:gd name="connsiteX449" fmla="*/ 16612569 w 17176121"/>
              <a:gd name="connsiteY449" fmla="*/ 7075043 h 10964785"/>
              <a:gd name="connsiteX450" fmla="*/ 17032170 w 17176121"/>
              <a:gd name="connsiteY450" fmla="*/ 6799392 h 10964785"/>
              <a:gd name="connsiteX451" fmla="*/ 16612569 w 17176121"/>
              <a:gd name="connsiteY451" fmla="*/ 7041352 h 10964785"/>
              <a:gd name="connsiteX452" fmla="*/ 16192966 w 17176121"/>
              <a:gd name="connsiteY452" fmla="*/ 6799392 h 10964785"/>
              <a:gd name="connsiteX453" fmla="*/ 16612569 w 17176121"/>
              <a:gd name="connsiteY453" fmla="*/ 6557432 h 10964785"/>
              <a:gd name="connsiteX454" fmla="*/ 17032170 w 17176121"/>
              <a:gd name="connsiteY454" fmla="*/ 6799392 h 10964785"/>
              <a:gd name="connsiteX455" fmla="*/ 7822363 w 17176121"/>
              <a:gd name="connsiteY455" fmla="*/ 2523738 h 10964785"/>
              <a:gd name="connsiteX456" fmla="*/ 8303222 w 17176121"/>
              <a:gd name="connsiteY456" fmla="*/ 2245025 h 10964785"/>
              <a:gd name="connsiteX457" fmla="*/ 7822363 w 17176121"/>
              <a:gd name="connsiteY457" fmla="*/ 1966311 h 10964785"/>
              <a:gd name="connsiteX458" fmla="*/ 7341506 w 17176121"/>
              <a:gd name="connsiteY458" fmla="*/ 2245025 h 10964785"/>
              <a:gd name="connsiteX459" fmla="*/ 7822363 w 17176121"/>
              <a:gd name="connsiteY459" fmla="*/ 2523738 h 10964785"/>
              <a:gd name="connsiteX460" fmla="*/ 8241966 w 17176121"/>
              <a:gd name="connsiteY460" fmla="*/ 2245025 h 10964785"/>
              <a:gd name="connsiteX461" fmla="*/ 7822363 w 17176121"/>
              <a:gd name="connsiteY461" fmla="*/ 2486985 h 10964785"/>
              <a:gd name="connsiteX462" fmla="*/ 7402761 w 17176121"/>
              <a:gd name="connsiteY462" fmla="*/ 2245025 h 10964785"/>
              <a:gd name="connsiteX463" fmla="*/ 7822363 w 17176121"/>
              <a:gd name="connsiteY463" fmla="*/ 2003064 h 10964785"/>
              <a:gd name="connsiteX464" fmla="*/ 8241966 w 17176121"/>
              <a:gd name="connsiteY464" fmla="*/ 2245025 h 10964785"/>
              <a:gd name="connsiteX465" fmla="*/ 4113326 w 17176121"/>
              <a:gd name="connsiteY465" fmla="*/ 5093419 h 10964785"/>
              <a:gd name="connsiteX466" fmla="*/ 4826956 w 17176121"/>
              <a:gd name="connsiteY466" fmla="*/ 5506895 h 10964785"/>
              <a:gd name="connsiteX467" fmla="*/ 5540586 w 17176121"/>
              <a:gd name="connsiteY467" fmla="*/ 5093419 h 10964785"/>
              <a:gd name="connsiteX468" fmla="*/ 4826956 w 17176121"/>
              <a:gd name="connsiteY468" fmla="*/ 4679942 h 10964785"/>
              <a:gd name="connsiteX469" fmla="*/ 4113326 w 17176121"/>
              <a:gd name="connsiteY469" fmla="*/ 5093419 h 10964785"/>
              <a:gd name="connsiteX470" fmla="*/ 4826956 w 17176121"/>
              <a:gd name="connsiteY470" fmla="*/ 5470142 h 10964785"/>
              <a:gd name="connsiteX471" fmla="*/ 4174582 w 17176121"/>
              <a:gd name="connsiteY471" fmla="*/ 5093419 h 10964785"/>
              <a:gd name="connsiteX472" fmla="*/ 4826956 w 17176121"/>
              <a:gd name="connsiteY472" fmla="*/ 4716695 h 10964785"/>
              <a:gd name="connsiteX473" fmla="*/ 5479330 w 17176121"/>
              <a:gd name="connsiteY473" fmla="*/ 5093419 h 10964785"/>
              <a:gd name="connsiteX474" fmla="*/ 4826956 w 17176121"/>
              <a:gd name="connsiteY474" fmla="*/ 5470142 h 10964785"/>
              <a:gd name="connsiteX475" fmla="*/ 5589590 w 17176121"/>
              <a:gd name="connsiteY475" fmla="*/ 9166927 h 10964785"/>
              <a:gd name="connsiteX476" fmla="*/ 6303220 w 17176121"/>
              <a:gd name="connsiteY476" fmla="*/ 9580404 h 10964785"/>
              <a:gd name="connsiteX477" fmla="*/ 7016850 w 17176121"/>
              <a:gd name="connsiteY477" fmla="*/ 9166927 h 10964785"/>
              <a:gd name="connsiteX478" fmla="*/ 6303220 w 17176121"/>
              <a:gd name="connsiteY478" fmla="*/ 8753451 h 10964785"/>
              <a:gd name="connsiteX479" fmla="*/ 5589590 w 17176121"/>
              <a:gd name="connsiteY479" fmla="*/ 9166927 h 10964785"/>
              <a:gd name="connsiteX480" fmla="*/ 6303220 w 17176121"/>
              <a:gd name="connsiteY480" fmla="*/ 9543651 h 10964785"/>
              <a:gd name="connsiteX481" fmla="*/ 5650846 w 17176121"/>
              <a:gd name="connsiteY481" fmla="*/ 9166927 h 10964785"/>
              <a:gd name="connsiteX482" fmla="*/ 6303220 w 17176121"/>
              <a:gd name="connsiteY482" fmla="*/ 8790205 h 10964785"/>
              <a:gd name="connsiteX483" fmla="*/ 6955595 w 17176121"/>
              <a:gd name="connsiteY483" fmla="*/ 9166927 h 10964785"/>
              <a:gd name="connsiteX484" fmla="*/ 6303220 w 17176121"/>
              <a:gd name="connsiteY484" fmla="*/ 9543651 h 109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17176121" h="10964785">
                <a:moveTo>
                  <a:pt x="16009199" y="3237368"/>
                </a:moveTo>
                <a:lnTo>
                  <a:pt x="15295569" y="2823892"/>
                </a:lnTo>
                <a:lnTo>
                  <a:pt x="14581939" y="3237368"/>
                </a:lnTo>
                <a:lnTo>
                  <a:pt x="15295569" y="3650845"/>
                </a:lnTo>
                <a:lnTo>
                  <a:pt x="16009199" y="3237368"/>
                </a:lnTo>
                <a:close/>
                <a:moveTo>
                  <a:pt x="15295569" y="2860645"/>
                </a:moveTo>
                <a:lnTo>
                  <a:pt x="15947943" y="3237368"/>
                </a:lnTo>
                <a:lnTo>
                  <a:pt x="15295569" y="3614091"/>
                </a:lnTo>
                <a:lnTo>
                  <a:pt x="14643195" y="3237368"/>
                </a:lnTo>
                <a:lnTo>
                  <a:pt x="15295569" y="2860645"/>
                </a:lnTo>
                <a:close/>
                <a:moveTo>
                  <a:pt x="1427260" y="7124048"/>
                </a:moveTo>
                <a:lnTo>
                  <a:pt x="713630" y="6710571"/>
                </a:lnTo>
                <a:lnTo>
                  <a:pt x="0" y="7124048"/>
                </a:lnTo>
                <a:lnTo>
                  <a:pt x="713630" y="7534461"/>
                </a:lnTo>
                <a:lnTo>
                  <a:pt x="1427260" y="7124048"/>
                </a:lnTo>
                <a:close/>
                <a:moveTo>
                  <a:pt x="713630" y="6747325"/>
                </a:moveTo>
                <a:lnTo>
                  <a:pt x="1366004" y="7124048"/>
                </a:lnTo>
                <a:lnTo>
                  <a:pt x="713630" y="7500771"/>
                </a:lnTo>
                <a:lnTo>
                  <a:pt x="61256" y="7124048"/>
                </a:lnTo>
                <a:lnTo>
                  <a:pt x="713630" y="6747325"/>
                </a:lnTo>
                <a:close/>
                <a:moveTo>
                  <a:pt x="9099547" y="2153141"/>
                </a:moveTo>
                <a:lnTo>
                  <a:pt x="9954065" y="1660032"/>
                </a:lnTo>
                <a:cubicBezTo>
                  <a:pt x="9993881" y="1675346"/>
                  <a:pt x="10049011" y="1672283"/>
                  <a:pt x="10085764" y="1653906"/>
                </a:cubicBezTo>
                <a:cubicBezTo>
                  <a:pt x="10122518" y="1632467"/>
                  <a:pt x="10125581" y="1601839"/>
                  <a:pt x="10098016" y="1577336"/>
                </a:cubicBezTo>
                <a:lnTo>
                  <a:pt x="10934157" y="1096479"/>
                </a:lnTo>
                <a:lnTo>
                  <a:pt x="9298628" y="147014"/>
                </a:lnTo>
                <a:lnTo>
                  <a:pt x="7464017" y="1203676"/>
                </a:lnTo>
                <a:lnTo>
                  <a:pt x="9099547" y="2153141"/>
                </a:lnTo>
                <a:close/>
                <a:moveTo>
                  <a:pt x="10869838" y="1096479"/>
                </a:moveTo>
                <a:lnTo>
                  <a:pt x="10064325" y="1562023"/>
                </a:lnTo>
                <a:cubicBezTo>
                  <a:pt x="10024508" y="1546709"/>
                  <a:pt x="9972442" y="1549771"/>
                  <a:pt x="9935688" y="1571211"/>
                </a:cubicBezTo>
                <a:cubicBezTo>
                  <a:pt x="9901997" y="1589588"/>
                  <a:pt x="9895872" y="1620216"/>
                  <a:pt x="9920374" y="1644718"/>
                </a:cubicBezTo>
                <a:lnTo>
                  <a:pt x="9096484" y="2119450"/>
                </a:lnTo>
                <a:lnTo>
                  <a:pt x="7522211" y="1206739"/>
                </a:lnTo>
                <a:lnTo>
                  <a:pt x="9295565" y="183767"/>
                </a:lnTo>
                <a:lnTo>
                  <a:pt x="10869838" y="1096479"/>
                </a:lnTo>
                <a:close/>
                <a:moveTo>
                  <a:pt x="15353762" y="4235838"/>
                </a:moveTo>
                <a:lnTo>
                  <a:pt x="17176122" y="3182238"/>
                </a:lnTo>
                <a:lnTo>
                  <a:pt x="15672292" y="2312406"/>
                </a:lnTo>
                <a:lnTo>
                  <a:pt x="16692201" y="1724350"/>
                </a:lnTo>
                <a:lnTo>
                  <a:pt x="15883624" y="1255744"/>
                </a:lnTo>
                <a:cubicBezTo>
                  <a:pt x="15905064" y="1234304"/>
                  <a:pt x="15905064" y="1209802"/>
                  <a:pt x="15880562" y="1188362"/>
                </a:cubicBezTo>
                <a:lnTo>
                  <a:pt x="16370608" y="903523"/>
                </a:lnTo>
                <a:lnTo>
                  <a:pt x="15473211" y="385911"/>
                </a:lnTo>
                <a:lnTo>
                  <a:pt x="14333853" y="1047474"/>
                </a:lnTo>
                <a:lnTo>
                  <a:pt x="15231250" y="1565085"/>
                </a:lnTo>
                <a:lnTo>
                  <a:pt x="15733548" y="1274120"/>
                </a:lnTo>
                <a:cubicBezTo>
                  <a:pt x="15767238" y="1289434"/>
                  <a:pt x="15813180" y="1289434"/>
                  <a:pt x="15849934" y="1277183"/>
                </a:cubicBezTo>
                <a:lnTo>
                  <a:pt x="16624819" y="1727413"/>
                </a:lnTo>
                <a:lnTo>
                  <a:pt x="15604911" y="2315469"/>
                </a:lnTo>
                <a:lnTo>
                  <a:pt x="17108740" y="3185301"/>
                </a:lnTo>
                <a:lnTo>
                  <a:pt x="15320072" y="4220524"/>
                </a:lnTo>
                <a:cubicBezTo>
                  <a:pt x="15286381" y="4205210"/>
                  <a:pt x="15240439" y="4205210"/>
                  <a:pt x="15206748" y="4217461"/>
                </a:cubicBezTo>
                <a:lnTo>
                  <a:pt x="13644726" y="3313938"/>
                </a:lnTo>
                <a:lnTo>
                  <a:pt x="13635538" y="3310875"/>
                </a:lnTo>
                <a:lnTo>
                  <a:pt x="11617159" y="4474735"/>
                </a:lnTo>
                <a:lnTo>
                  <a:pt x="13503837" y="5565088"/>
                </a:lnTo>
                <a:cubicBezTo>
                  <a:pt x="13479335" y="5583465"/>
                  <a:pt x="13479335" y="5611030"/>
                  <a:pt x="13500774" y="5632469"/>
                </a:cubicBezTo>
                <a:lnTo>
                  <a:pt x="13071984" y="5880555"/>
                </a:lnTo>
                <a:lnTo>
                  <a:pt x="12315475" y="5451765"/>
                </a:lnTo>
                <a:lnTo>
                  <a:pt x="11770298" y="5758044"/>
                </a:lnTo>
                <a:lnTo>
                  <a:pt x="9222058" y="4290968"/>
                </a:lnTo>
                <a:lnTo>
                  <a:pt x="12140896" y="2606434"/>
                </a:lnTo>
                <a:cubicBezTo>
                  <a:pt x="12174587" y="2618685"/>
                  <a:pt x="12220529" y="2618685"/>
                  <a:pt x="12254219" y="2606434"/>
                </a:cubicBezTo>
                <a:lnTo>
                  <a:pt x="13329259" y="3225117"/>
                </a:lnTo>
                <a:lnTo>
                  <a:pt x="14398172" y="2612559"/>
                </a:lnTo>
                <a:lnTo>
                  <a:pt x="12082703" y="1277183"/>
                </a:lnTo>
                <a:lnTo>
                  <a:pt x="11013790" y="1889741"/>
                </a:lnTo>
                <a:lnTo>
                  <a:pt x="12113331" y="2523738"/>
                </a:lnTo>
                <a:cubicBezTo>
                  <a:pt x="12091891" y="2542115"/>
                  <a:pt x="12091891" y="2569680"/>
                  <a:pt x="12113331" y="2588057"/>
                </a:cubicBezTo>
                <a:lnTo>
                  <a:pt x="9194493" y="4272591"/>
                </a:lnTo>
                <a:lnTo>
                  <a:pt x="9142426" y="4241963"/>
                </a:lnTo>
                <a:lnTo>
                  <a:pt x="9133238" y="4238900"/>
                </a:lnTo>
                <a:lnTo>
                  <a:pt x="7562026" y="5145486"/>
                </a:lnTo>
                <a:cubicBezTo>
                  <a:pt x="7558964" y="5142423"/>
                  <a:pt x="7549775" y="5142423"/>
                  <a:pt x="7543650" y="5148549"/>
                </a:cubicBezTo>
                <a:cubicBezTo>
                  <a:pt x="7537524" y="5151611"/>
                  <a:pt x="7531399" y="5160800"/>
                  <a:pt x="7525273" y="5166925"/>
                </a:cubicBezTo>
                <a:lnTo>
                  <a:pt x="5016849" y="6615625"/>
                </a:lnTo>
                <a:lnTo>
                  <a:pt x="3130171" y="5513021"/>
                </a:lnTo>
                <a:cubicBezTo>
                  <a:pt x="3154673" y="5491581"/>
                  <a:pt x="3151610" y="5467079"/>
                  <a:pt x="3127108" y="5445639"/>
                </a:cubicBezTo>
                <a:lnTo>
                  <a:pt x="3310875" y="5341504"/>
                </a:lnTo>
                <a:lnTo>
                  <a:pt x="1623278" y="4367538"/>
                </a:lnTo>
                <a:lnTo>
                  <a:pt x="1614090" y="4364475"/>
                </a:lnTo>
                <a:lnTo>
                  <a:pt x="1099541" y="4661565"/>
                </a:lnTo>
                <a:lnTo>
                  <a:pt x="2787138" y="5635532"/>
                </a:lnTo>
                <a:lnTo>
                  <a:pt x="2796327" y="5638595"/>
                </a:lnTo>
                <a:lnTo>
                  <a:pt x="2986220" y="5528335"/>
                </a:lnTo>
                <a:cubicBezTo>
                  <a:pt x="3019910" y="5543649"/>
                  <a:pt x="3065852" y="5543649"/>
                  <a:pt x="3102606" y="5531398"/>
                </a:cubicBezTo>
                <a:lnTo>
                  <a:pt x="4989284" y="6630939"/>
                </a:lnTo>
                <a:lnTo>
                  <a:pt x="4584995" y="6863711"/>
                </a:lnTo>
                <a:lnTo>
                  <a:pt x="4560493" y="6875962"/>
                </a:lnTo>
                <a:lnTo>
                  <a:pt x="6208274" y="7825426"/>
                </a:lnTo>
                <a:cubicBezTo>
                  <a:pt x="6192960" y="7843803"/>
                  <a:pt x="6196023" y="7865242"/>
                  <a:pt x="6214399" y="7880556"/>
                </a:cubicBezTo>
                <a:lnTo>
                  <a:pt x="3595715" y="9393575"/>
                </a:lnTo>
                <a:lnTo>
                  <a:pt x="2306280" y="8646253"/>
                </a:lnTo>
                <a:lnTo>
                  <a:pt x="2297092" y="8643191"/>
                </a:lnTo>
                <a:lnTo>
                  <a:pt x="1154672" y="9301691"/>
                </a:lnTo>
                <a:lnTo>
                  <a:pt x="3822361" y="10848399"/>
                </a:lnTo>
                <a:lnTo>
                  <a:pt x="3831549" y="10851461"/>
                </a:lnTo>
                <a:lnTo>
                  <a:pt x="4373663" y="10539058"/>
                </a:lnTo>
                <a:cubicBezTo>
                  <a:pt x="4407354" y="10548245"/>
                  <a:pt x="4447170" y="10548245"/>
                  <a:pt x="4477798" y="10535995"/>
                </a:cubicBezTo>
                <a:lnTo>
                  <a:pt x="5099544" y="10894341"/>
                </a:lnTo>
                <a:lnTo>
                  <a:pt x="5108733" y="10897403"/>
                </a:lnTo>
                <a:lnTo>
                  <a:pt x="5776421" y="10511493"/>
                </a:lnTo>
                <a:lnTo>
                  <a:pt x="6441046" y="10906592"/>
                </a:lnTo>
                <a:lnTo>
                  <a:pt x="7105671" y="10523744"/>
                </a:lnTo>
                <a:cubicBezTo>
                  <a:pt x="7136299" y="10532932"/>
                  <a:pt x="7173052" y="10529869"/>
                  <a:pt x="7200618" y="10520681"/>
                </a:cubicBezTo>
                <a:lnTo>
                  <a:pt x="7513022" y="10701385"/>
                </a:lnTo>
                <a:lnTo>
                  <a:pt x="8284845" y="10257281"/>
                </a:lnTo>
                <a:lnTo>
                  <a:pt x="7513022" y="9813176"/>
                </a:lnTo>
                <a:lnTo>
                  <a:pt x="6741199" y="10260344"/>
                </a:lnTo>
                <a:lnTo>
                  <a:pt x="7059729" y="10444111"/>
                </a:lnTo>
                <a:cubicBezTo>
                  <a:pt x="7038290" y="10465551"/>
                  <a:pt x="7041352" y="10493116"/>
                  <a:pt x="7068918" y="10511493"/>
                </a:cubicBezTo>
                <a:lnTo>
                  <a:pt x="6441046" y="10872901"/>
                </a:lnTo>
                <a:lnTo>
                  <a:pt x="5776421" y="10477802"/>
                </a:lnTo>
                <a:lnTo>
                  <a:pt x="5108733" y="10863713"/>
                </a:lnTo>
                <a:lnTo>
                  <a:pt x="4508426" y="10517618"/>
                </a:lnTo>
                <a:cubicBezTo>
                  <a:pt x="4529865" y="10499241"/>
                  <a:pt x="4529865" y="10474739"/>
                  <a:pt x="4511489" y="10456362"/>
                </a:cubicBezTo>
                <a:lnTo>
                  <a:pt x="4970907" y="10189900"/>
                </a:lnTo>
                <a:lnTo>
                  <a:pt x="3626342" y="9408889"/>
                </a:lnTo>
                <a:lnTo>
                  <a:pt x="6245027" y="7895870"/>
                </a:lnTo>
                <a:cubicBezTo>
                  <a:pt x="6275655" y="7908122"/>
                  <a:pt x="6312409" y="7908122"/>
                  <a:pt x="6343037" y="7898933"/>
                </a:cubicBezTo>
                <a:lnTo>
                  <a:pt x="8278719" y="9013788"/>
                </a:lnTo>
                <a:lnTo>
                  <a:pt x="8287908" y="9016851"/>
                </a:lnTo>
                <a:lnTo>
                  <a:pt x="10542121" y="7715166"/>
                </a:lnTo>
                <a:cubicBezTo>
                  <a:pt x="10575810" y="7727417"/>
                  <a:pt x="10618690" y="7727417"/>
                  <a:pt x="10652380" y="7715166"/>
                </a:cubicBezTo>
                <a:lnTo>
                  <a:pt x="11522213" y="8214401"/>
                </a:lnTo>
                <a:lnTo>
                  <a:pt x="12147022" y="7852991"/>
                </a:lnTo>
                <a:lnTo>
                  <a:pt x="15274130" y="9663100"/>
                </a:lnTo>
                <a:cubicBezTo>
                  <a:pt x="15255753" y="9681477"/>
                  <a:pt x="15258816" y="9705978"/>
                  <a:pt x="15280255" y="9724355"/>
                </a:cubicBezTo>
                <a:lnTo>
                  <a:pt x="14471679" y="10199088"/>
                </a:lnTo>
                <a:lnTo>
                  <a:pt x="14860653" y="10422671"/>
                </a:lnTo>
                <a:cubicBezTo>
                  <a:pt x="14848401" y="10441048"/>
                  <a:pt x="14851464" y="10459425"/>
                  <a:pt x="14866778" y="10474739"/>
                </a:cubicBezTo>
                <a:lnTo>
                  <a:pt x="14428800" y="10725888"/>
                </a:lnTo>
                <a:lnTo>
                  <a:pt x="11975505" y="9323130"/>
                </a:lnTo>
                <a:lnTo>
                  <a:pt x="11966317" y="9317005"/>
                </a:lnTo>
                <a:lnTo>
                  <a:pt x="11280252" y="9715167"/>
                </a:lnTo>
                <a:cubicBezTo>
                  <a:pt x="11246562" y="9702916"/>
                  <a:pt x="11206745" y="9702916"/>
                  <a:pt x="11173054" y="9715167"/>
                </a:cubicBezTo>
                <a:lnTo>
                  <a:pt x="10820834" y="9513023"/>
                </a:lnTo>
                <a:lnTo>
                  <a:pt x="9421140" y="10321599"/>
                </a:lnTo>
                <a:lnTo>
                  <a:pt x="10330787" y="10848399"/>
                </a:lnTo>
                <a:lnTo>
                  <a:pt x="11730482" y="10039822"/>
                </a:lnTo>
                <a:lnTo>
                  <a:pt x="11310880" y="9797862"/>
                </a:lnTo>
                <a:cubicBezTo>
                  <a:pt x="11329257" y="9779485"/>
                  <a:pt x="11329257" y="9754983"/>
                  <a:pt x="11310880" y="9736606"/>
                </a:cubicBezTo>
                <a:lnTo>
                  <a:pt x="11963255" y="9356821"/>
                </a:lnTo>
                <a:lnTo>
                  <a:pt x="14425737" y="10765704"/>
                </a:lnTo>
                <a:lnTo>
                  <a:pt x="14897406" y="10493116"/>
                </a:lnTo>
                <a:cubicBezTo>
                  <a:pt x="14924971" y="10502304"/>
                  <a:pt x="14958662" y="10505367"/>
                  <a:pt x="14989290" y="10496179"/>
                </a:cubicBezTo>
                <a:lnTo>
                  <a:pt x="15378264" y="10719762"/>
                </a:lnTo>
                <a:lnTo>
                  <a:pt x="16777958" y="9911186"/>
                </a:lnTo>
                <a:lnTo>
                  <a:pt x="15868310" y="9384386"/>
                </a:lnTo>
                <a:lnTo>
                  <a:pt x="15418080" y="9644723"/>
                </a:lnTo>
                <a:cubicBezTo>
                  <a:pt x="15381327" y="9629409"/>
                  <a:pt x="15332323" y="9629409"/>
                  <a:pt x="15295569" y="9647786"/>
                </a:cubicBezTo>
                <a:lnTo>
                  <a:pt x="12147022" y="7828489"/>
                </a:lnTo>
                <a:lnTo>
                  <a:pt x="12137833" y="7825426"/>
                </a:lnTo>
                <a:lnTo>
                  <a:pt x="11513024" y="8186835"/>
                </a:lnTo>
                <a:lnTo>
                  <a:pt x="10673820" y="7702915"/>
                </a:lnTo>
                <a:cubicBezTo>
                  <a:pt x="10695260" y="7684538"/>
                  <a:pt x="10695260" y="7656973"/>
                  <a:pt x="10673820" y="7638596"/>
                </a:cubicBezTo>
                <a:lnTo>
                  <a:pt x="12826960" y="6395104"/>
                </a:lnTo>
                <a:lnTo>
                  <a:pt x="12851463" y="6382853"/>
                </a:lnTo>
                <a:lnTo>
                  <a:pt x="11794801" y="5773358"/>
                </a:lnTo>
                <a:lnTo>
                  <a:pt x="12312412" y="5476267"/>
                </a:lnTo>
                <a:lnTo>
                  <a:pt x="13068922" y="5905058"/>
                </a:lnTo>
                <a:lnTo>
                  <a:pt x="13528340" y="5641658"/>
                </a:lnTo>
                <a:cubicBezTo>
                  <a:pt x="13562030" y="5653909"/>
                  <a:pt x="13607972" y="5653909"/>
                  <a:pt x="13644726" y="5638595"/>
                </a:cubicBezTo>
                <a:lnTo>
                  <a:pt x="15114864" y="6490050"/>
                </a:lnTo>
                <a:lnTo>
                  <a:pt x="15124052" y="6493113"/>
                </a:lnTo>
                <a:lnTo>
                  <a:pt x="17142432" y="5329253"/>
                </a:lnTo>
                <a:lnTo>
                  <a:pt x="15344574" y="4290968"/>
                </a:lnTo>
                <a:cubicBezTo>
                  <a:pt x="15372138" y="4275654"/>
                  <a:pt x="15372138" y="4254214"/>
                  <a:pt x="15353762" y="4235838"/>
                </a:cubicBezTo>
                <a:close/>
                <a:moveTo>
                  <a:pt x="15846872" y="1173048"/>
                </a:moveTo>
                <a:cubicBezTo>
                  <a:pt x="15807054" y="1160797"/>
                  <a:pt x="15754988" y="1163860"/>
                  <a:pt x="15721296" y="1182237"/>
                </a:cubicBezTo>
                <a:cubicBezTo>
                  <a:pt x="15687606" y="1200613"/>
                  <a:pt x="15681480" y="1231241"/>
                  <a:pt x="15705982" y="1252681"/>
                </a:cubicBezTo>
                <a:lnTo>
                  <a:pt x="15231250" y="1525269"/>
                </a:lnTo>
                <a:lnTo>
                  <a:pt x="14395109" y="1044411"/>
                </a:lnTo>
                <a:lnTo>
                  <a:pt x="15470148" y="422665"/>
                </a:lnTo>
                <a:lnTo>
                  <a:pt x="16306290" y="903523"/>
                </a:lnTo>
                <a:lnTo>
                  <a:pt x="15846872" y="1173048"/>
                </a:lnTo>
                <a:close/>
                <a:moveTo>
                  <a:pt x="11075046" y="1889741"/>
                </a:moveTo>
                <a:lnTo>
                  <a:pt x="12082703" y="1313937"/>
                </a:lnTo>
                <a:lnTo>
                  <a:pt x="14333853" y="2615622"/>
                </a:lnTo>
                <a:lnTo>
                  <a:pt x="13326196" y="3191426"/>
                </a:lnTo>
                <a:lnTo>
                  <a:pt x="12281784" y="2588057"/>
                </a:lnTo>
                <a:cubicBezTo>
                  <a:pt x="12306286" y="2563555"/>
                  <a:pt x="12303224" y="2532927"/>
                  <a:pt x="12266470" y="2514550"/>
                </a:cubicBezTo>
                <a:cubicBezTo>
                  <a:pt x="12232780" y="2493111"/>
                  <a:pt x="12177650" y="2493111"/>
                  <a:pt x="12137833" y="2505362"/>
                </a:cubicBezTo>
                <a:lnTo>
                  <a:pt x="11075046" y="1889741"/>
                </a:lnTo>
                <a:close/>
                <a:moveTo>
                  <a:pt x="3096480" y="5430325"/>
                </a:moveTo>
                <a:cubicBezTo>
                  <a:pt x="3056664" y="5418074"/>
                  <a:pt x="3007659" y="5421137"/>
                  <a:pt x="2973968" y="5439514"/>
                </a:cubicBezTo>
                <a:cubicBezTo>
                  <a:pt x="2940278" y="5457890"/>
                  <a:pt x="2934152" y="5488518"/>
                  <a:pt x="2958654" y="5509958"/>
                </a:cubicBezTo>
                <a:lnTo>
                  <a:pt x="2799389" y="5601841"/>
                </a:lnTo>
                <a:lnTo>
                  <a:pt x="1166923" y="4661565"/>
                </a:lnTo>
                <a:lnTo>
                  <a:pt x="1620216" y="4398166"/>
                </a:lnTo>
                <a:lnTo>
                  <a:pt x="3252682" y="5338442"/>
                </a:lnTo>
                <a:lnTo>
                  <a:pt x="3096480" y="5430325"/>
                </a:lnTo>
                <a:close/>
                <a:moveTo>
                  <a:pt x="6802455" y="10260344"/>
                </a:moveTo>
                <a:lnTo>
                  <a:pt x="7509959" y="9849930"/>
                </a:lnTo>
                <a:lnTo>
                  <a:pt x="8217463" y="10260344"/>
                </a:lnTo>
                <a:lnTo>
                  <a:pt x="7509959" y="10670757"/>
                </a:lnTo>
                <a:lnTo>
                  <a:pt x="7231246" y="10508430"/>
                </a:lnTo>
                <a:cubicBezTo>
                  <a:pt x="7258810" y="10483927"/>
                  <a:pt x="7255748" y="10453299"/>
                  <a:pt x="7218994" y="10431860"/>
                </a:cubicBezTo>
                <a:cubicBezTo>
                  <a:pt x="7182241" y="10410420"/>
                  <a:pt x="7127110" y="10410420"/>
                  <a:pt x="7087294" y="10425734"/>
                </a:cubicBezTo>
                <a:lnTo>
                  <a:pt x="6802455" y="10260344"/>
                </a:lnTo>
                <a:close/>
                <a:moveTo>
                  <a:pt x="4909651" y="10192962"/>
                </a:moveTo>
                <a:lnTo>
                  <a:pt x="4483923" y="10437985"/>
                </a:lnTo>
                <a:cubicBezTo>
                  <a:pt x="4444107" y="10419609"/>
                  <a:pt x="4385914" y="10422671"/>
                  <a:pt x="4349161" y="10444111"/>
                </a:cubicBezTo>
                <a:cubicBezTo>
                  <a:pt x="4312407" y="10465551"/>
                  <a:pt x="4309344" y="10499241"/>
                  <a:pt x="4339972" y="10520681"/>
                </a:cubicBezTo>
                <a:lnTo>
                  <a:pt x="3828487" y="10814709"/>
                </a:lnTo>
                <a:lnTo>
                  <a:pt x="1215927" y="9298628"/>
                </a:lnTo>
                <a:lnTo>
                  <a:pt x="2297092" y="8679944"/>
                </a:lnTo>
                <a:lnTo>
                  <a:pt x="3565087" y="9415014"/>
                </a:lnTo>
                <a:lnTo>
                  <a:pt x="3595715" y="9433390"/>
                </a:lnTo>
                <a:lnTo>
                  <a:pt x="4909651" y="10192962"/>
                </a:lnTo>
                <a:close/>
                <a:moveTo>
                  <a:pt x="11663101" y="10042885"/>
                </a:moveTo>
                <a:lnTo>
                  <a:pt x="10333850" y="10808583"/>
                </a:lnTo>
                <a:lnTo>
                  <a:pt x="9494646" y="10324662"/>
                </a:lnTo>
                <a:lnTo>
                  <a:pt x="10823897" y="9558965"/>
                </a:lnTo>
                <a:lnTo>
                  <a:pt x="11139364" y="9739669"/>
                </a:lnTo>
                <a:cubicBezTo>
                  <a:pt x="11117925" y="9761109"/>
                  <a:pt x="11120988" y="9791737"/>
                  <a:pt x="11154678" y="9810113"/>
                </a:cubicBezTo>
                <a:cubicBezTo>
                  <a:pt x="11188368" y="9828490"/>
                  <a:pt x="11240436" y="9831553"/>
                  <a:pt x="11280252" y="9819302"/>
                </a:cubicBezTo>
                <a:lnTo>
                  <a:pt x="11663101" y="10042885"/>
                </a:lnTo>
                <a:close/>
                <a:moveTo>
                  <a:pt x="15317009" y="9751920"/>
                </a:moveTo>
                <a:cubicBezTo>
                  <a:pt x="15356824" y="9764171"/>
                  <a:pt x="15402766" y="9758046"/>
                  <a:pt x="15436457" y="9739669"/>
                </a:cubicBezTo>
                <a:cubicBezTo>
                  <a:pt x="15470148" y="9721292"/>
                  <a:pt x="15473211" y="9693728"/>
                  <a:pt x="15454834" y="9672288"/>
                </a:cubicBezTo>
                <a:lnTo>
                  <a:pt x="15871374" y="9430327"/>
                </a:lnTo>
                <a:lnTo>
                  <a:pt x="16710577" y="9914249"/>
                </a:lnTo>
                <a:lnTo>
                  <a:pt x="15381327" y="10679946"/>
                </a:lnTo>
                <a:lnTo>
                  <a:pt x="15032169" y="10477802"/>
                </a:lnTo>
                <a:cubicBezTo>
                  <a:pt x="15062797" y="10453299"/>
                  <a:pt x="15062797" y="10419609"/>
                  <a:pt x="15022981" y="10398169"/>
                </a:cubicBezTo>
                <a:cubicBezTo>
                  <a:pt x="14986227" y="10376729"/>
                  <a:pt x="14928034" y="10376729"/>
                  <a:pt x="14885155" y="10395106"/>
                </a:cubicBezTo>
                <a:lnTo>
                  <a:pt x="14539060" y="10196025"/>
                </a:lnTo>
                <a:lnTo>
                  <a:pt x="15317009" y="9751920"/>
                </a:lnTo>
                <a:close/>
                <a:moveTo>
                  <a:pt x="12796333" y="6385916"/>
                </a:moveTo>
                <a:lnTo>
                  <a:pt x="10649318" y="7626345"/>
                </a:lnTo>
                <a:cubicBezTo>
                  <a:pt x="10609501" y="7611031"/>
                  <a:pt x="10554372" y="7614094"/>
                  <a:pt x="10520681" y="7635534"/>
                </a:cubicBezTo>
                <a:cubicBezTo>
                  <a:pt x="10486990" y="7656973"/>
                  <a:pt x="10480865" y="7687601"/>
                  <a:pt x="10505367" y="7709040"/>
                </a:cubicBezTo>
                <a:lnTo>
                  <a:pt x="8281782" y="8992349"/>
                </a:lnTo>
                <a:lnTo>
                  <a:pt x="6373665" y="7892808"/>
                </a:lnTo>
                <a:cubicBezTo>
                  <a:pt x="6407355" y="7868305"/>
                  <a:pt x="6407355" y="7834615"/>
                  <a:pt x="6367539" y="7813175"/>
                </a:cubicBezTo>
                <a:cubicBezTo>
                  <a:pt x="6327723" y="7791736"/>
                  <a:pt x="6269529" y="7791736"/>
                  <a:pt x="6226651" y="7810112"/>
                </a:cubicBezTo>
                <a:lnTo>
                  <a:pt x="4612561" y="6879025"/>
                </a:lnTo>
                <a:lnTo>
                  <a:pt x="7516085" y="5203679"/>
                </a:lnTo>
                <a:cubicBezTo>
                  <a:pt x="7519148" y="5209805"/>
                  <a:pt x="7528336" y="5209805"/>
                  <a:pt x="7537524" y="5203679"/>
                </a:cubicBezTo>
                <a:cubicBezTo>
                  <a:pt x="7546712" y="5197553"/>
                  <a:pt x="7552838" y="5188365"/>
                  <a:pt x="7558964" y="5179177"/>
                </a:cubicBezTo>
                <a:lnTo>
                  <a:pt x="9127112" y="4275654"/>
                </a:lnTo>
                <a:lnTo>
                  <a:pt x="9157739" y="4294030"/>
                </a:lnTo>
                <a:lnTo>
                  <a:pt x="9188367" y="4312407"/>
                </a:lnTo>
                <a:lnTo>
                  <a:pt x="12796333" y="6385916"/>
                </a:lnTo>
                <a:close/>
                <a:moveTo>
                  <a:pt x="17087302" y="5335379"/>
                </a:moveTo>
                <a:lnTo>
                  <a:pt x="15130178" y="6462485"/>
                </a:lnTo>
                <a:lnTo>
                  <a:pt x="13681479" y="5623281"/>
                </a:lnTo>
                <a:cubicBezTo>
                  <a:pt x="13702918" y="5601841"/>
                  <a:pt x="13699855" y="5571213"/>
                  <a:pt x="13666165" y="5552837"/>
                </a:cubicBezTo>
                <a:cubicBezTo>
                  <a:pt x="13632475" y="5534460"/>
                  <a:pt x="13580407" y="5531398"/>
                  <a:pt x="13543654" y="5543649"/>
                </a:cubicBezTo>
                <a:lnTo>
                  <a:pt x="11687603" y="4468609"/>
                </a:lnTo>
                <a:lnTo>
                  <a:pt x="13644726" y="3341503"/>
                </a:lnTo>
                <a:lnTo>
                  <a:pt x="15182246" y="4229712"/>
                </a:lnTo>
                <a:cubicBezTo>
                  <a:pt x="15154680" y="4254214"/>
                  <a:pt x="15160806" y="4284842"/>
                  <a:pt x="15194497" y="4306282"/>
                </a:cubicBezTo>
                <a:cubicBezTo>
                  <a:pt x="15231250" y="4327721"/>
                  <a:pt x="15283318" y="4327721"/>
                  <a:pt x="15326197" y="4312407"/>
                </a:cubicBezTo>
                <a:lnTo>
                  <a:pt x="17087302" y="5335379"/>
                </a:lnTo>
                <a:close/>
                <a:moveTo>
                  <a:pt x="2098011" y="1182237"/>
                </a:moveTo>
                <a:lnTo>
                  <a:pt x="526800" y="2085759"/>
                </a:lnTo>
                <a:lnTo>
                  <a:pt x="3320064" y="3718226"/>
                </a:lnTo>
                <a:lnTo>
                  <a:pt x="3329252" y="3721289"/>
                </a:lnTo>
                <a:lnTo>
                  <a:pt x="4113326" y="3267996"/>
                </a:lnTo>
                <a:cubicBezTo>
                  <a:pt x="4147016" y="3280247"/>
                  <a:pt x="4192958" y="3280247"/>
                  <a:pt x="4226649" y="3267996"/>
                </a:cubicBezTo>
                <a:lnTo>
                  <a:pt x="5442576" y="3972438"/>
                </a:lnTo>
                <a:lnTo>
                  <a:pt x="7460955" y="2808578"/>
                </a:lnTo>
                <a:lnTo>
                  <a:pt x="4826956" y="1283309"/>
                </a:lnTo>
                <a:lnTo>
                  <a:pt x="2805515" y="2450231"/>
                </a:lnTo>
                <a:lnTo>
                  <a:pt x="4079635" y="3188364"/>
                </a:lnTo>
                <a:cubicBezTo>
                  <a:pt x="4055133" y="3206740"/>
                  <a:pt x="4055133" y="3234305"/>
                  <a:pt x="4076573" y="3252682"/>
                </a:cubicBezTo>
                <a:lnTo>
                  <a:pt x="3323126" y="3687598"/>
                </a:lnTo>
                <a:lnTo>
                  <a:pt x="588056" y="2085759"/>
                </a:lnTo>
                <a:lnTo>
                  <a:pt x="2131701" y="1197551"/>
                </a:lnTo>
                <a:cubicBezTo>
                  <a:pt x="2165392" y="1209802"/>
                  <a:pt x="2205208" y="1209802"/>
                  <a:pt x="2238899" y="1197551"/>
                </a:cubicBezTo>
                <a:lnTo>
                  <a:pt x="2548241" y="1378255"/>
                </a:lnTo>
                <a:lnTo>
                  <a:pt x="3320064" y="934151"/>
                </a:lnTo>
                <a:lnTo>
                  <a:pt x="2548241" y="490046"/>
                </a:lnTo>
                <a:lnTo>
                  <a:pt x="1779480" y="934151"/>
                </a:lnTo>
                <a:lnTo>
                  <a:pt x="2098011" y="1117918"/>
                </a:lnTo>
                <a:cubicBezTo>
                  <a:pt x="2076571" y="1139358"/>
                  <a:pt x="2076571" y="1160797"/>
                  <a:pt x="2098011" y="1182237"/>
                </a:cubicBezTo>
                <a:close/>
                <a:moveTo>
                  <a:pt x="2866771" y="2450231"/>
                </a:moveTo>
                <a:lnTo>
                  <a:pt x="4823893" y="1323125"/>
                </a:lnTo>
                <a:lnTo>
                  <a:pt x="7396636" y="2811641"/>
                </a:lnTo>
                <a:lnTo>
                  <a:pt x="5439514" y="3938747"/>
                </a:lnTo>
                <a:lnTo>
                  <a:pt x="4254214" y="3252682"/>
                </a:lnTo>
                <a:cubicBezTo>
                  <a:pt x="4278717" y="3231243"/>
                  <a:pt x="4272591" y="3200615"/>
                  <a:pt x="4238900" y="3179175"/>
                </a:cubicBezTo>
                <a:cubicBezTo>
                  <a:pt x="4205210" y="3160798"/>
                  <a:pt x="4153142" y="3157736"/>
                  <a:pt x="4113326" y="3169987"/>
                </a:cubicBezTo>
                <a:lnTo>
                  <a:pt x="2866771" y="2450231"/>
                </a:lnTo>
                <a:close/>
                <a:moveTo>
                  <a:pt x="1840736" y="934151"/>
                </a:moveTo>
                <a:lnTo>
                  <a:pt x="2548241" y="523737"/>
                </a:lnTo>
                <a:lnTo>
                  <a:pt x="3255745" y="934151"/>
                </a:lnTo>
                <a:lnTo>
                  <a:pt x="2548241" y="1344565"/>
                </a:lnTo>
                <a:lnTo>
                  <a:pt x="2269527" y="1182237"/>
                </a:lnTo>
                <a:cubicBezTo>
                  <a:pt x="2297092" y="1157734"/>
                  <a:pt x="2294029" y="1127106"/>
                  <a:pt x="2257276" y="1105667"/>
                </a:cubicBezTo>
                <a:cubicBezTo>
                  <a:pt x="2220522" y="1084227"/>
                  <a:pt x="2165392" y="1084227"/>
                  <a:pt x="2125576" y="1099541"/>
                </a:cubicBezTo>
                <a:lnTo>
                  <a:pt x="1840736" y="934151"/>
                </a:lnTo>
                <a:close/>
                <a:moveTo>
                  <a:pt x="12906593" y="7252685"/>
                </a:moveTo>
                <a:lnTo>
                  <a:pt x="13620224" y="7666161"/>
                </a:lnTo>
                <a:lnTo>
                  <a:pt x="14333853" y="7252685"/>
                </a:lnTo>
                <a:lnTo>
                  <a:pt x="13620224" y="6839208"/>
                </a:lnTo>
                <a:lnTo>
                  <a:pt x="12906593" y="7252685"/>
                </a:lnTo>
                <a:close/>
                <a:moveTo>
                  <a:pt x="13620224" y="7629408"/>
                </a:moveTo>
                <a:lnTo>
                  <a:pt x="12967849" y="7252685"/>
                </a:lnTo>
                <a:lnTo>
                  <a:pt x="13620224" y="6875962"/>
                </a:lnTo>
                <a:lnTo>
                  <a:pt x="14272597" y="7252685"/>
                </a:lnTo>
                <a:lnTo>
                  <a:pt x="13620224" y="7629408"/>
                </a:lnTo>
                <a:close/>
                <a:moveTo>
                  <a:pt x="238898" y="10686071"/>
                </a:moveTo>
                <a:lnTo>
                  <a:pt x="719755" y="10964785"/>
                </a:lnTo>
                <a:lnTo>
                  <a:pt x="1200613" y="10686071"/>
                </a:lnTo>
                <a:lnTo>
                  <a:pt x="719755" y="10407357"/>
                </a:lnTo>
                <a:lnTo>
                  <a:pt x="238898" y="10686071"/>
                </a:lnTo>
                <a:close/>
                <a:moveTo>
                  <a:pt x="719755" y="10928031"/>
                </a:moveTo>
                <a:lnTo>
                  <a:pt x="300153" y="10686071"/>
                </a:lnTo>
                <a:lnTo>
                  <a:pt x="719755" y="10444111"/>
                </a:lnTo>
                <a:lnTo>
                  <a:pt x="1139358" y="10686071"/>
                </a:lnTo>
                <a:lnTo>
                  <a:pt x="719755" y="10928031"/>
                </a:lnTo>
                <a:close/>
                <a:moveTo>
                  <a:pt x="719755" y="8909653"/>
                </a:moveTo>
                <a:lnTo>
                  <a:pt x="1200613" y="8630939"/>
                </a:lnTo>
                <a:lnTo>
                  <a:pt x="719755" y="8352227"/>
                </a:lnTo>
                <a:lnTo>
                  <a:pt x="238898" y="8630939"/>
                </a:lnTo>
                <a:lnTo>
                  <a:pt x="719755" y="8909653"/>
                </a:lnTo>
                <a:close/>
                <a:moveTo>
                  <a:pt x="1139358" y="8630939"/>
                </a:moveTo>
                <a:lnTo>
                  <a:pt x="719755" y="8872900"/>
                </a:lnTo>
                <a:lnTo>
                  <a:pt x="300153" y="8630939"/>
                </a:lnTo>
                <a:lnTo>
                  <a:pt x="719755" y="8388979"/>
                </a:lnTo>
                <a:lnTo>
                  <a:pt x="1139358" y="8630939"/>
                </a:lnTo>
                <a:close/>
                <a:moveTo>
                  <a:pt x="10009194" y="2462483"/>
                </a:moveTo>
                <a:lnTo>
                  <a:pt x="10490053" y="2741196"/>
                </a:lnTo>
                <a:lnTo>
                  <a:pt x="10970911" y="2462483"/>
                </a:lnTo>
                <a:lnTo>
                  <a:pt x="10490053" y="2183769"/>
                </a:lnTo>
                <a:lnTo>
                  <a:pt x="10009194" y="2462483"/>
                </a:lnTo>
                <a:close/>
                <a:moveTo>
                  <a:pt x="10490053" y="2704443"/>
                </a:moveTo>
                <a:lnTo>
                  <a:pt x="10070450" y="2462483"/>
                </a:lnTo>
                <a:lnTo>
                  <a:pt x="10490053" y="2220522"/>
                </a:lnTo>
                <a:lnTo>
                  <a:pt x="10909655" y="2462483"/>
                </a:lnTo>
                <a:lnTo>
                  <a:pt x="10490053" y="2704443"/>
                </a:lnTo>
                <a:close/>
                <a:moveTo>
                  <a:pt x="12676884" y="8689133"/>
                </a:moveTo>
                <a:lnTo>
                  <a:pt x="12196027" y="8410419"/>
                </a:lnTo>
                <a:lnTo>
                  <a:pt x="11715168" y="8689133"/>
                </a:lnTo>
                <a:lnTo>
                  <a:pt x="12196027" y="8967846"/>
                </a:lnTo>
                <a:lnTo>
                  <a:pt x="12676884" y="8689133"/>
                </a:lnTo>
                <a:close/>
                <a:moveTo>
                  <a:pt x="12196027" y="8447172"/>
                </a:moveTo>
                <a:lnTo>
                  <a:pt x="12615628" y="8689133"/>
                </a:lnTo>
                <a:lnTo>
                  <a:pt x="12196027" y="8931093"/>
                </a:lnTo>
                <a:lnTo>
                  <a:pt x="11776424" y="8689133"/>
                </a:lnTo>
                <a:lnTo>
                  <a:pt x="12196027" y="8447172"/>
                </a:lnTo>
                <a:close/>
                <a:moveTo>
                  <a:pt x="13320070" y="9075044"/>
                </a:moveTo>
                <a:lnTo>
                  <a:pt x="12839212" y="9353758"/>
                </a:lnTo>
                <a:lnTo>
                  <a:pt x="13320070" y="9632472"/>
                </a:lnTo>
                <a:lnTo>
                  <a:pt x="13800928" y="9353758"/>
                </a:lnTo>
                <a:lnTo>
                  <a:pt x="13320070" y="9075044"/>
                </a:lnTo>
                <a:close/>
                <a:moveTo>
                  <a:pt x="12900468" y="9353758"/>
                </a:moveTo>
                <a:lnTo>
                  <a:pt x="13320070" y="9111798"/>
                </a:lnTo>
                <a:lnTo>
                  <a:pt x="13739672" y="9353758"/>
                </a:lnTo>
                <a:lnTo>
                  <a:pt x="13320070" y="9595718"/>
                </a:lnTo>
                <a:lnTo>
                  <a:pt x="12900468" y="9353758"/>
                </a:lnTo>
                <a:close/>
                <a:moveTo>
                  <a:pt x="11831554" y="10686071"/>
                </a:moveTo>
                <a:lnTo>
                  <a:pt x="12312412" y="10964785"/>
                </a:lnTo>
                <a:lnTo>
                  <a:pt x="12793271" y="10686071"/>
                </a:lnTo>
                <a:lnTo>
                  <a:pt x="12312412" y="10407357"/>
                </a:lnTo>
                <a:lnTo>
                  <a:pt x="11831554" y="10686071"/>
                </a:lnTo>
                <a:close/>
                <a:moveTo>
                  <a:pt x="12315475" y="10928031"/>
                </a:moveTo>
                <a:lnTo>
                  <a:pt x="11895873" y="10686071"/>
                </a:lnTo>
                <a:lnTo>
                  <a:pt x="12315475" y="10444111"/>
                </a:lnTo>
                <a:lnTo>
                  <a:pt x="12735077" y="10686071"/>
                </a:lnTo>
                <a:lnTo>
                  <a:pt x="12315475" y="10928031"/>
                </a:lnTo>
                <a:close/>
                <a:moveTo>
                  <a:pt x="8303222" y="10686071"/>
                </a:moveTo>
                <a:lnTo>
                  <a:pt x="8784079" y="10964785"/>
                </a:lnTo>
                <a:lnTo>
                  <a:pt x="9264937" y="10686071"/>
                </a:lnTo>
                <a:lnTo>
                  <a:pt x="8784079" y="10407357"/>
                </a:lnTo>
                <a:lnTo>
                  <a:pt x="8303222" y="10686071"/>
                </a:lnTo>
                <a:close/>
                <a:moveTo>
                  <a:pt x="8784079" y="10928031"/>
                </a:moveTo>
                <a:lnTo>
                  <a:pt x="8364478" y="10686071"/>
                </a:lnTo>
                <a:lnTo>
                  <a:pt x="8784079" y="10444111"/>
                </a:lnTo>
                <a:lnTo>
                  <a:pt x="9203681" y="10686071"/>
                </a:lnTo>
                <a:lnTo>
                  <a:pt x="8784079" y="10928031"/>
                </a:lnTo>
                <a:close/>
                <a:moveTo>
                  <a:pt x="4747323" y="333844"/>
                </a:moveTo>
                <a:lnTo>
                  <a:pt x="4266466" y="55130"/>
                </a:lnTo>
                <a:lnTo>
                  <a:pt x="3785607" y="333844"/>
                </a:lnTo>
                <a:lnTo>
                  <a:pt x="4266466" y="612558"/>
                </a:lnTo>
                <a:lnTo>
                  <a:pt x="4747323" y="333844"/>
                </a:lnTo>
                <a:close/>
                <a:moveTo>
                  <a:pt x="4263403" y="91884"/>
                </a:moveTo>
                <a:lnTo>
                  <a:pt x="4683005" y="333844"/>
                </a:lnTo>
                <a:lnTo>
                  <a:pt x="4263403" y="575804"/>
                </a:lnTo>
                <a:lnTo>
                  <a:pt x="3843800" y="333844"/>
                </a:lnTo>
                <a:lnTo>
                  <a:pt x="4263403" y="91884"/>
                </a:lnTo>
                <a:close/>
                <a:moveTo>
                  <a:pt x="8018382" y="333844"/>
                </a:moveTo>
                <a:lnTo>
                  <a:pt x="7537524" y="55130"/>
                </a:lnTo>
                <a:lnTo>
                  <a:pt x="7056666" y="333844"/>
                </a:lnTo>
                <a:lnTo>
                  <a:pt x="7537524" y="612558"/>
                </a:lnTo>
                <a:lnTo>
                  <a:pt x="8018382" y="333844"/>
                </a:lnTo>
                <a:close/>
                <a:moveTo>
                  <a:pt x="7537524" y="91884"/>
                </a:moveTo>
                <a:lnTo>
                  <a:pt x="7957126" y="333844"/>
                </a:lnTo>
                <a:lnTo>
                  <a:pt x="7537524" y="575804"/>
                </a:lnTo>
                <a:lnTo>
                  <a:pt x="7117922" y="333844"/>
                </a:lnTo>
                <a:lnTo>
                  <a:pt x="7537524" y="91884"/>
                </a:lnTo>
                <a:close/>
                <a:moveTo>
                  <a:pt x="14566625" y="333844"/>
                </a:moveTo>
                <a:lnTo>
                  <a:pt x="14085767" y="55130"/>
                </a:lnTo>
                <a:lnTo>
                  <a:pt x="13604910" y="333844"/>
                </a:lnTo>
                <a:lnTo>
                  <a:pt x="14085767" y="612558"/>
                </a:lnTo>
                <a:lnTo>
                  <a:pt x="14566625" y="333844"/>
                </a:lnTo>
                <a:close/>
                <a:moveTo>
                  <a:pt x="14085767" y="91884"/>
                </a:moveTo>
                <a:lnTo>
                  <a:pt x="14505369" y="333844"/>
                </a:lnTo>
                <a:lnTo>
                  <a:pt x="14085767" y="575804"/>
                </a:lnTo>
                <a:lnTo>
                  <a:pt x="13666165" y="333844"/>
                </a:lnTo>
                <a:lnTo>
                  <a:pt x="14085767" y="91884"/>
                </a:lnTo>
                <a:close/>
                <a:moveTo>
                  <a:pt x="1166923" y="4113326"/>
                </a:moveTo>
                <a:lnTo>
                  <a:pt x="686065" y="3834612"/>
                </a:lnTo>
                <a:lnTo>
                  <a:pt x="205207" y="4113326"/>
                </a:lnTo>
                <a:lnTo>
                  <a:pt x="686065" y="4392040"/>
                </a:lnTo>
                <a:lnTo>
                  <a:pt x="1166923" y="4113326"/>
                </a:lnTo>
                <a:close/>
                <a:moveTo>
                  <a:pt x="683002" y="3871366"/>
                </a:moveTo>
                <a:lnTo>
                  <a:pt x="1102604" y="4113326"/>
                </a:lnTo>
                <a:lnTo>
                  <a:pt x="683002" y="4355286"/>
                </a:lnTo>
                <a:lnTo>
                  <a:pt x="263400" y="4113326"/>
                </a:lnTo>
                <a:lnTo>
                  <a:pt x="683002" y="3871366"/>
                </a:lnTo>
                <a:close/>
                <a:moveTo>
                  <a:pt x="1166923" y="278714"/>
                </a:moveTo>
                <a:lnTo>
                  <a:pt x="683002" y="0"/>
                </a:lnTo>
                <a:lnTo>
                  <a:pt x="202144" y="278714"/>
                </a:lnTo>
                <a:lnTo>
                  <a:pt x="683002" y="557428"/>
                </a:lnTo>
                <a:lnTo>
                  <a:pt x="1166923" y="278714"/>
                </a:lnTo>
                <a:close/>
                <a:moveTo>
                  <a:pt x="683002" y="36753"/>
                </a:moveTo>
                <a:lnTo>
                  <a:pt x="1102604" y="278714"/>
                </a:lnTo>
                <a:lnTo>
                  <a:pt x="683002" y="520674"/>
                </a:lnTo>
                <a:lnTo>
                  <a:pt x="263400" y="278714"/>
                </a:lnTo>
                <a:lnTo>
                  <a:pt x="683002" y="36753"/>
                </a:lnTo>
                <a:close/>
                <a:moveTo>
                  <a:pt x="719755" y="5773358"/>
                </a:moveTo>
                <a:lnTo>
                  <a:pt x="1200613" y="5494644"/>
                </a:lnTo>
                <a:lnTo>
                  <a:pt x="719755" y="5215930"/>
                </a:lnTo>
                <a:lnTo>
                  <a:pt x="238898" y="5494644"/>
                </a:lnTo>
                <a:lnTo>
                  <a:pt x="719755" y="5773358"/>
                </a:lnTo>
                <a:close/>
                <a:moveTo>
                  <a:pt x="1139358" y="5494644"/>
                </a:moveTo>
                <a:lnTo>
                  <a:pt x="719755" y="5736604"/>
                </a:lnTo>
                <a:lnTo>
                  <a:pt x="300153" y="5494644"/>
                </a:lnTo>
                <a:lnTo>
                  <a:pt x="719755" y="5252684"/>
                </a:lnTo>
                <a:lnTo>
                  <a:pt x="1139358" y="5494644"/>
                </a:lnTo>
                <a:close/>
                <a:moveTo>
                  <a:pt x="16612569" y="4551305"/>
                </a:moveTo>
                <a:lnTo>
                  <a:pt x="17093426" y="4272591"/>
                </a:lnTo>
                <a:lnTo>
                  <a:pt x="16612569" y="3993877"/>
                </a:lnTo>
                <a:lnTo>
                  <a:pt x="16131711" y="4272591"/>
                </a:lnTo>
                <a:lnTo>
                  <a:pt x="16612569" y="4551305"/>
                </a:lnTo>
                <a:close/>
                <a:moveTo>
                  <a:pt x="17032170" y="4272591"/>
                </a:moveTo>
                <a:lnTo>
                  <a:pt x="16612569" y="4514551"/>
                </a:lnTo>
                <a:lnTo>
                  <a:pt x="16192966" y="4272591"/>
                </a:lnTo>
                <a:lnTo>
                  <a:pt x="16612569" y="4030631"/>
                </a:lnTo>
                <a:lnTo>
                  <a:pt x="17032170" y="4272591"/>
                </a:lnTo>
                <a:close/>
                <a:moveTo>
                  <a:pt x="16612569" y="7075043"/>
                </a:moveTo>
                <a:lnTo>
                  <a:pt x="17093426" y="6796329"/>
                </a:lnTo>
                <a:lnTo>
                  <a:pt x="16612569" y="6517616"/>
                </a:lnTo>
                <a:lnTo>
                  <a:pt x="16131711" y="6796329"/>
                </a:lnTo>
                <a:lnTo>
                  <a:pt x="16612569" y="7075043"/>
                </a:lnTo>
                <a:close/>
                <a:moveTo>
                  <a:pt x="17032170" y="6799392"/>
                </a:moveTo>
                <a:lnTo>
                  <a:pt x="16612569" y="7041352"/>
                </a:lnTo>
                <a:lnTo>
                  <a:pt x="16192966" y="6799392"/>
                </a:lnTo>
                <a:lnTo>
                  <a:pt x="16612569" y="6557432"/>
                </a:lnTo>
                <a:lnTo>
                  <a:pt x="17032170" y="6799392"/>
                </a:lnTo>
                <a:close/>
                <a:moveTo>
                  <a:pt x="7822363" y="2523738"/>
                </a:moveTo>
                <a:lnTo>
                  <a:pt x="8303222" y="2245025"/>
                </a:lnTo>
                <a:lnTo>
                  <a:pt x="7822363" y="1966311"/>
                </a:lnTo>
                <a:lnTo>
                  <a:pt x="7341506" y="2245025"/>
                </a:lnTo>
                <a:lnTo>
                  <a:pt x="7822363" y="2523738"/>
                </a:lnTo>
                <a:close/>
                <a:moveTo>
                  <a:pt x="8241966" y="2245025"/>
                </a:moveTo>
                <a:lnTo>
                  <a:pt x="7822363" y="2486985"/>
                </a:lnTo>
                <a:lnTo>
                  <a:pt x="7402761" y="2245025"/>
                </a:lnTo>
                <a:lnTo>
                  <a:pt x="7822363" y="2003064"/>
                </a:lnTo>
                <a:lnTo>
                  <a:pt x="8241966" y="2245025"/>
                </a:lnTo>
                <a:close/>
                <a:moveTo>
                  <a:pt x="4113326" y="5093419"/>
                </a:moveTo>
                <a:lnTo>
                  <a:pt x="4826956" y="5506895"/>
                </a:lnTo>
                <a:lnTo>
                  <a:pt x="5540586" y="5093419"/>
                </a:lnTo>
                <a:lnTo>
                  <a:pt x="4826956" y="4679942"/>
                </a:lnTo>
                <a:lnTo>
                  <a:pt x="4113326" y="5093419"/>
                </a:lnTo>
                <a:close/>
                <a:moveTo>
                  <a:pt x="4826956" y="5470142"/>
                </a:moveTo>
                <a:lnTo>
                  <a:pt x="4174582" y="5093419"/>
                </a:lnTo>
                <a:lnTo>
                  <a:pt x="4826956" y="4716695"/>
                </a:lnTo>
                <a:lnTo>
                  <a:pt x="5479330" y="5093419"/>
                </a:lnTo>
                <a:lnTo>
                  <a:pt x="4826956" y="5470142"/>
                </a:lnTo>
                <a:close/>
                <a:moveTo>
                  <a:pt x="5589590" y="9166927"/>
                </a:moveTo>
                <a:lnTo>
                  <a:pt x="6303220" y="9580404"/>
                </a:lnTo>
                <a:lnTo>
                  <a:pt x="7016850" y="9166927"/>
                </a:lnTo>
                <a:lnTo>
                  <a:pt x="6303220" y="8753451"/>
                </a:lnTo>
                <a:lnTo>
                  <a:pt x="5589590" y="9166927"/>
                </a:lnTo>
                <a:close/>
                <a:moveTo>
                  <a:pt x="6303220" y="9543651"/>
                </a:moveTo>
                <a:lnTo>
                  <a:pt x="5650846" y="9166927"/>
                </a:lnTo>
                <a:lnTo>
                  <a:pt x="6303220" y="8790205"/>
                </a:lnTo>
                <a:lnTo>
                  <a:pt x="6955595" y="9166927"/>
                </a:lnTo>
                <a:lnTo>
                  <a:pt x="6303220" y="9543651"/>
                </a:lnTo>
                <a:close/>
              </a:path>
            </a:pathLst>
          </a:custGeom>
          <a:solidFill>
            <a:srgbClr val="6C9AE5">
              <a:alpha val="10000"/>
            </a:srgbClr>
          </a:solidFill>
          <a:ln w="30612"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96" name="Google Shape;70;p14">
            <a:extLst>
              <a:ext uri="{FF2B5EF4-FFF2-40B4-BE49-F238E27FC236}">
                <a16:creationId xmlns:a16="http://schemas.microsoft.com/office/drawing/2014/main" id="{7B6AA10B-20E4-4759-88AD-E8EF3E033EFD}"/>
              </a:ext>
            </a:extLst>
          </p:cNvPr>
          <p:cNvSpPr txBox="1">
            <a:spLocks/>
          </p:cNvSpPr>
          <p:nvPr/>
        </p:nvSpPr>
        <p:spPr>
          <a:xfrm>
            <a:off x="333223" y="3352813"/>
            <a:ext cx="3932787" cy="1121846"/>
          </a:xfrm>
          <a:prstGeom prst="rect">
            <a:avLst/>
          </a:prstGeom>
        </p:spPr>
        <p:txBody>
          <a:bodyPr spcFirstLastPara="1" wrap="square" lIns="0" tIns="0" rIns="0" bIns="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dirty="0">
                <a:solidFill>
                  <a:srgbClr val="FCFCFC"/>
                </a:solidFill>
                <a:latin typeface="Poppins" panose="00000500000000000000" pitchFamily="2" charset="0"/>
                <a:cs typeface="Poppins" panose="00000500000000000000" pitchFamily="2" charset="0"/>
              </a:rPr>
              <a:t>A brief look at how</a:t>
            </a:r>
            <a:br>
              <a:rPr lang="en-US" sz="2700" dirty="0">
                <a:solidFill>
                  <a:srgbClr val="FCFCFC"/>
                </a:solidFill>
                <a:latin typeface="Poppins" panose="00000500000000000000" pitchFamily="2" charset="0"/>
                <a:cs typeface="Poppins" panose="00000500000000000000" pitchFamily="2" charset="0"/>
              </a:rPr>
            </a:br>
            <a:r>
              <a:rPr lang="en-US" sz="2700" dirty="0">
                <a:solidFill>
                  <a:srgbClr val="FCFCFC"/>
                </a:solidFill>
                <a:latin typeface="Poppins" panose="00000500000000000000" pitchFamily="2" charset="0"/>
                <a:cs typeface="Poppins" panose="00000500000000000000" pitchFamily="2" charset="0"/>
              </a:rPr>
              <a:t>Melbourne recovers after a covid lockdown</a:t>
            </a:r>
            <a:endParaRPr lang="pl-PL" sz="2700" dirty="0">
              <a:solidFill>
                <a:srgbClr val="FCFCFC"/>
              </a:solidFill>
              <a:latin typeface="Poppins Bold" panose="00000800000000000000" pitchFamily="2" charset="0"/>
              <a:cs typeface="Poppins Bold" panose="00000800000000000000" pitchFamily="2" charset="0"/>
            </a:endParaRPr>
          </a:p>
        </p:txBody>
      </p:sp>
      <p:grpSp>
        <p:nvGrpSpPr>
          <p:cNvPr id="323" name="Drawing 321">
            <a:extLst>
              <a:ext uri="{FF2B5EF4-FFF2-40B4-BE49-F238E27FC236}">
                <a16:creationId xmlns:a16="http://schemas.microsoft.com/office/drawing/2014/main" id="{243379D5-7B77-45D4-9658-30FA4BE963FB}"/>
              </a:ext>
            </a:extLst>
          </p:cNvPr>
          <p:cNvGrpSpPr/>
          <p:nvPr/>
        </p:nvGrpSpPr>
        <p:grpSpPr>
          <a:xfrm>
            <a:off x="2637725" y="1296970"/>
            <a:ext cx="2371046" cy="1712080"/>
            <a:chOff x="7030759" y="3458585"/>
            <a:chExt cx="6322789" cy="4565547"/>
          </a:xfrm>
          <a:solidFill>
            <a:srgbClr val="000000"/>
          </a:solidFill>
        </p:grpSpPr>
        <p:grpSp>
          <p:nvGrpSpPr>
            <p:cNvPr id="324" name="Drawing 321">
              <a:extLst>
                <a:ext uri="{FF2B5EF4-FFF2-40B4-BE49-F238E27FC236}">
                  <a16:creationId xmlns:a16="http://schemas.microsoft.com/office/drawing/2014/main" id="{243379D5-7B77-45D4-9658-30FA4BE963FB}"/>
                </a:ext>
              </a:extLst>
            </p:cNvPr>
            <p:cNvGrpSpPr/>
            <p:nvPr/>
          </p:nvGrpSpPr>
          <p:grpSpPr>
            <a:xfrm>
              <a:off x="7030759" y="4159292"/>
              <a:ext cx="6322789" cy="3864840"/>
              <a:chOff x="7030759" y="4159292"/>
              <a:chExt cx="6322789" cy="3864840"/>
            </a:xfrm>
            <a:solidFill>
              <a:srgbClr val="000000"/>
            </a:solidFill>
          </p:grpSpPr>
          <p:sp>
            <p:nvSpPr>
              <p:cNvPr id="325" name="Polyline: figure 324">
                <a:extLst>
                  <a:ext uri="{FF2B5EF4-FFF2-40B4-BE49-F238E27FC236}">
                    <a16:creationId xmlns:a16="http://schemas.microsoft.com/office/drawing/2014/main" id="{1C84721C-75A2-498D-93CA-B0D08E3CD6FB}"/>
                  </a:ext>
                </a:extLst>
              </p:cNvPr>
              <p:cNvSpPr/>
              <p:nvPr/>
            </p:nvSpPr>
            <p:spPr>
              <a:xfrm>
                <a:off x="7030759" y="4387452"/>
                <a:ext cx="6320964" cy="3636679"/>
              </a:xfrm>
              <a:custGeom>
                <a:avLst/>
                <a:gdLst>
                  <a:gd name="connsiteX0" fmla="*/ 6320965 w 6320964"/>
                  <a:gd name="connsiteY0" fmla="*/ 1428721 h 3636679"/>
                  <a:gd name="connsiteX1" fmla="*/ 6320965 w 6320964"/>
                  <a:gd name="connsiteY1" fmla="*/ 1428721 h 3636679"/>
                  <a:gd name="connsiteX2" fmla="*/ 6320965 w 6320964"/>
                  <a:gd name="connsiteY2" fmla="*/ 1217049 h 3636679"/>
                  <a:gd name="connsiteX3" fmla="*/ 6229727 w 6320964"/>
                  <a:gd name="connsiteY3" fmla="*/ 1147708 h 3636679"/>
                  <a:gd name="connsiteX4" fmla="*/ 3974325 w 6320964"/>
                  <a:gd name="connsiteY4" fmla="*/ 100296 h 3636679"/>
                  <a:gd name="connsiteX5" fmla="*/ 3642219 w 6320964"/>
                  <a:gd name="connsiteY5" fmla="*/ 16357 h 3636679"/>
                  <a:gd name="connsiteX6" fmla="*/ 543778 w 6320964"/>
                  <a:gd name="connsiteY6" fmla="*/ 1811920 h 3636679"/>
                  <a:gd name="connsiteX7" fmla="*/ 0 w 6320964"/>
                  <a:gd name="connsiteY7" fmla="*/ 1976149 h 3636679"/>
                  <a:gd name="connsiteX8" fmla="*/ 0 w 6320964"/>
                  <a:gd name="connsiteY8" fmla="*/ 2187821 h 3636679"/>
                  <a:gd name="connsiteX9" fmla="*/ 0 w 6320964"/>
                  <a:gd name="connsiteY9" fmla="*/ 2187821 h 3636679"/>
                  <a:gd name="connsiteX10" fmla="*/ 0 w 6320964"/>
                  <a:gd name="connsiteY10" fmla="*/ 2187821 h 3636679"/>
                  <a:gd name="connsiteX11" fmla="*/ 0 w 6320964"/>
                  <a:gd name="connsiteY11" fmla="*/ 2187821 h 3636679"/>
                  <a:gd name="connsiteX12" fmla="*/ 40145 w 6320964"/>
                  <a:gd name="connsiteY12" fmla="*/ 2242564 h 3636679"/>
                  <a:gd name="connsiteX13" fmla="*/ 2415981 w 6320964"/>
                  <a:gd name="connsiteY13" fmla="*/ 3614783 h 3636679"/>
                  <a:gd name="connsiteX14" fmla="*/ 2602107 w 6320964"/>
                  <a:gd name="connsiteY14" fmla="*/ 3614783 h 3636679"/>
                  <a:gd name="connsiteX15" fmla="*/ 6284470 w 6320964"/>
                  <a:gd name="connsiteY15" fmla="*/ 1487113 h 3636679"/>
                  <a:gd name="connsiteX16" fmla="*/ 6320965 w 6320964"/>
                  <a:gd name="connsiteY16" fmla="*/ 1428721 h 363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20964" h="3636679">
                    <a:moveTo>
                      <a:pt x="6320965" y="1428721"/>
                    </a:moveTo>
                    <a:lnTo>
                      <a:pt x="6320965" y="1428721"/>
                    </a:lnTo>
                    <a:lnTo>
                      <a:pt x="6320965" y="1217049"/>
                    </a:lnTo>
                    <a:lnTo>
                      <a:pt x="6229727" y="1147708"/>
                    </a:lnTo>
                    <a:lnTo>
                      <a:pt x="3974325" y="100296"/>
                    </a:lnTo>
                    <a:cubicBezTo>
                      <a:pt x="3777251" y="-12839"/>
                      <a:pt x="3693312" y="-12839"/>
                      <a:pt x="3642219" y="16357"/>
                    </a:cubicBezTo>
                    <a:lnTo>
                      <a:pt x="543778" y="1811920"/>
                    </a:lnTo>
                    <a:lnTo>
                      <a:pt x="0" y="1976149"/>
                    </a:lnTo>
                    <a:lnTo>
                      <a:pt x="0" y="2187821"/>
                    </a:lnTo>
                    <a:cubicBezTo>
                      <a:pt x="0" y="2187821"/>
                      <a:pt x="0" y="2187821"/>
                      <a:pt x="0" y="2187821"/>
                    </a:cubicBezTo>
                    <a:lnTo>
                      <a:pt x="0" y="2187821"/>
                    </a:lnTo>
                    <a:lnTo>
                      <a:pt x="0" y="2187821"/>
                    </a:lnTo>
                    <a:cubicBezTo>
                      <a:pt x="0" y="2206069"/>
                      <a:pt x="14598" y="2227966"/>
                      <a:pt x="40145" y="2242564"/>
                    </a:cubicBezTo>
                    <a:lnTo>
                      <a:pt x="2415981" y="3614783"/>
                    </a:lnTo>
                    <a:cubicBezTo>
                      <a:pt x="2467074" y="3643979"/>
                      <a:pt x="2551013" y="3643979"/>
                      <a:pt x="2602107" y="3614783"/>
                    </a:cubicBezTo>
                    <a:lnTo>
                      <a:pt x="6284470" y="1487113"/>
                    </a:lnTo>
                    <a:cubicBezTo>
                      <a:pt x="6310017" y="1468866"/>
                      <a:pt x="6320965" y="1450618"/>
                      <a:pt x="6320965" y="1428721"/>
                    </a:cubicBezTo>
                    <a:close/>
                  </a:path>
                </a:pathLst>
              </a:custGeom>
              <a:solidFill>
                <a:srgbClr val="98B9EB"/>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26" name="Polyline: figure 325">
                <a:extLst>
                  <a:ext uri="{FF2B5EF4-FFF2-40B4-BE49-F238E27FC236}">
                    <a16:creationId xmlns:a16="http://schemas.microsoft.com/office/drawing/2014/main" id="{FFCB08EA-6CD9-438B-BDC4-79FA65E83EDF}"/>
                  </a:ext>
                </a:extLst>
              </p:cNvPr>
              <p:cNvSpPr/>
              <p:nvPr/>
            </p:nvSpPr>
            <p:spPr>
              <a:xfrm>
                <a:off x="7030759" y="5834421"/>
                <a:ext cx="2507218" cy="2189711"/>
              </a:xfrm>
              <a:custGeom>
                <a:avLst/>
                <a:gdLst>
                  <a:gd name="connsiteX0" fmla="*/ 0 w 2507218"/>
                  <a:gd name="connsiteY0" fmla="*/ 529180 h 2189711"/>
                  <a:gd name="connsiteX1" fmla="*/ 0 w 2507218"/>
                  <a:gd name="connsiteY1" fmla="*/ 740852 h 2189711"/>
                  <a:gd name="connsiteX2" fmla="*/ 0 w 2507218"/>
                  <a:gd name="connsiteY2" fmla="*/ 740852 h 2189711"/>
                  <a:gd name="connsiteX3" fmla="*/ 0 w 2507218"/>
                  <a:gd name="connsiteY3" fmla="*/ 740852 h 2189711"/>
                  <a:gd name="connsiteX4" fmla="*/ 0 w 2507218"/>
                  <a:gd name="connsiteY4" fmla="*/ 740852 h 2189711"/>
                  <a:gd name="connsiteX5" fmla="*/ 40145 w 2507218"/>
                  <a:gd name="connsiteY5" fmla="*/ 795595 h 2189711"/>
                  <a:gd name="connsiteX6" fmla="*/ 2415981 w 2507218"/>
                  <a:gd name="connsiteY6" fmla="*/ 2167814 h 2189711"/>
                  <a:gd name="connsiteX7" fmla="*/ 2507219 w 2507218"/>
                  <a:gd name="connsiteY7" fmla="*/ 2189711 h 2189711"/>
                  <a:gd name="connsiteX8" fmla="*/ 2503569 w 2507218"/>
                  <a:gd name="connsiteY8" fmla="*/ 897782 h 2189711"/>
                  <a:gd name="connsiteX9" fmla="*/ 1171495 w 2507218"/>
                  <a:gd name="connsiteY9" fmla="*/ 0 h 2189711"/>
                  <a:gd name="connsiteX10" fmla="*/ 547428 w 2507218"/>
                  <a:gd name="connsiteY10" fmla="*/ 361302 h 2189711"/>
                  <a:gd name="connsiteX11" fmla="*/ 0 w 2507218"/>
                  <a:gd name="connsiteY11" fmla="*/ 529180 h 218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7218" h="2189711">
                    <a:moveTo>
                      <a:pt x="0" y="529180"/>
                    </a:moveTo>
                    <a:lnTo>
                      <a:pt x="0" y="740852"/>
                    </a:lnTo>
                    <a:cubicBezTo>
                      <a:pt x="0" y="740852"/>
                      <a:pt x="0" y="740852"/>
                      <a:pt x="0" y="740852"/>
                    </a:cubicBezTo>
                    <a:lnTo>
                      <a:pt x="0" y="740852"/>
                    </a:lnTo>
                    <a:lnTo>
                      <a:pt x="0" y="740852"/>
                    </a:lnTo>
                    <a:cubicBezTo>
                      <a:pt x="0" y="759100"/>
                      <a:pt x="14598" y="780997"/>
                      <a:pt x="40145" y="795595"/>
                    </a:cubicBezTo>
                    <a:lnTo>
                      <a:pt x="2415981" y="2167814"/>
                    </a:lnTo>
                    <a:cubicBezTo>
                      <a:pt x="2441528" y="2182412"/>
                      <a:pt x="2474373" y="2189711"/>
                      <a:pt x="2507219" y="2189711"/>
                    </a:cubicBezTo>
                    <a:lnTo>
                      <a:pt x="2503569" y="897782"/>
                    </a:lnTo>
                    <a:lnTo>
                      <a:pt x="1171495" y="0"/>
                    </a:lnTo>
                    <a:lnTo>
                      <a:pt x="547428" y="361302"/>
                    </a:lnTo>
                    <a:lnTo>
                      <a:pt x="0" y="529180"/>
                    </a:lnTo>
                    <a:close/>
                  </a:path>
                </a:pathLst>
              </a:custGeom>
              <a:solidFill>
                <a:srgbClr val="82A9E8"/>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27" name="Polyline: figure 326">
                <a:extLst>
                  <a:ext uri="{FF2B5EF4-FFF2-40B4-BE49-F238E27FC236}">
                    <a16:creationId xmlns:a16="http://schemas.microsoft.com/office/drawing/2014/main" id="{C424B5D7-2C2A-404C-9EAE-89FDFC22234A}"/>
                  </a:ext>
                </a:extLst>
              </p:cNvPr>
              <p:cNvSpPr/>
              <p:nvPr/>
            </p:nvSpPr>
            <p:spPr>
              <a:xfrm>
                <a:off x="7232394" y="4273340"/>
                <a:ext cx="5917693" cy="3421423"/>
              </a:xfrm>
              <a:custGeom>
                <a:avLst/>
                <a:gdLst>
                  <a:gd name="connsiteX0" fmla="*/ 5893059 w 5917693"/>
                  <a:gd name="connsiteY0" fmla="*/ 1338461 h 3421423"/>
                  <a:gd name="connsiteX1" fmla="*/ 4980680 w 5917693"/>
                  <a:gd name="connsiteY1" fmla="*/ 812930 h 3421423"/>
                  <a:gd name="connsiteX2" fmla="*/ 4856596 w 5917693"/>
                  <a:gd name="connsiteY2" fmla="*/ 812930 h 3421423"/>
                  <a:gd name="connsiteX3" fmla="*/ 4834699 w 5917693"/>
                  <a:gd name="connsiteY3" fmla="*/ 827528 h 3421423"/>
                  <a:gd name="connsiteX4" fmla="*/ 4710616 w 5917693"/>
                  <a:gd name="connsiteY4" fmla="*/ 827528 h 3421423"/>
                  <a:gd name="connsiteX5" fmla="*/ 4254426 w 5917693"/>
                  <a:gd name="connsiteY5" fmla="*/ 564763 h 3421423"/>
                  <a:gd name="connsiteX6" fmla="*/ 4254426 w 5917693"/>
                  <a:gd name="connsiteY6" fmla="*/ 491773 h 3421423"/>
                  <a:gd name="connsiteX7" fmla="*/ 4276323 w 5917693"/>
                  <a:gd name="connsiteY7" fmla="*/ 480824 h 3421423"/>
                  <a:gd name="connsiteX8" fmla="*/ 4276323 w 5917693"/>
                  <a:gd name="connsiteY8" fmla="*/ 407834 h 3421423"/>
                  <a:gd name="connsiteX9" fmla="*/ 3597512 w 5917693"/>
                  <a:gd name="connsiteY9" fmla="*/ 13686 h 3421423"/>
                  <a:gd name="connsiteX10" fmla="*/ 3473429 w 5917693"/>
                  <a:gd name="connsiteY10" fmla="*/ 13686 h 3421423"/>
                  <a:gd name="connsiteX11" fmla="*/ 24634 w 5917693"/>
                  <a:gd name="connsiteY11" fmla="*/ 2009972 h 3421423"/>
                  <a:gd name="connsiteX12" fmla="*/ 24634 w 5917693"/>
                  <a:gd name="connsiteY12" fmla="*/ 2082963 h 3421423"/>
                  <a:gd name="connsiteX13" fmla="*/ 2316532 w 5917693"/>
                  <a:gd name="connsiteY13" fmla="*/ 3407738 h 3421423"/>
                  <a:gd name="connsiteX14" fmla="*/ 2440615 w 5917693"/>
                  <a:gd name="connsiteY14" fmla="*/ 3407738 h 3421423"/>
                  <a:gd name="connsiteX15" fmla="*/ 5893059 w 5917693"/>
                  <a:gd name="connsiteY15" fmla="*/ 1411451 h 3421423"/>
                  <a:gd name="connsiteX16" fmla="*/ 5893059 w 5917693"/>
                  <a:gd name="connsiteY16" fmla="*/ 1338461 h 342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17693" h="3421423">
                    <a:moveTo>
                      <a:pt x="5893059" y="1338461"/>
                    </a:moveTo>
                    <a:lnTo>
                      <a:pt x="4980680" y="812930"/>
                    </a:lnTo>
                    <a:cubicBezTo>
                      <a:pt x="4947834" y="794683"/>
                      <a:pt x="4889442" y="794683"/>
                      <a:pt x="4856596" y="812930"/>
                    </a:cubicBezTo>
                    <a:lnTo>
                      <a:pt x="4834699" y="827528"/>
                    </a:lnTo>
                    <a:cubicBezTo>
                      <a:pt x="4801854" y="845776"/>
                      <a:pt x="4743461" y="845776"/>
                      <a:pt x="4710616" y="827528"/>
                    </a:cubicBezTo>
                    <a:lnTo>
                      <a:pt x="4254426" y="564763"/>
                    </a:lnTo>
                    <a:cubicBezTo>
                      <a:pt x="4221580" y="546515"/>
                      <a:pt x="4221580" y="513670"/>
                      <a:pt x="4254426" y="491773"/>
                    </a:cubicBezTo>
                    <a:lnTo>
                      <a:pt x="4276323" y="480824"/>
                    </a:lnTo>
                    <a:cubicBezTo>
                      <a:pt x="4309168" y="462576"/>
                      <a:pt x="4309168" y="429731"/>
                      <a:pt x="4276323" y="407834"/>
                    </a:cubicBezTo>
                    <a:lnTo>
                      <a:pt x="3597512" y="13686"/>
                    </a:lnTo>
                    <a:cubicBezTo>
                      <a:pt x="3564667" y="-4562"/>
                      <a:pt x="3506274" y="-4562"/>
                      <a:pt x="3473429" y="13686"/>
                    </a:cubicBezTo>
                    <a:lnTo>
                      <a:pt x="24634" y="2009972"/>
                    </a:lnTo>
                    <a:cubicBezTo>
                      <a:pt x="-8211" y="2028220"/>
                      <a:pt x="-8211" y="2061066"/>
                      <a:pt x="24634" y="2082963"/>
                    </a:cubicBezTo>
                    <a:lnTo>
                      <a:pt x="2316532" y="3407738"/>
                    </a:lnTo>
                    <a:cubicBezTo>
                      <a:pt x="2349377" y="3425985"/>
                      <a:pt x="2407770" y="3425985"/>
                      <a:pt x="2440615" y="3407738"/>
                    </a:cubicBezTo>
                    <a:lnTo>
                      <a:pt x="5893059" y="1411451"/>
                    </a:lnTo>
                    <a:cubicBezTo>
                      <a:pt x="5925905" y="1389554"/>
                      <a:pt x="5925905" y="1360358"/>
                      <a:pt x="5893059" y="1338461"/>
                    </a:cubicBezTo>
                    <a:close/>
                  </a:path>
                </a:pathLst>
              </a:custGeom>
              <a:solidFill>
                <a:srgbClr val="98B9EB"/>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28" name="Polyline: figure 327">
                <a:extLst>
                  <a:ext uri="{FF2B5EF4-FFF2-40B4-BE49-F238E27FC236}">
                    <a16:creationId xmlns:a16="http://schemas.microsoft.com/office/drawing/2014/main" id="{7D7F7BFB-BF74-4783-9EF3-761F9AE07E0C}"/>
                  </a:ext>
                </a:extLst>
              </p:cNvPr>
              <p:cNvSpPr/>
              <p:nvPr/>
            </p:nvSpPr>
            <p:spPr>
              <a:xfrm>
                <a:off x="10767865" y="4254179"/>
                <a:ext cx="802893" cy="547427"/>
              </a:xfrm>
              <a:custGeom>
                <a:avLst/>
                <a:gdLst>
                  <a:gd name="connsiteX0" fmla="*/ 0 w 802893"/>
                  <a:gd name="connsiteY0" fmla="*/ 167878 h 547427"/>
                  <a:gd name="connsiteX1" fmla="*/ 0 w 802893"/>
                  <a:gd name="connsiteY1" fmla="*/ 0 h 547427"/>
                  <a:gd name="connsiteX2" fmla="*/ 802894 w 802893"/>
                  <a:gd name="connsiteY2" fmla="*/ 463489 h 547427"/>
                  <a:gd name="connsiteX3" fmla="*/ 656913 w 802893"/>
                  <a:gd name="connsiteY3" fmla="*/ 547428 h 547427"/>
                </a:gdLst>
                <a:ahLst/>
                <a:cxnLst>
                  <a:cxn ang="0">
                    <a:pos x="connsiteX0" y="connsiteY0"/>
                  </a:cxn>
                  <a:cxn ang="0">
                    <a:pos x="connsiteX1" y="connsiteY1"/>
                  </a:cxn>
                  <a:cxn ang="0">
                    <a:pos x="connsiteX2" y="connsiteY2"/>
                  </a:cxn>
                  <a:cxn ang="0">
                    <a:pos x="connsiteX3" y="connsiteY3"/>
                  </a:cxn>
                </a:cxnLst>
                <a:rect l="l" t="t" r="r" b="b"/>
                <a:pathLst>
                  <a:path w="802893" h="547427">
                    <a:moveTo>
                      <a:pt x="0" y="167878"/>
                    </a:moveTo>
                    <a:lnTo>
                      <a:pt x="0" y="0"/>
                    </a:lnTo>
                    <a:lnTo>
                      <a:pt x="802894" y="463489"/>
                    </a:lnTo>
                    <a:lnTo>
                      <a:pt x="656913" y="547428"/>
                    </a:lnTo>
                    <a:close/>
                  </a:path>
                </a:pathLst>
              </a:custGeom>
              <a:solidFill>
                <a:srgbClr val="98B9EB"/>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29" name="Polyline: figure 328">
                <a:extLst>
                  <a:ext uri="{FF2B5EF4-FFF2-40B4-BE49-F238E27FC236}">
                    <a16:creationId xmlns:a16="http://schemas.microsoft.com/office/drawing/2014/main" id="{58D77866-A136-493E-A78F-EBBCE05B859A}"/>
                  </a:ext>
                </a:extLst>
              </p:cNvPr>
              <p:cNvSpPr/>
              <p:nvPr/>
            </p:nvSpPr>
            <p:spPr>
              <a:xfrm>
                <a:off x="7032583" y="4159292"/>
                <a:ext cx="6320965" cy="3649518"/>
              </a:xfrm>
              <a:custGeom>
                <a:avLst/>
                <a:gdLst>
                  <a:gd name="connsiteX0" fmla="*/ 6282645 w 6320965"/>
                  <a:gd name="connsiteY0" fmla="*/ 1394116 h 3649518"/>
                  <a:gd name="connsiteX1" fmla="*/ 3903160 w 6320965"/>
                  <a:gd name="connsiteY1" fmla="*/ 21897 h 3649518"/>
                  <a:gd name="connsiteX2" fmla="*/ 3717034 w 6320965"/>
                  <a:gd name="connsiteY2" fmla="*/ 21897 h 3649518"/>
                  <a:gd name="connsiteX3" fmla="*/ 38320 w 6320965"/>
                  <a:gd name="connsiteY3" fmla="*/ 2149566 h 3649518"/>
                  <a:gd name="connsiteX4" fmla="*/ 38320 w 6320965"/>
                  <a:gd name="connsiteY4" fmla="*/ 2255403 h 3649518"/>
                  <a:gd name="connsiteX5" fmla="*/ 2414156 w 6320965"/>
                  <a:gd name="connsiteY5" fmla="*/ 3627621 h 3649518"/>
                  <a:gd name="connsiteX6" fmla="*/ 2600282 w 6320965"/>
                  <a:gd name="connsiteY6" fmla="*/ 3627621 h 3649518"/>
                  <a:gd name="connsiteX7" fmla="*/ 6282645 w 6320965"/>
                  <a:gd name="connsiteY7" fmla="*/ 1499952 h 3649518"/>
                  <a:gd name="connsiteX8" fmla="*/ 6282645 w 6320965"/>
                  <a:gd name="connsiteY8" fmla="*/ 1394116 h 3649518"/>
                  <a:gd name="connsiteX9" fmla="*/ 6092870 w 6320965"/>
                  <a:gd name="connsiteY9" fmla="*/ 1525499 h 3649518"/>
                  <a:gd name="connsiteX10" fmla="*/ 2640426 w 6320965"/>
                  <a:gd name="connsiteY10" fmla="*/ 3521785 h 3649518"/>
                  <a:gd name="connsiteX11" fmla="*/ 2516343 w 6320965"/>
                  <a:gd name="connsiteY11" fmla="*/ 3521785 h 3649518"/>
                  <a:gd name="connsiteX12" fmla="*/ 224445 w 6320965"/>
                  <a:gd name="connsiteY12" fmla="*/ 2197010 h 3649518"/>
                  <a:gd name="connsiteX13" fmla="*/ 224445 w 6320965"/>
                  <a:gd name="connsiteY13" fmla="*/ 2124020 h 3649518"/>
                  <a:gd name="connsiteX14" fmla="*/ 3676890 w 6320965"/>
                  <a:gd name="connsiteY14" fmla="*/ 127733 h 3649518"/>
                  <a:gd name="connsiteX15" fmla="*/ 3800973 w 6320965"/>
                  <a:gd name="connsiteY15" fmla="*/ 127733 h 3649518"/>
                  <a:gd name="connsiteX16" fmla="*/ 4479784 w 6320965"/>
                  <a:gd name="connsiteY16" fmla="*/ 521881 h 3649518"/>
                  <a:gd name="connsiteX17" fmla="*/ 4479784 w 6320965"/>
                  <a:gd name="connsiteY17" fmla="*/ 594872 h 3649518"/>
                  <a:gd name="connsiteX18" fmla="*/ 4457886 w 6320965"/>
                  <a:gd name="connsiteY18" fmla="*/ 605820 h 3649518"/>
                  <a:gd name="connsiteX19" fmla="*/ 4457886 w 6320965"/>
                  <a:gd name="connsiteY19" fmla="*/ 678810 h 3649518"/>
                  <a:gd name="connsiteX20" fmla="*/ 4914076 w 6320965"/>
                  <a:gd name="connsiteY20" fmla="*/ 941576 h 3649518"/>
                  <a:gd name="connsiteX21" fmla="*/ 5038160 w 6320965"/>
                  <a:gd name="connsiteY21" fmla="*/ 941576 h 3649518"/>
                  <a:gd name="connsiteX22" fmla="*/ 5060057 w 6320965"/>
                  <a:gd name="connsiteY22" fmla="*/ 930627 h 3649518"/>
                  <a:gd name="connsiteX23" fmla="*/ 5184141 w 6320965"/>
                  <a:gd name="connsiteY23" fmla="*/ 930627 h 3649518"/>
                  <a:gd name="connsiteX24" fmla="*/ 6092870 w 6320965"/>
                  <a:gd name="connsiteY24" fmla="*/ 1452508 h 3649518"/>
                  <a:gd name="connsiteX25" fmla="*/ 6092870 w 6320965"/>
                  <a:gd name="connsiteY25" fmla="*/ 1525499 h 3649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20965" h="3649518">
                    <a:moveTo>
                      <a:pt x="6282645" y="1394116"/>
                    </a:moveTo>
                    <a:lnTo>
                      <a:pt x="3903160" y="21897"/>
                    </a:lnTo>
                    <a:cubicBezTo>
                      <a:pt x="3852066" y="-7299"/>
                      <a:pt x="3768127" y="-7299"/>
                      <a:pt x="3717034" y="21897"/>
                    </a:cubicBezTo>
                    <a:lnTo>
                      <a:pt x="38320" y="2149566"/>
                    </a:lnTo>
                    <a:cubicBezTo>
                      <a:pt x="-12773" y="2178763"/>
                      <a:pt x="-12773" y="2226206"/>
                      <a:pt x="38320" y="2255403"/>
                    </a:cubicBezTo>
                    <a:lnTo>
                      <a:pt x="2414156" y="3627621"/>
                    </a:lnTo>
                    <a:cubicBezTo>
                      <a:pt x="2465249" y="3656818"/>
                      <a:pt x="2549188" y="3656818"/>
                      <a:pt x="2600282" y="3627621"/>
                    </a:cubicBezTo>
                    <a:lnTo>
                      <a:pt x="6282645" y="1499952"/>
                    </a:lnTo>
                    <a:cubicBezTo>
                      <a:pt x="6333739" y="1474405"/>
                      <a:pt x="6333739" y="1423312"/>
                      <a:pt x="6282645" y="1394116"/>
                    </a:cubicBezTo>
                    <a:close/>
                    <a:moveTo>
                      <a:pt x="6092870" y="1525499"/>
                    </a:moveTo>
                    <a:lnTo>
                      <a:pt x="2640426" y="3521785"/>
                    </a:lnTo>
                    <a:cubicBezTo>
                      <a:pt x="2607581" y="3540033"/>
                      <a:pt x="2549188" y="3540033"/>
                      <a:pt x="2516343" y="3521785"/>
                    </a:cubicBezTo>
                    <a:lnTo>
                      <a:pt x="224445" y="2197010"/>
                    </a:lnTo>
                    <a:cubicBezTo>
                      <a:pt x="191600" y="2178763"/>
                      <a:pt x="191600" y="2145917"/>
                      <a:pt x="224445" y="2124020"/>
                    </a:cubicBezTo>
                    <a:lnTo>
                      <a:pt x="3676890" y="127733"/>
                    </a:lnTo>
                    <a:cubicBezTo>
                      <a:pt x="3709735" y="109486"/>
                      <a:pt x="3768127" y="109486"/>
                      <a:pt x="3800973" y="127733"/>
                    </a:cubicBezTo>
                    <a:lnTo>
                      <a:pt x="4479784" y="521881"/>
                    </a:lnTo>
                    <a:cubicBezTo>
                      <a:pt x="4512629" y="540129"/>
                      <a:pt x="4512629" y="572974"/>
                      <a:pt x="4479784" y="594872"/>
                    </a:cubicBezTo>
                    <a:lnTo>
                      <a:pt x="4457886" y="605820"/>
                    </a:lnTo>
                    <a:cubicBezTo>
                      <a:pt x="4425041" y="624068"/>
                      <a:pt x="4425041" y="656913"/>
                      <a:pt x="4457886" y="678810"/>
                    </a:cubicBezTo>
                    <a:lnTo>
                      <a:pt x="4914076" y="941576"/>
                    </a:lnTo>
                    <a:cubicBezTo>
                      <a:pt x="4946922" y="959823"/>
                      <a:pt x="5005314" y="959823"/>
                      <a:pt x="5038160" y="941576"/>
                    </a:cubicBezTo>
                    <a:lnTo>
                      <a:pt x="5060057" y="930627"/>
                    </a:lnTo>
                    <a:cubicBezTo>
                      <a:pt x="5092903" y="912380"/>
                      <a:pt x="5151295" y="912380"/>
                      <a:pt x="5184141" y="930627"/>
                    </a:cubicBezTo>
                    <a:lnTo>
                      <a:pt x="6092870" y="1452508"/>
                    </a:lnTo>
                    <a:cubicBezTo>
                      <a:pt x="6125716" y="1474405"/>
                      <a:pt x="6125716" y="1503602"/>
                      <a:pt x="6092870" y="1525499"/>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30" name="Polyline: figure 329">
                <a:extLst>
                  <a:ext uri="{FF2B5EF4-FFF2-40B4-BE49-F238E27FC236}">
                    <a16:creationId xmlns:a16="http://schemas.microsoft.com/office/drawing/2014/main" id="{B4C76E57-26C0-4B97-B2A8-08AFD80DF219}"/>
                  </a:ext>
                </a:extLst>
              </p:cNvPr>
              <p:cNvSpPr/>
              <p:nvPr/>
            </p:nvSpPr>
            <p:spPr>
              <a:xfrm>
                <a:off x="11634741" y="4785572"/>
                <a:ext cx="309976" cy="178051"/>
              </a:xfrm>
              <a:custGeom>
                <a:avLst/>
                <a:gdLst>
                  <a:gd name="connsiteX0" fmla="*/ 71050 w 309976"/>
                  <a:gd name="connsiteY0" fmla="*/ 8736 h 178051"/>
                  <a:gd name="connsiteX1" fmla="*/ 293670 w 309976"/>
                  <a:gd name="connsiteY1" fmla="*/ 136470 h 178051"/>
                  <a:gd name="connsiteX2" fmla="*/ 300969 w 309976"/>
                  <a:gd name="connsiteY2" fmla="*/ 172965 h 178051"/>
                  <a:gd name="connsiteX3" fmla="*/ 238927 w 309976"/>
                  <a:gd name="connsiteY3" fmla="*/ 169315 h 178051"/>
                  <a:gd name="connsiteX4" fmla="*/ 16307 w 309976"/>
                  <a:gd name="connsiteY4" fmla="*/ 41582 h 178051"/>
                  <a:gd name="connsiteX5" fmla="*/ 9008 w 309976"/>
                  <a:gd name="connsiteY5" fmla="*/ 5087 h 178051"/>
                  <a:gd name="connsiteX6" fmla="*/ 71050 w 309976"/>
                  <a:gd name="connsiteY6" fmla="*/ 8736 h 178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976" h="178051">
                    <a:moveTo>
                      <a:pt x="71050" y="8736"/>
                    </a:moveTo>
                    <a:lnTo>
                      <a:pt x="293670" y="136470"/>
                    </a:lnTo>
                    <a:cubicBezTo>
                      <a:pt x="311918" y="147418"/>
                      <a:pt x="315567" y="162016"/>
                      <a:pt x="300969" y="172965"/>
                    </a:cubicBezTo>
                    <a:cubicBezTo>
                      <a:pt x="286371" y="180264"/>
                      <a:pt x="257175" y="180264"/>
                      <a:pt x="238927" y="169315"/>
                    </a:cubicBezTo>
                    <a:lnTo>
                      <a:pt x="16307" y="41582"/>
                    </a:lnTo>
                    <a:cubicBezTo>
                      <a:pt x="-1941" y="30634"/>
                      <a:pt x="-5590" y="16036"/>
                      <a:pt x="9008" y="5087"/>
                    </a:cubicBezTo>
                    <a:cubicBezTo>
                      <a:pt x="23606" y="-2212"/>
                      <a:pt x="52802" y="-2212"/>
                      <a:pt x="71050" y="8736"/>
                    </a:cubicBezTo>
                    <a:close/>
                  </a:path>
                </a:pathLst>
              </a:custGeom>
              <a:solidFill>
                <a:srgbClr val="AEC9EF"/>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31" name="Polyline: figure 330">
                <a:extLst>
                  <a:ext uri="{FF2B5EF4-FFF2-40B4-BE49-F238E27FC236}">
                    <a16:creationId xmlns:a16="http://schemas.microsoft.com/office/drawing/2014/main" id="{CC1D4576-4CF6-4DA8-BDFE-571D996F2BF1}"/>
                  </a:ext>
                </a:extLst>
              </p:cNvPr>
              <p:cNvSpPr/>
              <p:nvPr/>
            </p:nvSpPr>
            <p:spPr>
              <a:xfrm>
                <a:off x="8081820" y="7101479"/>
                <a:ext cx="226270" cy="189099"/>
              </a:xfrm>
              <a:custGeom>
                <a:avLst/>
                <a:gdLst>
                  <a:gd name="connsiteX0" fmla="*/ 0 w 226270"/>
                  <a:gd name="connsiteY0" fmla="*/ 13923 h 189099"/>
                  <a:gd name="connsiteX1" fmla="*/ 113135 w 226270"/>
                  <a:gd name="connsiteY1" fmla="*/ 35820 h 189099"/>
                  <a:gd name="connsiteX2" fmla="*/ 226270 w 226270"/>
                  <a:gd name="connsiteY2" fmla="*/ 145306 h 189099"/>
                  <a:gd name="connsiteX3" fmla="*/ 226270 w 226270"/>
                  <a:gd name="connsiteY3" fmla="*/ 189100 h 189099"/>
                  <a:gd name="connsiteX4" fmla="*/ 0 w 226270"/>
                  <a:gd name="connsiteY4" fmla="*/ 57717 h 189099"/>
                  <a:gd name="connsiteX5" fmla="*/ 0 w 226270"/>
                  <a:gd name="connsiteY5" fmla="*/ 13923 h 18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70" h="189099">
                    <a:moveTo>
                      <a:pt x="0" y="13923"/>
                    </a:moveTo>
                    <a:cubicBezTo>
                      <a:pt x="0" y="-11624"/>
                      <a:pt x="51093" y="-675"/>
                      <a:pt x="113135" y="35820"/>
                    </a:cubicBezTo>
                    <a:cubicBezTo>
                      <a:pt x="175177" y="72315"/>
                      <a:pt x="226270" y="119759"/>
                      <a:pt x="226270" y="145306"/>
                    </a:cubicBezTo>
                    <a:lnTo>
                      <a:pt x="226270" y="189100"/>
                    </a:lnTo>
                    <a:lnTo>
                      <a:pt x="0" y="57717"/>
                    </a:lnTo>
                    <a:cubicBezTo>
                      <a:pt x="0" y="57717"/>
                      <a:pt x="0" y="39469"/>
                      <a:pt x="0" y="13923"/>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332" name="Drawing 321">
                <a:extLst>
                  <a:ext uri="{FF2B5EF4-FFF2-40B4-BE49-F238E27FC236}">
                    <a16:creationId xmlns:a16="http://schemas.microsoft.com/office/drawing/2014/main" id="{243379D5-7B77-45D4-9658-30FA4BE963FB}"/>
                  </a:ext>
                </a:extLst>
              </p:cNvPr>
              <p:cNvGrpSpPr/>
              <p:nvPr/>
            </p:nvGrpSpPr>
            <p:grpSpPr>
              <a:xfrm>
                <a:off x="8373781" y="7234404"/>
                <a:ext cx="456189" cy="353217"/>
                <a:chOff x="8373781" y="7234404"/>
                <a:chExt cx="456189" cy="353217"/>
              </a:xfrm>
              <a:solidFill>
                <a:srgbClr val="6C9AE5"/>
              </a:solidFill>
            </p:grpSpPr>
            <p:grpSp>
              <p:nvGrpSpPr>
                <p:cNvPr id="333" name="Drawing 321">
                  <a:extLst>
                    <a:ext uri="{FF2B5EF4-FFF2-40B4-BE49-F238E27FC236}">
                      <a16:creationId xmlns:a16="http://schemas.microsoft.com/office/drawing/2014/main" id="{243379D5-7B77-45D4-9658-30FA4BE963FB}"/>
                    </a:ext>
                  </a:extLst>
                </p:cNvPr>
                <p:cNvGrpSpPr/>
                <p:nvPr/>
              </p:nvGrpSpPr>
              <p:grpSpPr>
                <a:xfrm>
                  <a:off x="8377431" y="7307395"/>
                  <a:ext cx="452540" cy="280226"/>
                  <a:chOff x="8377431" y="7307395"/>
                  <a:chExt cx="452540" cy="280226"/>
                </a:xfrm>
                <a:solidFill>
                  <a:srgbClr val="6C9AE5"/>
                </a:solidFill>
              </p:grpSpPr>
              <p:sp>
                <p:nvSpPr>
                  <p:cNvPr id="334" name="Polyline: figure 333">
                    <a:extLst>
                      <a:ext uri="{FF2B5EF4-FFF2-40B4-BE49-F238E27FC236}">
                        <a16:creationId xmlns:a16="http://schemas.microsoft.com/office/drawing/2014/main" id="{51329AD9-6A7D-4495-A137-FF38B386E0D8}"/>
                      </a:ext>
                    </a:extLst>
                  </p:cNvPr>
                  <p:cNvSpPr/>
                  <p:nvPr/>
                </p:nvSpPr>
                <p:spPr>
                  <a:xfrm>
                    <a:off x="8377431" y="7307395"/>
                    <a:ext cx="29196" cy="35709"/>
                  </a:xfrm>
                  <a:custGeom>
                    <a:avLst/>
                    <a:gdLst>
                      <a:gd name="connsiteX0" fmla="*/ 0 w 29196"/>
                      <a:gd name="connsiteY0" fmla="*/ 8731 h 35709"/>
                      <a:gd name="connsiteX1" fmla="*/ 14598 w 29196"/>
                      <a:gd name="connsiteY1" fmla="*/ 34277 h 35709"/>
                      <a:gd name="connsiteX2" fmla="*/ 29196 w 29196"/>
                      <a:gd name="connsiteY2" fmla="*/ 26978 h 35709"/>
                      <a:gd name="connsiteX3" fmla="*/ 14598 w 29196"/>
                      <a:gd name="connsiteY3" fmla="*/ 1432 h 35709"/>
                      <a:gd name="connsiteX4" fmla="*/ 0 w 29196"/>
                      <a:gd name="connsiteY4" fmla="*/ 8731 h 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5709">
                        <a:moveTo>
                          <a:pt x="0" y="8731"/>
                        </a:moveTo>
                        <a:cubicBezTo>
                          <a:pt x="0" y="16030"/>
                          <a:pt x="7299" y="30628"/>
                          <a:pt x="14598" y="34277"/>
                        </a:cubicBezTo>
                        <a:cubicBezTo>
                          <a:pt x="21897" y="37927"/>
                          <a:pt x="29196" y="34277"/>
                          <a:pt x="29196" y="26978"/>
                        </a:cubicBezTo>
                        <a:cubicBezTo>
                          <a:pt x="29196" y="19679"/>
                          <a:pt x="21897" y="5081"/>
                          <a:pt x="14598" y="1432"/>
                        </a:cubicBezTo>
                        <a:cubicBezTo>
                          <a:pt x="7299" y="-2218"/>
                          <a:pt x="0" y="1432"/>
                          <a:pt x="0" y="8731"/>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35" name="Polyline: figure 334">
                    <a:extLst>
                      <a:ext uri="{FF2B5EF4-FFF2-40B4-BE49-F238E27FC236}">
                        <a16:creationId xmlns:a16="http://schemas.microsoft.com/office/drawing/2014/main" id="{5261F5D4-DEF1-4179-ADCC-011A1276C763}"/>
                      </a:ext>
                    </a:extLst>
                  </p:cNvPr>
                  <p:cNvSpPr/>
                  <p:nvPr/>
                </p:nvSpPr>
                <p:spPr>
                  <a:xfrm>
                    <a:off x="8446771" y="7347539"/>
                    <a:ext cx="29196" cy="35709"/>
                  </a:xfrm>
                  <a:custGeom>
                    <a:avLst/>
                    <a:gdLst>
                      <a:gd name="connsiteX0" fmla="*/ 0 w 29196"/>
                      <a:gd name="connsiteY0" fmla="*/ 8731 h 35709"/>
                      <a:gd name="connsiteX1" fmla="*/ 14598 w 29196"/>
                      <a:gd name="connsiteY1" fmla="*/ 34277 h 35709"/>
                      <a:gd name="connsiteX2" fmla="*/ 29196 w 29196"/>
                      <a:gd name="connsiteY2" fmla="*/ 26978 h 35709"/>
                      <a:gd name="connsiteX3" fmla="*/ 14598 w 29196"/>
                      <a:gd name="connsiteY3" fmla="*/ 1432 h 35709"/>
                      <a:gd name="connsiteX4" fmla="*/ 0 w 29196"/>
                      <a:gd name="connsiteY4" fmla="*/ 8731 h 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5709">
                        <a:moveTo>
                          <a:pt x="0" y="8731"/>
                        </a:moveTo>
                        <a:cubicBezTo>
                          <a:pt x="0" y="16030"/>
                          <a:pt x="7299" y="30628"/>
                          <a:pt x="14598" y="34277"/>
                        </a:cubicBezTo>
                        <a:cubicBezTo>
                          <a:pt x="21897" y="37927"/>
                          <a:pt x="29196" y="34277"/>
                          <a:pt x="29196" y="26978"/>
                        </a:cubicBezTo>
                        <a:cubicBezTo>
                          <a:pt x="29196" y="19679"/>
                          <a:pt x="21897" y="5081"/>
                          <a:pt x="14598" y="1432"/>
                        </a:cubicBezTo>
                        <a:cubicBezTo>
                          <a:pt x="7299" y="-2218"/>
                          <a:pt x="0" y="1432"/>
                          <a:pt x="0" y="8731"/>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36" name="Polyline: figure 335">
                    <a:extLst>
                      <a:ext uri="{FF2B5EF4-FFF2-40B4-BE49-F238E27FC236}">
                        <a16:creationId xmlns:a16="http://schemas.microsoft.com/office/drawing/2014/main" id="{620F925E-538B-4CA7-A2B0-53308C9DE4CA}"/>
                      </a:ext>
                    </a:extLst>
                  </p:cNvPr>
                  <p:cNvSpPr/>
                  <p:nvPr/>
                </p:nvSpPr>
                <p:spPr>
                  <a:xfrm>
                    <a:off x="8516112" y="7388968"/>
                    <a:ext cx="29196" cy="38074"/>
                  </a:xfrm>
                  <a:custGeom>
                    <a:avLst/>
                    <a:gdLst>
                      <a:gd name="connsiteX0" fmla="*/ 0 w 29196"/>
                      <a:gd name="connsiteY0" fmla="*/ 11096 h 38074"/>
                      <a:gd name="connsiteX1" fmla="*/ 14598 w 29196"/>
                      <a:gd name="connsiteY1" fmla="*/ 36643 h 38074"/>
                      <a:gd name="connsiteX2" fmla="*/ 29196 w 29196"/>
                      <a:gd name="connsiteY2" fmla="*/ 29344 h 38074"/>
                      <a:gd name="connsiteX3" fmla="*/ 14598 w 29196"/>
                      <a:gd name="connsiteY3" fmla="*/ 3798 h 38074"/>
                      <a:gd name="connsiteX4" fmla="*/ 0 w 29196"/>
                      <a:gd name="connsiteY4" fmla="*/ 11096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8074">
                        <a:moveTo>
                          <a:pt x="0" y="11096"/>
                        </a:moveTo>
                        <a:cubicBezTo>
                          <a:pt x="0" y="18395"/>
                          <a:pt x="7299" y="32994"/>
                          <a:pt x="14598" y="36643"/>
                        </a:cubicBezTo>
                        <a:cubicBezTo>
                          <a:pt x="21897" y="40293"/>
                          <a:pt x="29196" y="36643"/>
                          <a:pt x="29196" y="29344"/>
                        </a:cubicBezTo>
                        <a:cubicBezTo>
                          <a:pt x="29196" y="22045"/>
                          <a:pt x="21897" y="7447"/>
                          <a:pt x="14598" y="3798"/>
                        </a:cubicBezTo>
                        <a:cubicBezTo>
                          <a:pt x="7299" y="-3502"/>
                          <a:pt x="0" y="148"/>
                          <a:pt x="0" y="11096"/>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37" name="Polyline: figure 336">
                    <a:extLst>
                      <a:ext uri="{FF2B5EF4-FFF2-40B4-BE49-F238E27FC236}">
                        <a16:creationId xmlns:a16="http://schemas.microsoft.com/office/drawing/2014/main" id="{C96721CD-BF5F-4C72-B006-3409FE5A74F4}"/>
                      </a:ext>
                    </a:extLst>
                  </p:cNvPr>
                  <p:cNvSpPr/>
                  <p:nvPr/>
                </p:nvSpPr>
                <p:spPr>
                  <a:xfrm>
                    <a:off x="8589103" y="7429113"/>
                    <a:ext cx="29196" cy="38074"/>
                  </a:xfrm>
                  <a:custGeom>
                    <a:avLst/>
                    <a:gdLst>
                      <a:gd name="connsiteX0" fmla="*/ 0 w 29196"/>
                      <a:gd name="connsiteY0" fmla="*/ 11096 h 38074"/>
                      <a:gd name="connsiteX1" fmla="*/ 14598 w 29196"/>
                      <a:gd name="connsiteY1" fmla="*/ 36643 h 38074"/>
                      <a:gd name="connsiteX2" fmla="*/ 29196 w 29196"/>
                      <a:gd name="connsiteY2" fmla="*/ 29344 h 38074"/>
                      <a:gd name="connsiteX3" fmla="*/ 14598 w 29196"/>
                      <a:gd name="connsiteY3" fmla="*/ 3797 h 38074"/>
                      <a:gd name="connsiteX4" fmla="*/ 0 w 29196"/>
                      <a:gd name="connsiteY4" fmla="*/ 11096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8074">
                        <a:moveTo>
                          <a:pt x="0" y="11096"/>
                        </a:moveTo>
                        <a:cubicBezTo>
                          <a:pt x="0" y="18396"/>
                          <a:pt x="7299" y="32993"/>
                          <a:pt x="14598" y="36643"/>
                        </a:cubicBezTo>
                        <a:cubicBezTo>
                          <a:pt x="21897" y="40293"/>
                          <a:pt x="29196" y="36643"/>
                          <a:pt x="29196" y="29344"/>
                        </a:cubicBezTo>
                        <a:cubicBezTo>
                          <a:pt x="29196" y="22045"/>
                          <a:pt x="21897" y="7447"/>
                          <a:pt x="14598" y="3797"/>
                        </a:cubicBezTo>
                        <a:cubicBezTo>
                          <a:pt x="3649" y="-3502"/>
                          <a:pt x="0" y="148"/>
                          <a:pt x="0" y="11096"/>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38" name="Polyline: figure 337">
                    <a:extLst>
                      <a:ext uri="{FF2B5EF4-FFF2-40B4-BE49-F238E27FC236}">
                        <a16:creationId xmlns:a16="http://schemas.microsoft.com/office/drawing/2014/main" id="{C670A9D6-2E30-4F88-8124-85E87CA550F3}"/>
                      </a:ext>
                    </a:extLst>
                  </p:cNvPr>
                  <p:cNvSpPr/>
                  <p:nvPr/>
                </p:nvSpPr>
                <p:spPr>
                  <a:xfrm>
                    <a:off x="8658443" y="7469257"/>
                    <a:ext cx="29196" cy="38074"/>
                  </a:xfrm>
                  <a:custGeom>
                    <a:avLst/>
                    <a:gdLst>
                      <a:gd name="connsiteX0" fmla="*/ 0 w 29196"/>
                      <a:gd name="connsiteY0" fmla="*/ 11096 h 38074"/>
                      <a:gd name="connsiteX1" fmla="*/ 14598 w 29196"/>
                      <a:gd name="connsiteY1" fmla="*/ 36643 h 38074"/>
                      <a:gd name="connsiteX2" fmla="*/ 29196 w 29196"/>
                      <a:gd name="connsiteY2" fmla="*/ 29344 h 38074"/>
                      <a:gd name="connsiteX3" fmla="*/ 14598 w 29196"/>
                      <a:gd name="connsiteY3" fmla="*/ 3797 h 38074"/>
                      <a:gd name="connsiteX4" fmla="*/ 0 w 29196"/>
                      <a:gd name="connsiteY4" fmla="*/ 11096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8074">
                        <a:moveTo>
                          <a:pt x="0" y="11096"/>
                        </a:moveTo>
                        <a:cubicBezTo>
                          <a:pt x="0" y="18395"/>
                          <a:pt x="7299" y="32994"/>
                          <a:pt x="14598" y="36643"/>
                        </a:cubicBezTo>
                        <a:cubicBezTo>
                          <a:pt x="21897" y="40293"/>
                          <a:pt x="29196" y="36643"/>
                          <a:pt x="29196" y="29344"/>
                        </a:cubicBezTo>
                        <a:cubicBezTo>
                          <a:pt x="29196" y="22045"/>
                          <a:pt x="21897" y="7447"/>
                          <a:pt x="14598" y="3797"/>
                        </a:cubicBezTo>
                        <a:cubicBezTo>
                          <a:pt x="7299" y="-3502"/>
                          <a:pt x="0" y="148"/>
                          <a:pt x="0" y="11096"/>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39" name="Polyline: figure 338">
                    <a:extLst>
                      <a:ext uri="{FF2B5EF4-FFF2-40B4-BE49-F238E27FC236}">
                        <a16:creationId xmlns:a16="http://schemas.microsoft.com/office/drawing/2014/main" id="{9B5C56D4-0CCC-43F0-8A24-40426D7BE68C}"/>
                      </a:ext>
                    </a:extLst>
                  </p:cNvPr>
                  <p:cNvSpPr/>
                  <p:nvPr/>
                </p:nvSpPr>
                <p:spPr>
                  <a:xfrm>
                    <a:off x="8727784" y="7509402"/>
                    <a:ext cx="29196" cy="38074"/>
                  </a:xfrm>
                  <a:custGeom>
                    <a:avLst/>
                    <a:gdLst>
                      <a:gd name="connsiteX0" fmla="*/ 0 w 29196"/>
                      <a:gd name="connsiteY0" fmla="*/ 11097 h 38074"/>
                      <a:gd name="connsiteX1" fmla="*/ 14598 w 29196"/>
                      <a:gd name="connsiteY1" fmla="*/ 36643 h 38074"/>
                      <a:gd name="connsiteX2" fmla="*/ 29196 w 29196"/>
                      <a:gd name="connsiteY2" fmla="*/ 29344 h 38074"/>
                      <a:gd name="connsiteX3" fmla="*/ 14598 w 29196"/>
                      <a:gd name="connsiteY3" fmla="*/ 3797 h 38074"/>
                      <a:gd name="connsiteX4" fmla="*/ 0 w 29196"/>
                      <a:gd name="connsiteY4" fmla="*/ 11097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8074">
                        <a:moveTo>
                          <a:pt x="0" y="11097"/>
                        </a:moveTo>
                        <a:cubicBezTo>
                          <a:pt x="0" y="18395"/>
                          <a:pt x="7299" y="32994"/>
                          <a:pt x="14598" y="36643"/>
                        </a:cubicBezTo>
                        <a:cubicBezTo>
                          <a:pt x="21897" y="40293"/>
                          <a:pt x="29196" y="36643"/>
                          <a:pt x="29196" y="29344"/>
                        </a:cubicBezTo>
                        <a:cubicBezTo>
                          <a:pt x="29196" y="22045"/>
                          <a:pt x="21897" y="7447"/>
                          <a:pt x="14598" y="3797"/>
                        </a:cubicBezTo>
                        <a:cubicBezTo>
                          <a:pt x="7299" y="-3502"/>
                          <a:pt x="0" y="148"/>
                          <a:pt x="0" y="11097"/>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40" name="Polyline: figure 339">
                    <a:extLst>
                      <a:ext uri="{FF2B5EF4-FFF2-40B4-BE49-F238E27FC236}">
                        <a16:creationId xmlns:a16="http://schemas.microsoft.com/office/drawing/2014/main" id="{12A86E90-9244-46C0-82FB-40D987EDCF81}"/>
                      </a:ext>
                    </a:extLst>
                  </p:cNvPr>
                  <p:cNvSpPr/>
                  <p:nvPr/>
                </p:nvSpPr>
                <p:spPr>
                  <a:xfrm>
                    <a:off x="8800775" y="7551912"/>
                    <a:ext cx="29196" cy="35709"/>
                  </a:xfrm>
                  <a:custGeom>
                    <a:avLst/>
                    <a:gdLst>
                      <a:gd name="connsiteX0" fmla="*/ 0 w 29196"/>
                      <a:gd name="connsiteY0" fmla="*/ 8731 h 35709"/>
                      <a:gd name="connsiteX1" fmla="*/ 14598 w 29196"/>
                      <a:gd name="connsiteY1" fmla="*/ 34277 h 35709"/>
                      <a:gd name="connsiteX2" fmla="*/ 29196 w 29196"/>
                      <a:gd name="connsiteY2" fmla="*/ 26978 h 35709"/>
                      <a:gd name="connsiteX3" fmla="*/ 14598 w 29196"/>
                      <a:gd name="connsiteY3" fmla="*/ 1432 h 35709"/>
                      <a:gd name="connsiteX4" fmla="*/ 0 w 29196"/>
                      <a:gd name="connsiteY4" fmla="*/ 8731 h 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5709">
                        <a:moveTo>
                          <a:pt x="0" y="8731"/>
                        </a:moveTo>
                        <a:cubicBezTo>
                          <a:pt x="0" y="16030"/>
                          <a:pt x="7299" y="30628"/>
                          <a:pt x="14598" y="34277"/>
                        </a:cubicBezTo>
                        <a:cubicBezTo>
                          <a:pt x="21897" y="37927"/>
                          <a:pt x="29196" y="34277"/>
                          <a:pt x="29196" y="26978"/>
                        </a:cubicBezTo>
                        <a:cubicBezTo>
                          <a:pt x="29196" y="19679"/>
                          <a:pt x="21897" y="5081"/>
                          <a:pt x="14598" y="1432"/>
                        </a:cubicBezTo>
                        <a:cubicBezTo>
                          <a:pt x="3649" y="-2218"/>
                          <a:pt x="0" y="1432"/>
                          <a:pt x="0" y="8731"/>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341" name="Drawing 321">
                  <a:extLst>
                    <a:ext uri="{FF2B5EF4-FFF2-40B4-BE49-F238E27FC236}">
                      <a16:creationId xmlns:a16="http://schemas.microsoft.com/office/drawing/2014/main" id="{243379D5-7B77-45D4-9658-30FA4BE963FB}"/>
                    </a:ext>
                  </a:extLst>
                </p:cNvPr>
                <p:cNvGrpSpPr/>
                <p:nvPr/>
              </p:nvGrpSpPr>
              <p:grpSpPr>
                <a:xfrm>
                  <a:off x="8373781" y="7234404"/>
                  <a:ext cx="452540" cy="280226"/>
                  <a:chOff x="8373781" y="7234404"/>
                  <a:chExt cx="452540" cy="280226"/>
                </a:xfrm>
                <a:solidFill>
                  <a:srgbClr val="6C9AE5"/>
                </a:solidFill>
              </p:grpSpPr>
              <p:sp>
                <p:nvSpPr>
                  <p:cNvPr id="342" name="Polyline: figure 341">
                    <a:extLst>
                      <a:ext uri="{FF2B5EF4-FFF2-40B4-BE49-F238E27FC236}">
                        <a16:creationId xmlns:a16="http://schemas.microsoft.com/office/drawing/2014/main" id="{6E242C60-DEE5-4DF9-A146-05B7693E888D}"/>
                      </a:ext>
                    </a:extLst>
                  </p:cNvPr>
                  <p:cNvSpPr/>
                  <p:nvPr/>
                </p:nvSpPr>
                <p:spPr>
                  <a:xfrm>
                    <a:off x="8373781" y="7234404"/>
                    <a:ext cx="29196" cy="35709"/>
                  </a:xfrm>
                  <a:custGeom>
                    <a:avLst/>
                    <a:gdLst>
                      <a:gd name="connsiteX0" fmla="*/ 0 w 29196"/>
                      <a:gd name="connsiteY0" fmla="*/ 8731 h 35709"/>
                      <a:gd name="connsiteX1" fmla="*/ 14598 w 29196"/>
                      <a:gd name="connsiteY1" fmla="*/ 34277 h 35709"/>
                      <a:gd name="connsiteX2" fmla="*/ 29196 w 29196"/>
                      <a:gd name="connsiteY2" fmla="*/ 26978 h 35709"/>
                      <a:gd name="connsiteX3" fmla="*/ 14598 w 29196"/>
                      <a:gd name="connsiteY3" fmla="*/ 1432 h 35709"/>
                      <a:gd name="connsiteX4" fmla="*/ 0 w 29196"/>
                      <a:gd name="connsiteY4" fmla="*/ 8731 h 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5709">
                        <a:moveTo>
                          <a:pt x="0" y="8731"/>
                        </a:moveTo>
                        <a:cubicBezTo>
                          <a:pt x="0" y="16030"/>
                          <a:pt x="7299" y="30628"/>
                          <a:pt x="14598" y="34277"/>
                        </a:cubicBezTo>
                        <a:cubicBezTo>
                          <a:pt x="21897" y="37927"/>
                          <a:pt x="29196" y="34277"/>
                          <a:pt x="29196" y="26978"/>
                        </a:cubicBezTo>
                        <a:cubicBezTo>
                          <a:pt x="29196" y="19679"/>
                          <a:pt x="21897" y="5081"/>
                          <a:pt x="14598" y="1432"/>
                        </a:cubicBezTo>
                        <a:cubicBezTo>
                          <a:pt x="7299" y="-2218"/>
                          <a:pt x="0" y="1432"/>
                          <a:pt x="0" y="8731"/>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43" name="Polyline: figure 342">
                    <a:extLst>
                      <a:ext uri="{FF2B5EF4-FFF2-40B4-BE49-F238E27FC236}">
                        <a16:creationId xmlns:a16="http://schemas.microsoft.com/office/drawing/2014/main" id="{793092B7-113A-4F2F-83CB-803DE460EE07}"/>
                      </a:ext>
                    </a:extLst>
                  </p:cNvPr>
                  <p:cNvSpPr/>
                  <p:nvPr/>
                </p:nvSpPr>
                <p:spPr>
                  <a:xfrm>
                    <a:off x="8446771" y="7274549"/>
                    <a:ext cx="29196" cy="35709"/>
                  </a:xfrm>
                  <a:custGeom>
                    <a:avLst/>
                    <a:gdLst>
                      <a:gd name="connsiteX0" fmla="*/ 0 w 29196"/>
                      <a:gd name="connsiteY0" fmla="*/ 8731 h 35709"/>
                      <a:gd name="connsiteX1" fmla="*/ 14598 w 29196"/>
                      <a:gd name="connsiteY1" fmla="*/ 34277 h 35709"/>
                      <a:gd name="connsiteX2" fmla="*/ 29196 w 29196"/>
                      <a:gd name="connsiteY2" fmla="*/ 26978 h 35709"/>
                      <a:gd name="connsiteX3" fmla="*/ 14598 w 29196"/>
                      <a:gd name="connsiteY3" fmla="*/ 1432 h 35709"/>
                      <a:gd name="connsiteX4" fmla="*/ 0 w 29196"/>
                      <a:gd name="connsiteY4" fmla="*/ 8731 h 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5709">
                        <a:moveTo>
                          <a:pt x="0" y="8731"/>
                        </a:moveTo>
                        <a:cubicBezTo>
                          <a:pt x="0" y="16030"/>
                          <a:pt x="7299" y="30628"/>
                          <a:pt x="14598" y="34277"/>
                        </a:cubicBezTo>
                        <a:cubicBezTo>
                          <a:pt x="21897" y="37927"/>
                          <a:pt x="29196" y="34277"/>
                          <a:pt x="29196" y="26978"/>
                        </a:cubicBezTo>
                        <a:cubicBezTo>
                          <a:pt x="29196" y="19679"/>
                          <a:pt x="21897" y="5081"/>
                          <a:pt x="14598" y="1432"/>
                        </a:cubicBezTo>
                        <a:cubicBezTo>
                          <a:pt x="3650" y="-2218"/>
                          <a:pt x="0" y="1432"/>
                          <a:pt x="0" y="8731"/>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44" name="Polyline: figure 343">
                    <a:extLst>
                      <a:ext uri="{FF2B5EF4-FFF2-40B4-BE49-F238E27FC236}">
                        <a16:creationId xmlns:a16="http://schemas.microsoft.com/office/drawing/2014/main" id="{55851443-6643-402B-B7F0-E74E9F3DA468}"/>
                      </a:ext>
                    </a:extLst>
                  </p:cNvPr>
                  <p:cNvSpPr/>
                  <p:nvPr/>
                </p:nvSpPr>
                <p:spPr>
                  <a:xfrm>
                    <a:off x="8516112" y="7314694"/>
                    <a:ext cx="29196" cy="35709"/>
                  </a:xfrm>
                  <a:custGeom>
                    <a:avLst/>
                    <a:gdLst>
                      <a:gd name="connsiteX0" fmla="*/ 0 w 29196"/>
                      <a:gd name="connsiteY0" fmla="*/ 8731 h 35709"/>
                      <a:gd name="connsiteX1" fmla="*/ 14598 w 29196"/>
                      <a:gd name="connsiteY1" fmla="*/ 34277 h 35709"/>
                      <a:gd name="connsiteX2" fmla="*/ 29196 w 29196"/>
                      <a:gd name="connsiteY2" fmla="*/ 26978 h 35709"/>
                      <a:gd name="connsiteX3" fmla="*/ 14598 w 29196"/>
                      <a:gd name="connsiteY3" fmla="*/ 1432 h 35709"/>
                      <a:gd name="connsiteX4" fmla="*/ 0 w 29196"/>
                      <a:gd name="connsiteY4" fmla="*/ 8731 h 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5709">
                        <a:moveTo>
                          <a:pt x="0" y="8731"/>
                        </a:moveTo>
                        <a:cubicBezTo>
                          <a:pt x="0" y="16030"/>
                          <a:pt x="7299" y="30628"/>
                          <a:pt x="14598" y="34277"/>
                        </a:cubicBezTo>
                        <a:cubicBezTo>
                          <a:pt x="21897" y="37927"/>
                          <a:pt x="29196" y="34277"/>
                          <a:pt x="29196" y="26978"/>
                        </a:cubicBezTo>
                        <a:cubicBezTo>
                          <a:pt x="29196" y="19679"/>
                          <a:pt x="21897" y="5081"/>
                          <a:pt x="14598" y="1432"/>
                        </a:cubicBezTo>
                        <a:cubicBezTo>
                          <a:pt x="7299" y="-2218"/>
                          <a:pt x="0" y="1432"/>
                          <a:pt x="0" y="8731"/>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45" name="Polyline: figure 344">
                    <a:extLst>
                      <a:ext uri="{FF2B5EF4-FFF2-40B4-BE49-F238E27FC236}">
                        <a16:creationId xmlns:a16="http://schemas.microsoft.com/office/drawing/2014/main" id="{B7CB46FC-1B06-4194-A7E4-C35206C15CDC}"/>
                      </a:ext>
                    </a:extLst>
                  </p:cNvPr>
                  <p:cNvSpPr/>
                  <p:nvPr/>
                </p:nvSpPr>
                <p:spPr>
                  <a:xfrm>
                    <a:off x="8585453" y="7356122"/>
                    <a:ext cx="29196" cy="38074"/>
                  </a:xfrm>
                  <a:custGeom>
                    <a:avLst/>
                    <a:gdLst>
                      <a:gd name="connsiteX0" fmla="*/ 0 w 29196"/>
                      <a:gd name="connsiteY0" fmla="*/ 11096 h 38074"/>
                      <a:gd name="connsiteX1" fmla="*/ 14598 w 29196"/>
                      <a:gd name="connsiteY1" fmla="*/ 36643 h 38074"/>
                      <a:gd name="connsiteX2" fmla="*/ 29196 w 29196"/>
                      <a:gd name="connsiteY2" fmla="*/ 29344 h 38074"/>
                      <a:gd name="connsiteX3" fmla="*/ 14598 w 29196"/>
                      <a:gd name="connsiteY3" fmla="*/ 3797 h 38074"/>
                      <a:gd name="connsiteX4" fmla="*/ 0 w 29196"/>
                      <a:gd name="connsiteY4" fmla="*/ 11096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8074">
                        <a:moveTo>
                          <a:pt x="0" y="11096"/>
                        </a:moveTo>
                        <a:cubicBezTo>
                          <a:pt x="0" y="18396"/>
                          <a:pt x="7299" y="32993"/>
                          <a:pt x="14598" y="36643"/>
                        </a:cubicBezTo>
                        <a:cubicBezTo>
                          <a:pt x="21897" y="40293"/>
                          <a:pt x="29196" y="36643"/>
                          <a:pt x="29196" y="29344"/>
                        </a:cubicBezTo>
                        <a:cubicBezTo>
                          <a:pt x="29196" y="22045"/>
                          <a:pt x="21897" y="7447"/>
                          <a:pt x="14598" y="3797"/>
                        </a:cubicBezTo>
                        <a:cubicBezTo>
                          <a:pt x="7299" y="-3502"/>
                          <a:pt x="0" y="148"/>
                          <a:pt x="0" y="11096"/>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46" name="Polyline: figure 345">
                    <a:extLst>
                      <a:ext uri="{FF2B5EF4-FFF2-40B4-BE49-F238E27FC236}">
                        <a16:creationId xmlns:a16="http://schemas.microsoft.com/office/drawing/2014/main" id="{F687A134-5E17-470E-91F6-6360387A4DD5}"/>
                      </a:ext>
                    </a:extLst>
                  </p:cNvPr>
                  <p:cNvSpPr/>
                  <p:nvPr/>
                </p:nvSpPr>
                <p:spPr>
                  <a:xfrm>
                    <a:off x="8658443" y="7396267"/>
                    <a:ext cx="29196" cy="38074"/>
                  </a:xfrm>
                  <a:custGeom>
                    <a:avLst/>
                    <a:gdLst>
                      <a:gd name="connsiteX0" fmla="*/ 0 w 29196"/>
                      <a:gd name="connsiteY0" fmla="*/ 11096 h 38074"/>
                      <a:gd name="connsiteX1" fmla="*/ 14598 w 29196"/>
                      <a:gd name="connsiteY1" fmla="*/ 36643 h 38074"/>
                      <a:gd name="connsiteX2" fmla="*/ 29196 w 29196"/>
                      <a:gd name="connsiteY2" fmla="*/ 29344 h 38074"/>
                      <a:gd name="connsiteX3" fmla="*/ 14598 w 29196"/>
                      <a:gd name="connsiteY3" fmla="*/ 3797 h 38074"/>
                      <a:gd name="connsiteX4" fmla="*/ 0 w 29196"/>
                      <a:gd name="connsiteY4" fmla="*/ 11096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8074">
                        <a:moveTo>
                          <a:pt x="0" y="11096"/>
                        </a:moveTo>
                        <a:cubicBezTo>
                          <a:pt x="0" y="18395"/>
                          <a:pt x="7299" y="32994"/>
                          <a:pt x="14598" y="36643"/>
                        </a:cubicBezTo>
                        <a:cubicBezTo>
                          <a:pt x="21897" y="40293"/>
                          <a:pt x="29196" y="36643"/>
                          <a:pt x="29196" y="29344"/>
                        </a:cubicBezTo>
                        <a:cubicBezTo>
                          <a:pt x="29196" y="22045"/>
                          <a:pt x="21897" y="7447"/>
                          <a:pt x="14598" y="3797"/>
                        </a:cubicBezTo>
                        <a:cubicBezTo>
                          <a:pt x="3650" y="-3502"/>
                          <a:pt x="0" y="148"/>
                          <a:pt x="0" y="11096"/>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47" name="Polyline: figure 346">
                    <a:extLst>
                      <a:ext uri="{FF2B5EF4-FFF2-40B4-BE49-F238E27FC236}">
                        <a16:creationId xmlns:a16="http://schemas.microsoft.com/office/drawing/2014/main" id="{D1A2E669-3116-472D-AFAB-BA06014C0DFA}"/>
                      </a:ext>
                    </a:extLst>
                  </p:cNvPr>
                  <p:cNvSpPr/>
                  <p:nvPr/>
                </p:nvSpPr>
                <p:spPr>
                  <a:xfrm>
                    <a:off x="8727784" y="7436412"/>
                    <a:ext cx="29196" cy="38074"/>
                  </a:xfrm>
                  <a:custGeom>
                    <a:avLst/>
                    <a:gdLst>
                      <a:gd name="connsiteX0" fmla="*/ 0 w 29196"/>
                      <a:gd name="connsiteY0" fmla="*/ 11097 h 38074"/>
                      <a:gd name="connsiteX1" fmla="*/ 14598 w 29196"/>
                      <a:gd name="connsiteY1" fmla="*/ 36643 h 38074"/>
                      <a:gd name="connsiteX2" fmla="*/ 29196 w 29196"/>
                      <a:gd name="connsiteY2" fmla="*/ 29344 h 38074"/>
                      <a:gd name="connsiteX3" fmla="*/ 14598 w 29196"/>
                      <a:gd name="connsiteY3" fmla="*/ 3797 h 38074"/>
                      <a:gd name="connsiteX4" fmla="*/ 0 w 29196"/>
                      <a:gd name="connsiteY4" fmla="*/ 11097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8074">
                        <a:moveTo>
                          <a:pt x="0" y="11097"/>
                        </a:moveTo>
                        <a:cubicBezTo>
                          <a:pt x="0" y="18395"/>
                          <a:pt x="7299" y="32994"/>
                          <a:pt x="14598" y="36643"/>
                        </a:cubicBezTo>
                        <a:cubicBezTo>
                          <a:pt x="21897" y="40293"/>
                          <a:pt x="29196" y="36643"/>
                          <a:pt x="29196" y="29344"/>
                        </a:cubicBezTo>
                        <a:cubicBezTo>
                          <a:pt x="29196" y="22045"/>
                          <a:pt x="21897" y="7447"/>
                          <a:pt x="14598" y="3797"/>
                        </a:cubicBezTo>
                        <a:cubicBezTo>
                          <a:pt x="7299" y="-3502"/>
                          <a:pt x="0" y="148"/>
                          <a:pt x="0" y="11097"/>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48" name="Polyline: figure 347">
                    <a:extLst>
                      <a:ext uri="{FF2B5EF4-FFF2-40B4-BE49-F238E27FC236}">
                        <a16:creationId xmlns:a16="http://schemas.microsoft.com/office/drawing/2014/main" id="{A805D227-EAB1-477A-B16D-4DF4CABFD37F}"/>
                      </a:ext>
                    </a:extLst>
                  </p:cNvPr>
                  <p:cNvSpPr/>
                  <p:nvPr/>
                </p:nvSpPr>
                <p:spPr>
                  <a:xfrm>
                    <a:off x="8797125" y="7478922"/>
                    <a:ext cx="29196" cy="35709"/>
                  </a:xfrm>
                  <a:custGeom>
                    <a:avLst/>
                    <a:gdLst>
                      <a:gd name="connsiteX0" fmla="*/ 0 w 29196"/>
                      <a:gd name="connsiteY0" fmla="*/ 8731 h 35709"/>
                      <a:gd name="connsiteX1" fmla="*/ 14598 w 29196"/>
                      <a:gd name="connsiteY1" fmla="*/ 34277 h 35709"/>
                      <a:gd name="connsiteX2" fmla="*/ 29196 w 29196"/>
                      <a:gd name="connsiteY2" fmla="*/ 26978 h 35709"/>
                      <a:gd name="connsiteX3" fmla="*/ 14598 w 29196"/>
                      <a:gd name="connsiteY3" fmla="*/ 1432 h 35709"/>
                      <a:gd name="connsiteX4" fmla="*/ 0 w 29196"/>
                      <a:gd name="connsiteY4" fmla="*/ 8731 h 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5709">
                        <a:moveTo>
                          <a:pt x="0" y="8731"/>
                        </a:moveTo>
                        <a:cubicBezTo>
                          <a:pt x="0" y="16030"/>
                          <a:pt x="7299" y="30628"/>
                          <a:pt x="14598" y="34277"/>
                        </a:cubicBezTo>
                        <a:cubicBezTo>
                          <a:pt x="21897" y="37927"/>
                          <a:pt x="29196" y="34277"/>
                          <a:pt x="29196" y="26978"/>
                        </a:cubicBezTo>
                        <a:cubicBezTo>
                          <a:pt x="29196" y="19679"/>
                          <a:pt x="21897" y="5081"/>
                          <a:pt x="14598" y="1432"/>
                        </a:cubicBezTo>
                        <a:cubicBezTo>
                          <a:pt x="7299" y="-2218"/>
                          <a:pt x="0" y="1432"/>
                          <a:pt x="0" y="8731"/>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349" name="Drawing 321">
                <a:extLst>
                  <a:ext uri="{FF2B5EF4-FFF2-40B4-BE49-F238E27FC236}">
                    <a16:creationId xmlns:a16="http://schemas.microsoft.com/office/drawing/2014/main" id="{243379D5-7B77-45D4-9658-30FA4BE963FB}"/>
                  </a:ext>
                </a:extLst>
              </p:cNvPr>
              <p:cNvGrpSpPr/>
              <p:nvPr/>
            </p:nvGrpSpPr>
            <p:grpSpPr>
              <a:xfrm>
                <a:off x="7548990" y="6756317"/>
                <a:ext cx="452540" cy="353217"/>
                <a:chOff x="7548990" y="6756317"/>
                <a:chExt cx="452540" cy="353217"/>
              </a:xfrm>
              <a:solidFill>
                <a:srgbClr val="6C9AE5"/>
              </a:solidFill>
            </p:grpSpPr>
            <p:grpSp>
              <p:nvGrpSpPr>
                <p:cNvPr id="350" name="Drawing 321">
                  <a:extLst>
                    <a:ext uri="{FF2B5EF4-FFF2-40B4-BE49-F238E27FC236}">
                      <a16:creationId xmlns:a16="http://schemas.microsoft.com/office/drawing/2014/main" id="{243379D5-7B77-45D4-9658-30FA4BE963FB}"/>
                    </a:ext>
                  </a:extLst>
                </p:cNvPr>
                <p:cNvGrpSpPr/>
                <p:nvPr/>
              </p:nvGrpSpPr>
              <p:grpSpPr>
                <a:xfrm>
                  <a:off x="7548990" y="6829308"/>
                  <a:ext cx="452540" cy="280226"/>
                  <a:chOff x="7548990" y="6829308"/>
                  <a:chExt cx="452540" cy="280226"/>
                </a:xfrm>
                <a:solidFill>
                  <a:srgbClr val="6C9AE5"/>
                </a:solidFill>
              </p:grpSpPr>
              <p:sp>
                <p:nvSpPr>
                  <p:cNvPr id="351" name="Polyline: figure 350">
                    <a:extLst>
                      <a:ext uri="{FF2B5EF4-FFF2-40B4-BE49-F238E27FC236}">
                        <a16:creationId xmlns:a16="http://schemas.microsoft.com/office/drawing/2014/main" id="{2C0F9E22-7090-4144-A141-A37FAAD0D3A2}"/>
                      </a:ext>
                    </a:extLst>
                  </p:cNvPr>
                  <p:cNvSpPr/>
                  <p:nvPr/>
                </p:nvSpPr>
                <p:spPr>
                  <a:xfrm>
                    <a:off x="7548990" y="6829308"/>
                    <a:ext cx="29196" cy="35709"/>
                  </a:xfrm>
                  <a:custGeom>
                    <a:avLst/>
                    <a:gdLst>
                      <a:gd name="connsiteX0" fmla="*/ 0 w 29196"/>
                      <a:gd name="connsiteY0" fmla="*/ 8731 h 35709"/>
                      <a:gd name="connsiteX1" fmla="*/ 14598 w 29196"/>
                      <a:gd name="connsiteY1" fmla="*/ 34277 h 35709"/>
                      <a:gd name="connsiteX2" fmla="*/ 29196 w 29196"/>
                      <a:gd name="connsiteY2" fmla="*/ 26978 h 35709"/>
                      <a:gd name="connsiteX3" fmla="*/ 14598 w 29196"/>
                      <a:gd name="connsiteY3" fmla="*/ 1432 h 35709"/>
                      <a:gd name="connsiteX4" fmla="*/ 0 w 29196"/>
                      <a:gd name="connsiteY4" fmla="*/ 8731 h 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5709">
                        <a:moveTo>
                          <a:pt x="0" y="8731"/>
                        </a:moveTo>
                        <a:cubicBezTo>
                          <a:pt x="0" y="16030"/>
                          <a:pt x="7299" y="30628"/>
                          <a:pt x="14598" y="34277"/>
                        </a:cubicBezTo>
                        <a:cubicBezTo>
                          <a:pt x="21897" y="37927"/>
                          <a:pt x="29196" y="34277"/>
                          <a:pt x="29196" y="26978"/>
                        </a:cubicBezTo>
                        <a:cubicBezTo>
                          <a:pt x="29196" y="19679"/>
                          <a:pt x="21897" y="5081"/>
                          <a:pt x="14598" y="1432"/>
                        </a:cubicBezTo>
                        <a:cubicBezTo>
                          <a:pt x="7299" y="-2218"/>
                          <a:pt x="0" y="1432"/>
                          <a:pt x="0" y="8731"/>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52" name="Polyline: figure 351">
                    <a:extLst>
                      <a:ext uri="{FF2B5EF4-FFF2-40B4-BE49-F238E27FC236}">
                        <a16:creationId xmlns:a16="http://schemas.microsoft.com/office/drawing/2014/main" id="{01C93600-A166-47C1-8268-B54A36518113}"/>
                      </a:ext>
                    </a:extLst>
                  </p:cNvPr>
                  <p:cNvSpPr/>
                  <p:nvPr/>
                </p:nvSpPr>
                <p:spPr>
                  <a:xfrm>
                    <a:off x="7618331" y="6869453"/>
                    <a:ext cx="29196" cy="35709"/>
                  </a:xfrm>
                  <a:custGeom>
                    <a:avLst/>
                    <a:gdLst>
                      <a:gd name="connsiteX0" fmla="*/ 0 w 29196"/>
                      <a:gd name="connsiteY0" fmla="*/ 8731 h 35709"/>
                      <a:gd name="connsiteX1" fmla="*/ 14598 w 29196"/>
                      <a:gd name="connsiteY1" fmla="*/ 34277 h 35709"/>
                      <a:gd name="connsiteX2" fmla="*/ 29196 w 29196"/>
                      <a:gd name="connsiteY2" fmla="*/ 26978 h 35709"/>
                      <a:gd name="connsiteX3" fmla="*/ 14598 w 29196"/>
                      <a:gd name="connsiteY3" fmla="*/ 1432 h 35709"/>
                      <a:gd name="connsiteX4" fmla="*/ 0 w 29196"/>
                      <a:gd name="connsiteY4" fmla="*/ 8731 h 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5709">
                        <a:moveTo>
                          <a:pt x="0" y="8731"/>
                        </a:moveTo>
                        <a:cubicBezTo>
                          <a:pt x="0" y="16030"/>
                          <a:pt x="7299" y="30628"/>
                          <a:pt x="14598" y="34277"/>
                        </a:cubicBezTo>
                        <a:cubicBezTo>
                          <a:pt x="21897" y="37927"/>
                          <a:pt x="29196" y="34277"/>
                          <a:pt x="29196" y="26978"/>
                        </a:cubicBezTo>
                        <a:cubicBezTo>
                          <a:pt x="29196" y="19679"/>
                          <a:pt x="21897" y="5081"/>
                          <a:pt x="14598" y="1432"/>
                        </a:cubicBezTo>
                        <a:cubicBezTo>
                          <a:pt x="7299" y="-2218"/>
                          <a:pt x="0" y="1432"/>
                          <a:pt x="0" y="8731"/>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53" name="Polyline: figure 352">
                    <a:extLst>
                      <a:ext uri="{FF2B5EF4-FFF2-40B4-BE49-F238E27FC236}">
                        <a16:creationId xmlns:a16="http://schemas.microsoft.com/office/drawing/2014/main" id="{BB9D815F-ECA5-4259-82FA-6D40989C30CC}"/>
                      </a:ext>
                    </a:extLst>
                  </p:cNvPr>
                  <p:cNvSpPr/>
                  <p:nvPr/>
                </p:nvSpPr>
                <p:spPr>
                  <a:xfrm>
                    <a:off x="7691321" y="6910881"/>
                    <a:ext cx="29196" cy="38074"/>
                  </a:xfrm>
                  <a:custGeom>
                    <a:avLst/>
                    <a:gdLst>
                      <a:gd name="connsiteX0" fmla="*/ 0 w 29196"/>
                      <a:gd name="connsiteY0" fmla="*/ 11097 h 38074"/>
                      <a:gd name="connsiteX1" fmla="*/ 14598 w 29196"/>
                      <a:gd name="connsiteY1" fmla="*/ 36643 h 38074"/>
                      <a:gd name="connsiteX2" fmla="*/ 29196 w 29196"/>
                      <a:gd name="connsiteY2" fmla="*/ 29344 h 38074"/>
                      <a:gd name="connsiteX3" fmla="*/ 14598 w 29196"/>
                      <a:gd name="connsiteY3" fmla="*/ 3797 h 38074"/>
                      <a:gd name="connsiteX4" fmla="*/ 0 w 29196"/>
                      <a:gd name="connsiteY4" fmla="*/ 11097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8074">
                        <a:moveTo>
                          <a:pt x="0" y="11097"/>
                        </a:moveTo>
                        <a:cubicBezTo>
                          <a:pt x="0" y="18395"/>
                          <a:pt x="7299" y="32994"/>
                          <a:pt x="14598" y="36643"/>
                        </a:cubicBezTo>
                        <a:cubicBezTo>
                          <a:pt x="21897" y="40293"/>
                          <a:pt x="29196" y="36643"/>
                          <a:pt x="29196" y="29344"/>
                        </a:cubicBezTo>
                        <a:cubicBezTo>
                          <a:pt x="29196" y="22045"/>
                          <a:pt x="21897" y="7447"/>
                          <a:pt x="14598" y="3797"/>
                        </a:cubicBezTo>
                        <a:cubicBezTo>
                          <a:pt x="3650" y="-3502"/>
                          <a:pt x="0" y="148"/>
                          <a:pt x="0" y="11097"/>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54" name="Polyline: figure 353">
                    <a:extLst>
                      <a:ext uri="{FF2B5EF4-FFF2-40B4-BE49-F238E27FC236}">
                        <a16:creationId xmlns:a16="http://schemas.microsoft.com/office/drawing/2014/main" id="{6A199317-3D3C-4A79-AF62-132CD1C54058}"/>
                      </a:ext>
                    </a:extLst>
                  </p:cNvPr>
                  <p:cNvSpPr/>
                  <p:nvPr/>
                </p:nvSpPr>
                <p:spPr>
                  <a:xfrm>
                    <a:off x="7760662" y="6951026"/>
                    <a:ext cx="29196" cy="38074"/>
                  </a:xfrm>
                  <a:custGeom>
                    <a:avLst/>
                    <a:gdLst>
                      <a:gd name="connsiteX0" fmla="*/ 0 w 29196"/>
                      <a:gd name="connsiteY0" fmla="*/ 11096 h 38074"/>
                      <a:gd name="connsiteX1" fmla="*/ 14598 w 29196"/>
                      <a:gd name="connsiteY1" fmla="*/ 36643 h 38074"/>
                      <a:gd name="connsiteX2" fmla="*/ 29196 w 29196"/>
                      <a:gd name="connsiteY2" fmla="*/ 29344 h 38074"/>
                      <a:gd name="connsiteX3" fmla="*/ 14598 w 29196"/>
                      <a:gd name="connsiteY3" fmla="*/ 3798 h 38074"/>
                      <a:gd name="connsiteX4" fmla="*/ 0 w 29196"/>
                      <a:gd name="connsiteY4" fmla="*/ 11096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8074">
                        <a:moveTo>
                          <a:pt x="0" y="11096"/>
                        </a:moveTo>
                        <a:cubicBezTo>
                          <a:pt x="0" y="18395"/>
                          <a:pt x="7299" y="32994"/>
                          <a:pt x="14598" y="36643"/>
                        </a:cubicBezTo>
                        <a:cubicBezTo>
                          <a:pt x="21897" y="40293"/>
                          <a:pt x="29196" y="36643"/>
                          <a:pt x="29196" y="29344"/>
                        </a:cubicBezTo>
                        <a:cubicBezTo>
                          <a:pt x="29196" y="22045"/>
                          <a:pt x="21897" y="7447"/>
                          <a:pt x="14598" y="3798"/>
                        </a:cubicBezTo>
                        <a:cubicBezTo>
                          <a:pt x="7299" y="-3502"/>
                          <a:pt x="0" y="148"/>
                          <a:pt x="0" y="11096"/>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55" name="Polyline: figure 354">
                    <a:extLst>
                      <a:ext uri="{FF2B5EF4-FFF2-40B4-BE49-F238E27FC236}">
                        <a16:creationId xmlns:a16="http://schemas.microsoft.com/office/drawing/2014/main" id="{46D307CC-22F0-4EE6-B308-7A0A0D2211BE}"/>
                      </a:ext>
                    </a:extLst>
                  </p:cNvPr>
                  <p:cNvSpPr/>
                  <p:nvPr/>
                </p:nvSpPr>
                <p:spPr>
                  <a:xfrm>
                    <a:off x="7830003" y="6991170"/>
                    <a:ext cx="29196" cy="38074"/>
                  </a:xfrm>
                  <a:custGeom>
                    <a:avLst/>
                    <a:gdLst>
                      <a:gd name="connsiteX0" fmla="*/ 0 w 29196"/>
                      <a:gd name="connsiteY0" fmla="*/ 11096 h 38074"/>
                      <a:gd name="connsiteX1" fmla="*/ 14598 w 29196"/>
                      <a:gd name="connsiteY1" fmla="*/ 36643 h 38074"/>
                      <a:gd name="connsiteX2" fmla="*/ 29196 w 29196"/>
                      <a:gd name="connsiteY2" fmla="*/ 29344 h 38074"/>
                      <a:gd name="connsiteX3" fmla="*/ 14598 w 29196"/>
                      <a:gd name="connsiteY3" fmla="*/ 3797 h 38074"/>
                      <a:gd name="connsiteX4" fmla="*/ 0 w 29196"/>
                      <a:gd name="connsiteY4" fmla="*/ 11096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8074">
                        <a:moveTo>
                          <a:pt x="0" y="11096"/>
                        </a:moveTo>
                        <a:cubicBezTo>
                          <a:pt x="0" y="18396"/>
                          <a:pt x="7299" y="32993"/>
                          <a:pt x="14598" y="36643"/>
                        </a:cubicBezTo>
                        <a:cubicBezTo>
                          <a:pt x="21897" y="40293"/>
                          <a:pt x="29196" y="36643"/>
                          <a:pt x="29196" y="29344"/>
                        </a:cubicBezTo>
                        <a:cubicBezTo>
                          <a:pt x="29196" y="22045"/>
                          <a:pt x="21897" y="7447"/>
                          <a:pt x="14598" y="3797"/>
                        </a:cubicBezTo>
                        <a:cubicBezTo>
                          <a:pt x="7299" y="-3502"/>
                          <a:pt x="0" y="148"/>
                          <a:pt x="0" y="11096"/>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56" name="Polyline: figure 355">
                    <a:extLst>
                      <a:ext uri="{FF2B5EF4-FFF2-40B4-BE49-F238E27FC236}">
                        <a16:creationId xmlns:a16="http://schemas.microsoft.com/office/drawing/2014/main" id="{1F667498-8D8A-4CDF-96BF-597B7474533D}"/>
                      </a:ext>
                    </a:extLst>
                  </p:cNvPr>
                  <p:cNvSpPr/>
                  <p:nvPr/>
                </p:nvSpPr>
                <p:spPr>
                  <a:xfrm>
                    <a:off x="7899344" y="7031315"/>
                    <a:ext cx="29196" cy="38074"/>
                  </a:xfrm>
                  <a:custGeom>
                    <a:avLst/>
                    <a:gdLst>
                      <a:gd name="connsiteX0" fmla="*/ 0 w 29196"/>
                      <a:gd name="connsiteY0" fmla="*/ 11096 h 38074"/>
                      <a:gd name="connsiteX1" fmla="*/ 14598 w 29196"/>
                      <a:gd name="connsiteY1" fmla="*/ 36643 h 38074"/>
                      <a:gd name="connsiteX2" fmla="*/ 29196 w 29196"/>
                      <a:gd name="connsiteY2" fmla="*/ 29344 h 38074"/>
                      <a:gd name="connsiteX3" fmla="*/ 14598 w 29196"/>
                      <a:gd name="connsiteY3" fmla="*/ 3797 h 38074"/>
                      <a:gd name="connsiteX4" fmla="*/ 0 w 29196"/>
                      <a:gd name="connsiteY4" fmla="*/ 11096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8074">
                        <a:moveTo>
                          <a:pt x="0" y="11096"/>
                        </a:moveTo>
                        <a:cubicBezTo>
                          <a:pt x="0" y="18395"/>
                          <a:pt x="7299" y="32994"/>
                          <a:pt x="14598" y="36643"/>
                        </a:cubicBezTo>
                        <a:cubicBezTo>
                          <a:pt x="21897" y="40293"/>
                          <a:pt x="29196" y="36643"/>
                          <a:pt x="29196" y="29344"/>
                        </a:cubicBezTo>
                        <a:cubicBezTo>
                          <a:pt x="29196" y="22045"/>
                          <a:pt x="21897" y="7447"/>
                          <a:pt x="14598" y="3797"/>
                        </a:cubicBezTo>
                        <a:cubicBezTo>
                          <a:pt x="7299" y="-3502"/>
                          <a:pt x="0" y="148"/>
                          <a:pt x="0" y="11096"/>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57" name="Polyline: figure 356">
                    <a:extLst>
                      <a:ext uri="{FF2B5EF4-FFF2-40B4-BE49-F238E27FC236}">
                        <a16:creationId xmlns:a16="http://schemas.microsoft.com/office/drawing/2014/main" id="{3E4A1935-BD37-450B-AD4F-BE956E69929F}"/>
                      </a:ext>
                    </a:extLst>
                  </p:cNvPr>
                  <p:cNvSpPr/>
                  <p:nvPr/>
                </p:nvSpPr>
                <p:spPr>
                  <a:xfrm>
                    <a:off x="7972334" y="7073825"/>
                    <a:ext cx="29196" cy="35709"/>
                  </a:xfrm>
                  <a:custGeom>
                    <a:avLst/>
                    <a:gdLst>
                      <a:gd name="connsiteX0" fmla="*/ 0 w 29196"/>
                      <a:gd name="connsiteY0" fmla="*/ 8731 h 35709"/>
                      <a:gd name="connsiteX1" fmla="*/ 14598 w 29196"/>
                      <a:gd name="connsiteY1" fmla="*/ 34277 h 35709"/>
                      <a:gd name="connsiteX2" fmla="*/ 29196 w 29196"/>
                      <a:gd name="connsiteY2" fmla="*/ 26978 h 35709"/>
                      <a:gd name="connsiteX3" fmla="*/ 14598 w 29196"/>
                      <a:gd name="connsiteY3" fmla="*/ 1432 h 35709"/>
                      <a:gd name="connsiteX4" fmla="*/ 0 w 29196"/>
                      <a:gd name="connsiteY4" fmla="*/ 8731 h 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5709">
                        <a:moveTo>
                          <a:pt x="0" y="8731"/>
                        </a:moveTo>
                        <a:cubicBezTo>
                          <a:pt x="0" y="16030"/>
                          <a:pt x="7299" y="30628"/>
                          <a:pt x="14598" y="34277"/>
                        </a:cubicBezTo>
                        <a:cubicBezTo>
                          <a:pt x="21897" y="37927"/>
                          <a:pt x="29196" y="34277"/>
                          <a:pt x="29196" y="26978"/>
                        </a:cubicBezTo>
                        <a:cubicBezTo>
                          <a:pt x="29196" y="19679"/>
                          <a:pt x="21897" y="5081"/>
                          <a:pt x="14598" y="1432"/>
                        </a:cubicBezTo>
                        <a:cubicBezTo>
                          <a:pt x="7299" y="-2218"/>
                          <a:pt x="0" y="1432"/>
                          <a:pt x="0" y="8731"/>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358" name="Drawing 321">
                  <a:extLst>
                    <a:ext uri="{FF2B5EF4-FFF2-40B4-BE49-F238E27FC236}">
                      <a16:creationId xmlns:a16="http://schemas.microsoft.com/office/drawing/2014/main" id="{243379D5-7B77-45D4-9658-30FA4BE963FB}"/>
                    </a:ext>
                  </a:extLst>
                </p:cNvPr>
                <p:cNvGrpSpPr/>
                <p:nvPr/>
              </p:nvGrpSpPr>
              <p:grpSpPr>
                <a:xfrm>
                  <a:off x="7548990" y="6756317"/>
                  <a:ext cx="448890" cy="280226"/>
                  <a:chOff x="7548990" y="6756317"/>
                  <a:chExt cx="448890" cy="280226"/>
                </a:xfrm>
                <a:solidFill>
                  <a:srgbClr val="6C9AE5"/>
                </a:solidFill>
              </p:grpSpPr>
              <p:sp>
                <p:nvSpPr>
                  <p:cNvPr id="359" name="Polyline: figure 358">
                    <a:extLst>
                      <a:ext uri="{FF2B5EF4-FFF2-40B4-BE49-F238E27FC236}">
                        <a16:creationId xmlns:a16="http://schemas.microsoft.com/office/drawing/2014/main" id="{94B7F3BA-7352-4E1A-BD32-58865DF247F6}"/>
                      </a:ext>
                    </a:extLst>
                  </p:cNvPr>
                  <p:cNvSpPr/>
                  <p:nvPr/>
                </p:nvSpPr>
                <p:spPr>
                  <a:xfrm>
                    <a:off x="7548990" y="6756317"/>
                    <a:ext cx="29196" cy="35709"/>
                  </a:xfrm>
                  <a:custGeom>
                    <a:avLst/>
                    <a:gdLst>
                      <a:gd name="connsiteX0" fmla="*/ 0 w 29196"/>
                      <a:gd name="connsiteY0" fmla="*/ 8731 h 35709"/>
                      <a:gd name="connsiteX1" fmla="*/ 14598 w 29196"/>
                      <a:gd name="connsiteY1" fmla="*/ 34277 h 35709"/>
                      <a:gd name="connsiteX2" fmla="*/ 29196 w 29196"/>
                      <a:gd name="connsiteY2" fmla="*/ 26978 h 35709"/>
                      <a:gd name="connsiteX3" fmla="*/ 14598 w 29196"/>
                      <a:gd name="connsiteY3" fmla="*/ 1432 h 35709"/>
                      <a:gd name="connsiteX4" fmla="*/ 0 w 29196"/>
                      <a:gd name="connsiteY4" fmla="*/ 8731 h 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5709">
                        <a:moveTo>
                          <a:pt x="0" y="8731"/>
                        </a:moveTo>
                        <a:cubicBezTo>
                          <a:pt x="0" y="16030"/>
                          <a:pt x="7299" y="30628"/>
                          <a:pt x="14598" y="34277"/>
                        </a:cubicBezTo>
                        <a:cubicBezTo>
                          <a:pt x="21897" y="37927"/>
                          <a:pt x="29196" y="34277"/>
                          <a:pt x="29196" y="26978"/>
                        </a:cubicBezTo>
                        <a:cubicBezTo>
                          <a:pt x="29196" y="19679"/>
                          <a:pt x="21897" y="5081"/>
                          <a:pt x="14598" y="1432"/>
                        </a:cubicBezTo>
                        <a:cubicBezTo>
                          <a:pt x="3650" y="-2218"/>
                          <a:pt x="0" y="1432"/>
                          <a:pt x="0" y="8731"/>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60" name="Polyline: figure 359">
                    <a:extLst>
                      <a:ext uri="{FF2B5EF4-FFF2-40B4-BE49-F238E27FC236}">
                        <a16:creationId xmlns:a16="http://schemas.microsoft.com/office/drawing/2014/main" id="{5BB6E0B2-6A6F-44FF-827D-BF36A0BE8303}"/>
                      </a:ext>
                    </a:extLst>
                  </p:cNvPr>
                  <p:cNvSpPr/>
                  <p:nvPr/>
                </p:nvSpPr>
                <p:spPr>
                  <a:xfrm>
                    <a:off x="7618331" y="6796462"/>
                    <a:ext cx="29196" cy="35709"/>
                  </a:xfrm>
                  <a:custGeom>
                    <a:avLst/>
                    <a:gdLst>
                      <a:gd name="connsiteX0" fmla="*/ 0 w 29196"/>
                      <a:gd name="connsiteY0" fmla="*/ 8731 h 35709"/>
                      <a:gd name="connsiteX1" fmla="*/ 14598 w 29196"/>
                      <a:gd name="connsiteY1" fmla="*/ 34277 h 35709"/>
                      <a:gd name="connsiteX2" fmla="*/ 29196 w 29196"/>
                      <a:gd name="connsiteY2" fmla="*/ 26978 h 35709"/>
                      <a:gd name="connsiteX3" fmla="*/ 14598 w 29196"/>
                      <a:gd name="connsiteY3" fmla="*/ 1432 h 35709"/>
                      <a:gd name="connsiteX4" fmla="*/ 0 w 29196"/>
                      <a:gd name="connsiteY4" fmla="*/ 8731 h 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5709">
                        <a:moveTo>
                          <a:pt x="0" y="8731"/>
                        </a:moveTo>
                        <a:cubicBezTo>
                          <a:pt x="0" y="16030"/>
                          <a:pt x="7299" y="30628"/>
                          <a:pt x="14598" y="34277"/>
                        </a:cubicBezTo>
                        <a:cubicBezTo>
                          <a:pt x="21897" y="37927"/>
                          <a:pt x="29196" y="34277"/>
                          <a:pt x="29196" y="26978"/>
                        </a:cubicBezTo>
                        <a:cubicBezTo>
                          <a:pt x="29196" y="19679"/>
                          <a:pt x="21897" y="5081"/>
                          <a:pt x="14598" y="1432"/>
                        </a:cubicBezTo>
                        <a:cubicBezTo>
                          <a:pt x="7299" y="-2218"/>
                          <a:pt x="0" y="1432"/>
                          <a:pt x="0" y="8731"/>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61" name="Polyline: figure 360">
                    <a:extLst>
                      <a:ext uri="{FF2B5EF4-FFF2-40B4-BE49-F238E27FC236}">
                        <a16:creationId xmlns:a16="http://schemas.microsoft.com/office/drawing/2014/main" id="{E1B6B53D-FB88-44E0-9032-F98D705E22E8}"/>
                      </a:ext>
                    </a:extLst>
                  </p:cNvPr>
                  <p:cNvSpPr/>
                  <p:nvPr/>
                </p:nvSpPr>
                <p:spPr>
                  <a:xfrm>
                    <a:off x="7687672" y="6836607"/>
                    <a:ext cx="29196" cy="35709"/>
                  </a:xfrm>
                  <a:custGeom>
                    <a:avLst/>
                    <a:gdLst>
                      <a:gd name="connsiteX0" fmla="*/ 0 w 29196"/>
                      <a:gd name="connsiteY0" fmla="*/ 8731 h 35709"/>
                      <a:gd name="connsiteX1" fmla="*/ 14598 w 29196"/>
                      <a:gd name="connsiteY1" fmla="*/ 34277 h 35709"/>
                      <a:gd name="connsiteX2" fmla="*/ 29196 w 29196"/>
                      <a:gd name="connsiteY2" fmla="*/ 26978 h 35709"/>
                      <a:gd name="connsiteX3" fmla="*/ 14598 w 29196"/>
                      <a:gd name="connsiteY3" fmla="*/ 1432 h 35709"/>
                      <a:gd name="connsiteX4" fmla="*/ 0 w 29196"/>
                      <a:gd name="connsiteY4" fmla="*/ 8731 h 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5709">
                        <a:moveTo>
                          <a:pt x="0" y="8731"/>
                        </a:moveTo>
                        <a:cubicBezTo>
                          <a:pt x="0" y="16030"/>
                          <a:pt x="7299" y="30628"/>
                          <a:pt x="14598" y="34277"/>
                        </a:cubicBezTo>
                        <a:cubicBezTo>
                          <a:pt x="21897" y="37927"/>
                          <a:pt x="29196" y="34277"/>
                          <a:pt x="29196" y="26978"/>
                        </a:cubicBezTo>
                        <a:cubicBezTo>
                          <a:pt x="29196" y="19679"/>
                          <a:pt x="21897" y="5081"/>
                          <a:pt x="14598" y="1432"/>
                        </a:cubicBezTo>
                        <a:cubicBezTo>
                          <a:pt x="7299" y="-2218"/>
                          <a:pt x="0" y="1432"/>
                          <a:pt x="0" y="8731"/>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62" name="Polyline: figure 361">
                    <a:extLst>
                      <a:ext uri="{FF2B5EF4-FFF2-40B4-BE49-F238E27FC236}">
                        <a16:creationId xmlns:a16="http://schemas.microsoft.com/office/drawing/2014/main" id="{0BD60868-FE3F-442F-A26E-D68F39597C42}"/>
                      </a:ext>
                    </a:extLst>
                  </p:cNvPr>
                  <p:cNvSpPr/>
                  <p:nvPr/>
                </p:nvSpPr>
                <p:spPr>
                  <a:xfrm>
                    <a:off x="7757013" y="6878035"/>
                    <a:ext cx="29196" cy="38074"/>
                  </a:xfrm>
                  <a:custGeom>
                    <a:avLst/>
                    <a:gdLst>
                      <a:gd name="connsiteX0" fmla="*/ 0 w 29196"/>
                      <a:gd name="connsiteY0" fmla="*/ 11096 h 38074"/>
                      <a:gd name="connsiteX1" fmla="*/ 14598 w 29196"/>
                      <a:gd name="connsiteY1" fmla="*/ 36643 h 38074"/>
                      <a:gd name="connsiteX2" fmla="*/ 29196 w 29196"/>
                      <a:gd name="connsiteY2" fmla="*/ 29344 h 38074"/>
                      <a:gd name="connsiteX3" fmla="*/ 14598 w 29196"/>
                      <a:gd name="connsiteY3" fmla="*/ 3798 h 38074"/>
                      <a:gd name="connsiteX4" fmla="*/ 0 w 29196"/>
                      <a:gd name="connsiteY4" fmla="*/ 11096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8074">
                        <a:moveTo>
                          <a:pt x="0" y="11096"/>
                        </a:moveTo>
                        <a:cubicBezTo>
                          <a:pt x="0" y="18395"/>
                          <a:pt x="7299" y="32994"/>
                          <a:pt x="14598" y="36643"/>
                        </a:cubicBezTo>
                        <a:cubicBezTo>
                          <a:pt x="21897" y="40293"/>
                          <a:pt x="29196" y="36643"/>
                          <a:pt x="29196" y="29344"/>
                        </a:cubicBezTo>
                        <a:cubicBezTo>
                          <a:pt x="29196" y="22045"/>
                          <a:pt x="21897" y="7447"/>
                          <a:pt x="14598" y="3798"/>
                        </a:cubicBezTo>
                        <a:cubicBezTo>
                          <a:pt x="7299" y="-3502"/>
                          <a:pt x="0" y="148"/>
                          <a:pt x="0" y="11096"/>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63" name="Polyline: figure 362">
                    <a:extLst>
                      <a:ext uri="{FF2B5EF4-FFF2-40B4-BE49-F238E27FC236}">
                        <a16:creationId xmlns:a16="http://schemas.microsoft.com/office/drawing/2014/main" id="{D4FF8ACB-DF11-4D73-AED7-30BB6324F6BD}"/>
                      </a:ext>
                    </a:extLst>
                  </p:cNvPr>
                  <p:cNvSpPr/>
                  <p:nvPr/>
                </p:nvSpPr>
                <p:spPr>
                  <a:xfrm>
                    <a:off x="7830003" y="6918180"/>
                    <a:ext cx="29196" cy="38074"/>
                  </a:xfrm>
                  <a:custGeom>
                    <a:avLst/>
                    <a:gdLst>
                      <a:gd name="connsiteX0" fmla="*/ 0 w 29196"/>
                      <a:gd name="connsiteY0" fmla="*/ 11096 h 38074"/>
                      <a:gd name="connsiteX1" fmla="*/ 14598 w 29196"/>
                      <a:gd name="connsiteY1" fmla="*/ 36643 h 38074"/>
                      <a:gd name="connsiteX2" fmla="*/ 29196 w 29196"/>
                      <a:gd name="connsiteY2" fmla="*/ 29344 h 38074"/>
                      <a:gd name="connsiteX3" fmla="*/ 14598 w 29196"/>
                      <a:gd name="connsiteY3" fmla="*/ 3797 h 38074"/>
                      <a:gd name="connsiteX4" fmla="*/ 0 w 29196"/>
                      <a:gd name="connsiteY4" fmla="*/ 11096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8074">
                        <a:moveTo>
                          <a:pt x="0" y="11096"/>
                        </a:moveTo>
                        <a:cubicBezTo>
                          <a:pt x="0" y="18396"/>
                          <a:pt x="7299" y="32993"/>
                          <a:pt x="14598" y="36643"/>
                        </a:cubicBezTo>
                        <a:cubicBezTo>
                          <a:pt x="21897" y="40293"/>
                          <a:pt x="29196" y="36643"/>
                          <a:pt x="29196" y="29344"/>
                        </a:cubicBezTo>
                        <a:cubicBezTo>
                          <a:pt x="29196" y="22045"/>
                          <a:pt x="21897" y="7447"/>
                          <a:pt x="14598" y="3797"/>
                        </a:cubicBezTo>
                        <a:cubicBezTo>
                          <a:pt x="3650" y="-3502"/>
                          <a:pt x="0" y="148"/>
                          <a:pt x="0" y="11096"/>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64" name="Polyline: figure 363">
                    <a:extLst>
                      <a:ext uri="{FF2B5EF4-FFF2-40B4-BE49-F238E27FC236}">
                        <a16:creationId xmlns:a16="http://schemas.microsoft.com/office/drawing/2014/main" id="{9FAF7AC3-E67E-4995-BE5A-D1353804DDED}"/>
                      </a:ext>
                    </a:extLst>
                  </p:cNvPr>
                  <p:cNvSpPr/>
                  <p:nvPr/>
                </p:nvSpPr>
                <p:spPr>
                  <a:xfrm>
                    <a:off x="7899344" y="6958325"/>
                    <a:ext cx="29196" cy="38074"/>
                  </a:xfrm>
                  <a:custGeom>
                    <a:avLst/>
                    <a:gdLst>
                      <a:gd name="connsiteX0" fmla="*/ 0 w 29196"/>
                      <a:gd name="connsiteY0" fmla="*/ 11096 h 38074"/>
                      <a:gd name="connsiteX1" fmla="*/ 14598 w 29196"/>
                      <a:gd name="connsiteY1" fmla="*/ 36643 h 38074"/>
                      <a:gd name="connsiteX2" fmla="*/ 29196 w 29196"/>
                      <a:gd name="connsiteY2" fmla="*/ 29344 h 38074"/>
                      <a:gd name="connsiteX3" fmla="*/ 14598 w 29196"/>
                      <a:gd name="connsiteY3" fmla="*/ 3797 h 38074"/>
                      <a:gd name="connsiteX4" fmla="*/ 0 w 29196"/>
                      <a:gd name="connsiteY4" fmla="*/ 11096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8074">
                        <a:moveTo>
                          <a:pt x="0" y="11096"/>
                        </a:moveTo>
                        <a:cubicBezTo>
                          <a:pt x="0" y="18395"/>
                          <a:pt x="7299" y="32994"/>
                          <a:pt x="14598" y="36643"/>
                        </a:cubicBezTo>
                        <a:cubicBezTo>
                          <a:pt x="21897" y="40293"/>
                          <a:pt x="29196" y="36643"/>
                          <a:pt x="29196" y="29344"/>
                        </a:cubicBezTo>
                        <a:cubicBezTo>
                          <a:pt x="29196" y="22045"/>
                          <a:pt x="21897" y="7447"/>
                          <a:pt x="14598" y="3797"/>
                        </a:cubicBezTo>
                        <a:cubicBezTo>
                          <a:pt x="7299" y="-3502"/>
                          <a:pt x="0" y="148"/>
                          <a:pt x="0" y="11096"/>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65" name="Polyline: figure 364">
                    <a:extLst>
                      <a:ext uri="{FF2B5EF4-FFF2-40B4-BE49-F238E27FC236}">
                        <a16:creationId xmlns:a16="http://schemas.microsoft.com/office/drawing/2014/main" id="{A832916C-42FE-4F34-98D8-5C0D1E835739}"/>
                      </a:ext>
                    </a:extLst>
                  </p:cNvPr>
                  <p:cNvSpPr/>
                  <p:nvPr/>
                </p:nvSpPr>
                <p:spPr>
                  <a:xfrm>
                    <a:off x="7968685" y="6998469"/>
                    <a:ext cx="29196" cy="38074"/>
                  </a:xfrm>
                  <a:custGeom>
                    <a:avLst/>
                    <a:gdLst>
                      <a:gd name="connsiteX0" fmla="*/ 0 w 29196"/>
                      <a:gd name="connsiteY0" fmla="*/ 11097 h 38074"/>
                      <a:gd name="connsiteX1" fmla="*/ 14598 w 29196"/>
                      <a:gd name="connsiteY1" fmla="*/ 36643 h 38074"/>
                      <a:gd name="connsiteX2" fmla="*/ 29196 w 29196"/>
                      <a:gd name="connsiteY2" fmla="*/ 29344 h 38074"/>
                      <a:gd name="connsiteX3" fmla="*/ 14598 w 29196"/>
                      <a:gd name="connsiteY3" fmla="*/ 3797 h 38074"/>
                      <a:gd name="connsiteX4" fmla="*/ 0 w 29196"/>
                      <a:gd name="connsiteY4" fmla="*/ 11097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8074">
                        <a:moveTo>
                          <a:pt x="0" y="11097"/>
                        </a:moveTo>
                        <a:cubicBezTo>
                          <a:pt x="0" y="18395"/>
                          <a:pt x="7299" y="32994"/>
                          <a:pt x="14598" y="36643"/>
                        </a:cubicBezTo>
                        <a:cubicBezTo>
                          <a:pt x="21897" y="40293"/>
                          <a:pt x="29196" y="36643"/>
                          <a:pt x="29196" y="29344"/>
                        </a:cubicBezTo>
                        <a:cubicBezTo>
                          <a:pt x="29196" y="22045"/>
                          <a:pt x="21897" y="7447"/>
                          <a:pt x="14598" y="3797"/>
                        </a:cubicBezTo>
                        <a:cubicBezTo>
                          <a:pt x="7299" y="-3502"/>
                          <a:pt x="0" y="148"/>
                          <a:pt x="0" y="11097"/>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sp>
            <p:nvSpPr>
              <p:cNvPr id="366" name="Polyline: figure 365">
                <a:extLst>
                  <a:ext uri="{FF2B5EF4-FFF2-40B4-BE49-F238E27FC236}">
                    <a16:creationId xmlns:a16="http://schemas.microsoft.com/office/drawing/2014/main" id="{D4ECBC91-9CC2-4918-B4E7-F991297793A0}"/>
                  </a:ext>
                </a:extLst>
              </p:cNvPr>
              <p:cNvSpPr/>
              <p:nvPr/>
            </p:nvSpPr>
            <p:spPr>
              <a:xfrm>
                <a:off x="11950309" y="4967660"/>
                <a:ext cx="72990" cy="40144"/>
              </a:xfrm>
              <a:custGeom>
                <a:avLst/>
                <a:gdLst>
                  <a:gd name="connsiteX0" fmla="*/ 10949 w 72990"/>
                  <a:gd name="connsiteY0" fmla="*/ 5474 h 40144"/>
                  <a:gd name="connsiteX1" fmla="*/ 10949 w 72990"/>
                  <a:gd name="connsiteY1" fmla="*/ 34670 h 40144"/>
                  <a:gd name="connsiteX2" fmla="*/ 62042 w 72990"/>
                  <a:gd name="connsiteY2" fmla="*/ 34670 h 40144"/>
                  <a:gd name="connsiteX3" fmla="*/ 62042 w 72990"/>
                  <a:gd name="connsiteY3" fmla="*/ 5474 h 40144"/>
                  <a:gd name="connsiteX4" fmla="*/ 10949 w 72990"/>
                  <a:gd name="connsiteY4" fmla="*/ 5474 h 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90" h="40144">
                    <a:moveTo>
                      <a:pt x="10949" y="5474"/>
                    </a:moveTo>
                    <a:cubicBezTo>
                      <a:pt x="-3650" y="12773"/>
                      <a:pt x="-3650" y="27371"/>
                      <a:pt x="10949" y="34670"/>
                    </a:cubicBezTo>
                    <a:cubicBezTo>
                      <a:pt x="25547" y="41969"/>
                      <a:pt x="47444" y="41969"/>
                      <a:pt x="62042" y="34670"/>
                    </a:cubicBezTo>
                    <a:cubicBezTo>
                      <a:pt x="76640" y="27371"/>
                      <a:pt x="76640" y="12773"/>
                      <a:pt x="62042" y="5474"/>
                    </a:cubicBezTo>
                    <a:cubicBezTo>
                      <a:pt x="47444" y="-1825"/>
                      <a:pt x="25547" y="-1825"/>
                      <a:pt x="10949" y="5474"/>
                    </a:cubicBezTo>
                    <a:close/>
                  </a:path>
                </a:pathLst>
              </a:custGeom>
              <a:solidFill>
                <a:srgbClr val="AEC9EF"/>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367" name="Drawing 321">
              <a:extLst>
                <a:ext uri="{FF2B5EF4-FFF2-40B4-BE49-F238E27FC236}">
                  <a16:creationId xmlns:a16="http://schemas.microsoft.com/office/drawing/2014/main" id="{243379D5-7B77-45D4-9658-30FA4BE963FB}"/>
                </a:ext>
              </a:extLst>
            </p:cNvPr>
            <p:cNvGrpSpPr/>
            <p:nvPr/>
          </p:nvGrpSpPr>
          <p:grpSpPr>
            <a:xfrm>
              <a:off x="8519762" y="3458585"/>
              <a:ext cx="3196977" cy="3689663"/>
              <a:chOff x="8519762" y="3458585"/>
              <a:chExt cx="3196977" cy="3689663"/>
            </a:xfrm>
            <a:solidFill>
              <a:srgbClr val="000000"/>
            </a:solidFill>
          </p:grpSpPr>
          <p:grpSp>
            <p:nvGrpSpPr>
              <p:cNvPr id="368" name="Drawing 321">
                <a:extLst>
                  <a:ext uri="{FF2B5EF4-FFF2-40B4-BE49-F238E27FC236}">
                    <a16:creationId xmlns:a16="http://schemas.microsoft.com/office/drawing/2014/main" id="{243379D5-7B77-45D4-9658-30FA4BE963FB}"/>
                  </a:ext>
                </a:extLst>
              </p:cNvPr>
              <p:cNvGrpSpPr/>
              <p:nvPr/>
            </p:nvGrpSpPr>
            <p:grpSpPr>
              <a:xfrm>
                <a:off x="10698524" y="3458585"/>
                <a:ext cx="1018215" cy="2434228"/>
                <a:chOff x="10698524" y="3458585"/>
                <a:chExt cx="1018215" cy="2434228"/>
              </a:xfrm>
              <a:solidFill>
                <a:srgbClr val="000000"/>
              </a:solidFill>
            </p:grpSpPr>
            <p:sp>
              <p:nvSpPr>
                <p:cNvPr id="369" name="Polyline: figure 368">
                  <a:extLst>
                    <a:ext uri="{FF2B5EF4-FFF2-40B4-BE49-F238E27FC236}">
                      <a16:creationId xmlns:a16="http://schemas.microsoft.com/office/drawing/2014/main" id="{1D4F528F-9765-46FB-9A0D-261293E922EC}"/>
                    </a:ext>
                  </a:extLst>
                </p:cNvPr>
                <p:cNvSpPr/>
                <p:nvPr/>
              </p:nvSpPr>
              <p:spPr>
                <a:xfrm>
                  <a:off x="10698524" y="3710401"/>
                  <a:ext cx="580273" cy="2182411"/>
                </a:xfrm>
                <a:custGeom>
                  <a:avLst/>
                  <a:gdLst>
                    <a:gd name="connsiteX0" fmla="*/ 0 w 580273"/>
                    <a:gd name="connsiteY0" fmla="*/ 1846656 h 2182411"/>
                    <a:gd name="connsiteX1" fmla="*/ 580273 w 580273"/>
                    <a:gd name="connsiteY1" fmla="*/ 2182412 h 2182411"/>
                    <a:gd name="connsiteX2" fmla="*/ 580273 w 580273"/>
                    <a:gd name="connsiteY2" fmla="*/ 335756 h 2182411"/>
                    <a:gd name="connsiteX3" fmla="*/ 0 w 580273"/>
                    <a:gd name="connsiteY3" fmla="*/ 0 h 2182411"/>
                  </a:gdLst>
                  <a:ahLst/>
                  <a:cxnLst>
                    <a:cxn ang="0">
                      <a:pos x="connsiteX0" y="connsiteY0"/>
                    </a:cxn>
                    <a:cxn ang="0">
                      <a:pos x="connsiteX1" y="connsiteY1"/>
                    </a:cxn>
                    <a:cxn ang="0">
                      <a:pos x="connsiteX2" y="connsiteY2"/>
                    </a:cxn>
                    <a:cxn ang="0">
                      <a:pos x="connsiteX3" y="connsiteY3"/>
                    </a:cxn>
                  </a:cxnLst>
                  <a:rect l="l" t="t" r="r" b="b"/>
                  <a:pathLst>
                    <a:path w="580273" h="2182411">
                      <a:moveTo>
                        <a:pt x="0" y="1846656"/>
                      </a:moveTo>
                      <a:lnTo>
                        <a:pt x="580273" y="2182412"/>
                      </a:lnTo>
                      <a:lnTo>
                        <a:pt x="580273" y="335756"/>
                      </a:lnTo>
                      <a:lnTo>
                        <a:pt x="0" y="0"/>
                      </a:ln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70" name="Polyline: figure 369">
                  <a:extLst>
                    <a:ext uri="{FF2B5EF4-FFF2-40B4-BE49-F238E27FC236}">
                      <a16:creationId xmlns:a16="http://schemas.microsoft.com/office/drawing/2014/main" id="{4A06F58C-31E9-48F8-93F7-513F2225BC55}"/>
                    </a:ext>
                  </a:extLst>
                </p:cNvPr>
                <p:cNvSpPr/>
                <p:nvPr/>
              </p:nvSpPr>
              <p:spPr>
                <a:xfrm>
                  <a:off x="11278797" y="3794340"/>
                  <a:ext cx="437941" cy="2098472"/>
                </a:xfrm>
                <a:custGeom>
                  <a:avLst/>
                  <a:gdLst>
                    <a:gd name="connsiteX0" fmla="*/ 0 w 437941"/>
                    <a:gd name="connsiteY0" fmla="*/ 2098473 h 2098472"/>
                    <a:gd name="connsiteX1" fmla="*/ 437942 w 437941"/>
                    <a:gd name="connsiteY1" fmla="*/ 1846656 h 2098472"/>
                    <a:gd name="connsiteX2" fmla="*/ 437942 w 437941"/>
                    <a:gd name="connsiteY2" fmla="*/ 0 h 2098472"/>
                    <a:gd name="connsiteX3" fmla="*/ 0 w 437941"/>
                    <a:gd name="connsiteY3" fmla="*/ 251817 h 2098472"/>
                  </a:gdLst>
                  <a:ahLst/>
                  <a:cxnLst>
                    <a:cxn ang="0">
                      <a:pos x="connsiteX0" y="connsiteY0"/>
                    </a:cxn>
                    <a:cxn ang="0">
                      <a:pos x="connsiteX1" y="connsiteY1"/>
                    </a:cxn>
                    <a:cxn ang="0">
                      <a:pos x="connsiteX2" y="connsiteY2"/>
                    </a:cxn>
                    <a:cxn ang="0">
                      <a:pos x="connsiteX3" y="connsiteY3"/>
                    </a:cxn>
                  </a:cxnLst>
                  <a:rect l="l" t="t" r="r" b="b"/>
                  <a:pathLst>
                    <a:path w="437941" h="2098472">
                      <a:moveTo>
                        <a:pt x="0" y="2098473"/>
                      </a:moveTo>
                      <a:lnTo>
                        <a:pt x="437942" y="1846656"/>
                      </a:lnTo>
                      <a:lnTo>
                        <a:pt x="437942" y="0"/>
                      </a:lnTo>
                      <a:lnTo>
                        <a:pt x="0" y="251817"/>
                      </a:lnTo>
                      <a:close/>
                    </a:path>
                  </a:pathLst>
                </a:custGeom>
                <a:solidFill>
                  <a:srgbClr val="AEC9EF"/>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71" name="Polyline: figure 370">
                  <a:extLst>
                    <a:ext uri="{FF2B5EF4-FFF2-40B4-BE49-F238E27FC236}">
                      <a16:creationId xmlns:a16="http://schemas.microsoft.com/office/drawing/2014/main" id="{E141B3C7-4D2C-4282-A8CA-E42E1164CD66}"/>
                    </a:ext>
                  </a:extLst>
                </p:cNvPr>
                <p:cNvSpPr/>
                <p:nvPr/>
              </p:nvSpPr>
              <p:spPr>
                <a:xfrm>
                  <a:off x="10698524" y="3458585"/>
                  <a:ext cx="1018215" cy="587572"/>
                </a:xfrm>
                <a:custGeom>
                  <a:avLst/>
                  <a:gdLst>
                    <a:gd name="connsiteX0" fmla="*/ 1018215 w 1018215"/>
                    <a:gd name="connsiteY0" fmla="*/ 335756 h 587572"/>
                    <a:gd name="connsiteX1" fmla="*/ 437942 w 1018215"/>
                    <a:gd name="connsiteY1" fmla="*/ 0 h 587572"/>
                    <a:gd name="connsiteX2" fmla="*/ 0 w 1018215"/>
                    <a:gd name="connsiteY2" fmla="*/ 251817 h 587572"/>
                    <a:gd name="connsiteX3" fmla="*/ 580273 w 1018215"/>
                    <a:gd name="connsiteY3" fmla="*/ 587573 h 587572"/>
                  </a:gdLst>
                  <a:ahLst/>
                  <a:cxnLst>
                    <a:cxn ang="0">
                      <a:pos x="connsiteX0" y="connsiteY0"/>
                    </a:cxn>
                    <a:cxn ang="0">
                      <a:pos x="connsiteX1" y="connsiteY1"/>
                    </a:cxn>
                    <a:cxn ang="0">
                      <a:pos x="connsiteX2" y="connsiteY2"/>
                    </a:cxn>
                    <a:cxn ang="0">
                      <a:pos x="connsiteX3" y="connsiteY3"/>
                    </a:cxn>
                  </a:cxnLst>
                  <a:rect l="l" t="t" r="r" b="b"/>
                  <a:pathLst>
                    <a:path w="1018215" h="587572">
                      <a:moveTo>
                        <a:pt x="1018215" y="335756"/>
                      </a:moveTo>
                      <a:lnTo>
                        <a:pt x="437942" y="0"/>
                      </a:lnTo>
                      <a:lnTo>
                        <a:pt x="0" y="251817"/>
                      </a:lnTo>
                      <a:lnTo>
                        <a:pt x="580273" y="587573"/>
                      </a:lnTo>
                      <a:close/>
                    </a:path>
                  </a:pathLst>
                </a:custGeom>
                <a:solidFill>
                  <a:srgbClr val="98B9EB"/>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372" name="Drawing 321">
                <a:extLst>
                  <a:ext uri="{FF2B5EF4-FFF2-40B4-BE49-F238E27FC236}">
                    <a16:creationId xmlns:a16="http://schemas.microsoft.com/office/drawing/2014/main" id="{243379D5-7B77-45D4-9658-30FA4BE963FB}"/>
                  </a:ext>
                </a:extLst>
              </p:cNvPr>
              <p:cNvGrpSpPr/>
              <p:nvPr/>
            </p:nvGrpSpPr>
            <p:grpSpPr>
              <a:xfrm>
                <a:off x="9972270" y="4126446"/>
                <a:ext cx="1018215" cy="2182411"/>
                <a:chOff x="9972270" y="4126446"/>
                <a:chExt cx="1018215" cy="2182411"/>
              </a:xfrm>
              <a:solidFill>
                <a:srgbClr val="000000"/>
              </a:solidFill>
            </p:grpSpPr>
            <p:sp>
              <p:nvSpPr>
                <p:cNvPr id="373" name="Polyline: figure 372">
                  <a:extLst>
                    <a:ext uri="{FF2B5EF4-FFF2-40B4-BE49-F238E27FC236}">
                      <a16:creationId xmlns:a16="http://schemas.microsoft.com/office/drawing/2014/main" id="{C52861AA-B885-44BD-91FD-EC14C8A56406}"/>
                    </a:ext>
                  </a:extLst>
                </p:cNvPr>
                <p:cNvSpPr/>
                <p:nvPr/>
              </p:nvSpPr>
              <p:spPr>
                <a:xfrm>
                  <a:off x="9972270" y="4378263"/>
                  <a:ext cx="580273" cy="1930595"/>
                </a:xfrm>
                <a:custGeom>
                  <a:avLst/>
                  <a:gdLst>
                    <a:gd name="connsiteX0" fmla="*/ 0 w 580273"/>
                    <a:gd name="connsiteY0" fmla="*/ 1594840 h 1930595"/>
                    <a:gd name="connsiteX1" fmla="*/ 580273 w 580273"/>
                    <a:gd name="connsiteY1" fmla="*/ 1930595 h 1930595"/>
                    <a:gd name="connsiteX2" fmla="*/ 580273 w 580273"/>
                    <a:gd name="connsiteY2" fmla="*/ 335756 h 1930595"/>
                    <a:gd name="connsiteX3" fmla="*/ 0 w 580273"/>
                    <a:gd name="connsiteY3" fmla="*/ 0 h 1930595"/>
                  </a:gdLst>
                  <a:ahLst/>
                  <a:cxnLst>
                    <a:cxn ang="0">
                      <a:pos x="connsiteX0" y="connsiteY0"/>
                    </a:cxn>
                    <a:cxn ang="0">
                      <a:pos x="connsiteX1" y="connsiteY1"/>
                    </a:cxn>
                    <a:cxn ang="0">
                      <a:pos x="connsiteX2" y="connsiteY2"/>
                    </a:cxn>
                    <a:cxn ang="0">
                      <a:pos x="connsiteX3" y="connsiteY3"/>
                    </a:cxn>
                  </a:cxnLst>
                  <a:rect l="l" t="t" r="r" b="b"/>
                  <a:pathLst>
                    <a:path w="580273" h="1930595">
                      <a:moveTo>
                        <a:pt x="0" y="1594840"/>
                      </a:moveTo>
                      <a:lnTo>
                        <a:pt x="580273" y="1930595"/>
                      </a:lnTo>
                      <a:lnTo>
                        <a:pt x="580273" y="335756"/>
                      </a:lnTo>
                      <a:lnTo>
                        <a:pt x="0" y="0"/>
                      </a:ln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74" name="Polyline: figure 373">
                  <a:extLst>
                    <a:ext uri="{FF2B5EF4-FFF2-40B4-BE49-F238E27FC236}">
                      <a16:creationId xmlns:a16="http://schemas.microsoft.com/office/drawing/2014/main" id="{388F9E88-AB6A-45E8-8A1A-76CF16BC032A}"/>
                    </a:ext>
                  </a:extLst>
                </p:cNvPr>
                <p:cNvSpPr/>
                <p:nvPr/>
              </p:nvSpPr>
              <p:spPr>
                <a:xfrm>
                  <a:off x="10552543" y="4462202"/>
                  <a:ext cx="437942" cy="1846656"/>
                </a:xfrm>
                <a:custGeom>
                  <a:avLst/>
                  <a:gdLst>
                    <a:gd name="connsiteX0" fmla="*/ 0 w 437942"/>
                    <a:gd name="connsiteY0" fmla="*/ 1846656 h 1846656"/>
                    <a:gd name="connsiteX1" fmla="*/ 437942 w 437942"/>
                    <a:gd name="connsiteY1" fmla="*/ 1594839 h 1846656"/>
                    <a:gd name="connsiteX2" fmla="*/ 437942 w 437942"/>
                    <a:gd name="connsiteY2" fmla="*/ 0 h 1846656"/>
                    <a:gd name="connsiteX3" fmla="*/ 0 w 437942"/>
                    <a:gd name="connsiteY3" fmla="*/ 251817 h 1846656"/>
                  </a:gdLst>
                  <a:ahLst/>
                  <a:cxnLst>
                    <a:cxn ang="0">
                      <a:pos x="connsiteX0" y="connsiteY0"/>
                    </a:cxn>
                    <a:cxn ang="0">
                      <a:pos x="connsiteX1" y="connsiteY1"/>
                    </a:cxn>
                    <a:cxn ang="0">
                      <a:pos x="connsiteX2" y="connsiteY2"/>
                    </a:cxn>
                    <a:cxn ang="0">
                      <a:pos x="connsiteX3" y="connsiteY3"/>
                    </a:cxn>
                  </a:cxnLst>
                  <a:rect l="l" t="t" r="r" b="b"/>
                  <a:pathLst>
                    <a:path w="437942" h="1846656">
                      <a:moveTo>
                        <a:pt x="0" y="1846656"/>
                      </a:moveTo>
                      <a:lnTo>
                        <a:pt x="437942" y="1594839"/>
                      </a:lnTo>
                      <a:lnTo>
                        <a:pt x="437942" y="0"/>
                      </a:lnTo>
                      <a:lnTo>
                        <a:pt x="0" y="251817"/>
                      </a:lnTo>
                      <a:close/>
                    </a:path>
                  </a:pathLst>
                </a:custGeom>
                <a:solidFill>
                  <a:srgbClr val="AEC9EF"/>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75" name="Polyline: figure 374">
                  <a:extLst>
                    <a:ext uri="{FF2B5EF4-FFF2-40B4-BE49-F238E27FC236}">
                      <a16:creationId xmlns:a16="http://schemas.microsoft.com/office/drawing/2014/main" id="{34DADC5E-32B5-4F12-ACF7-0DCA79690BE0}"/>
                    </a:ext>
                  </a:extLst>
                </p:cNvPr>
                <p:cNvSpPr/>
                <p:nvPr/>
              </p:nvSpPr>
              <p:spPr>
                <a:xfrm>
                  <a:off x="9972270" y="4126446"/>
                  <a:ext cx="1018215" cy="587572"/>
                </a:xfrm>
                <a:custGeom>
                  <a:avLst/>
                  <a:gdLst>
                    <a:gd name="connsiteX0" fmla="*/ 1018216 w 1018215"/>
                    <a:gd name="connsiteY0" fmla="*/ 335756 h 587572"/>
                    <a:gd name="connsiteX1" fmla="*/ 437942 w 1018215"/>
                    <a:gd name="connsiteY1" fmla="*/ 0 h 587572"/>
                    <a:gd name="connsiteX2" fmla="*/ 0 w 1018215"/>
                    <a:gd name="connsiteY2" fmla="*/ 251817 h 587572"/>
                    <a:gd name="connsiteX3" fmla="*/ 580273 w 1018215"/>
                    <a:gd name="connsiteY3" fmla="*/ 587573 h 587572"/>
                  </a:gdLst>
                  <a:ahLst/>
                  <a:cxnLst>
                    <a:cxn ang="0">
                      <a:pos x="connsiteX0" y="connsiteY0"/>
                    </a:cxn>
                    <a:cxn ang="0">
                      <a:pos x="connsiteX1" y="connsiteY1"/>
                    </a:cxn>
                    <a:cxn ang="0">
                      <a:pos x="connsiteX2" y="connsiteY2"/>
                    </a:cxn>
                    <a:cxn ang="0">
                      <a:pos x="connsiteX3" y="connsiteY3"/>
                    </a:cxn>
                  </a:cxnLst>
                  <a:rect l="l" t="t" r="r" b="b"/>
                  <a:pathLst>
                    <a:path w="1018215" h="587572">
                      <a:moveTo>
                        <a:pt x="1018216" y="335756"/>
                      </a:moveTo>
                      <a:lnTo>
                        <a:pt x="437942" y="0"/>
                      </a:lnTo>
                      <a:lnTo>
                        <a:pt x="0" y="251817"/>
                      </a:lnTo>
                      <a:lnTo>
                        <a:pt x="580273" y="587573"/>
                      </a:lnTo>
                      <a:close/>
                    </a:path>
                  </a:pathLst>
                </a:custGeom>
                <a:solidFill>
                  <a:srgbClr val="98B9EB"/>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376" name="Drawing 321">
                <a:extLst>
                  <a:ext uri="{FF2B5EF4-FFF2-40B4-BE49-F238E27FC236}">
                    <a16:creationId xmlns:a16="http://schemas.microsoft.com/office/drawing/2014/main" id="{243379D5-7B77-45D4-9658-30FA4BE963FB}"/>
                  </a:ext>
                </a:extLst>
              </p:cNvPr>
              <p:cNvGrpSpPr/>
              <p:nvPr/>
            </p:nvGrpSpPr>
            <p:grpSpPr>
              <a:xfrm>
                <a:off x="9246016" y="4969485"/>
                <a:ext cx="1018215" cy="1759067"/>
                <a:chOff x="9246016" y="4969485"/>
                <a:chExt cx="1018215" cy="1759067"/>
              </a:xfrm>
              <a:solidFill>
                <a:srgbClr val="000000"/>
              </a:solidFill>
            </p:grpSpPr>
            <p:sp>
              <p:nvSpPr>
                <p:cNvPr id="377" name="Polyline: figure 376">
                  <a:extLst>
                    <a:ext uri="{FF2B5EF4-FFF2-40B4-BE49-F238E27FC236}">
                      <a16:creationId xmlns:a16="http://schemas.microsoft.com/office/drawing/2014/main" id="{672E1C2D-DB56-4CF7-BF28-0C6B07DA5F5A}"/>
                    </a:ext>
                  </a:extLst>
                </p:cNvPr>
                <p:cNvSpPr/>
                <p:nvPr/>
              </p:nvSpPr>
              <p:spPr>
                <a:xfrm>
                  <a:off x="9246016" y="5221302"/>
                  <a:ext cx="580273" cy="1507251"/>
                </a:xfrm>
                <a:custGeom>
                  <a:avLst/>
                  <a:gdLst>
                    <a:gd name="connsiteX0" fmla="*/ 0 w 580273"/>
                    <a:gd name="connsiteY0" fmla="*/ 1171496 h 1507251"/>
                    <a:gd name="connsiteX1" fmla="*/ 580273 w 580273"/>
                    <a:gd name="connsiteY1" fmla="*/ 1507251 h 1507251"/>
                    <a:gd name="connsiteX2" fmla="*/ 580273 w 580273"/>
                    <a:gd name="connsiteY2" fmla="*/ 335756 h 1507251"/>
                    <a:gd name="connsiteX3" fmla="*/ 0 w 580273"/>
                    <a:gd name="connsiteY3" fmla="*/ 0 h 1507251"/>
                  </a:gdLst>
                  <a:ahLst/>
                  <a:cxnLst>
                    <a:cxn ang="0">
                      <a:pos x="connsiteX0" y="connsiteY0"/>
                    </a:cxn>
                    <a:cxn ang="0">
                      <a:pos x="connsiteX1" y="connsiteY1"/>
                    </a:cxn>
                    <a:cxn ang="0">
                      <a:pos x="connsiteX2" y="connsiteY2"/>
                    </a:cxn>
                    <a:cxn ang="0">
                      <a:pos x="connsiteX3" y="connsiteY3"/>
                    </a:cxn>
                  </a:cxnLst>
                  <a:rect l="l" t="t" r="r" b="b"/>
                  <a:pathLst>
                    <a:path w="580273" h="1507251">
                      <a:moveTo>
                        <a:pt x="0" y="1171496"/>
                      </a:moveTo>
                      <a:lnTo>
                        <a:pt x="580273" y="1507251"/>
                      </a:lnTo>
                      <a:lnTo>
                        <a:pt x="580273" y="335756"/>
                      </a:lnTo>
                      <a:lnTo>
                        <a:pt x="0" y="0"/>
                      </a:ln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78" name="Polyline: figure 377">
                  <a:extLst>
                    <a:ext uri="{FF2B5EF4-FFF2-40B4-BE49-F238E27FC236}">
                      <a16:creationId xmlns:a16="http://schemas.microsoft.com/office/drawing/2014/main" id="{E673D35C-66CE-44C2-A553-1B5738ADBE92}"/>
                    </a:ext>
                  </a:extLst>
                </p:cNvPr>
                <p:cNvSpPr/>
                <p:nvPr/>
              </p:nvSpPr>
              <p:spPr>
                <a:xfrm>
                  <a:off x="9826289" y="5305241"/>
                  <a:ext cx="437942" cy="1423312"/>
                </a:xfrm>
                <a:custGeom>
                  <a:avLst/>
                  <a:gdLst>
                    <a:gd name="connsiteX0" fmla="*/ 0 w 437942"/>
                    <a:gd name="connsiteY0" fmla="*/ 1423312 h 1423312"/>
                    <a:gd name="connsiteX1" fmla="*/ 437942 w 437942"/>
                    <a:gd name="connsiteY1" fmla="*/ 1171495 h 1423312"/>
                    <a:gd name="connsiteX2" fmla="*/ 437942 w 437942"/>
                    <a:gd name="connsiteY2" fmla="*/ 0 h 1423312"/>
                    <a:gd name="connsiteX3" fmla="*/ 0 w 437942"/>
                    <a:gd name="connsiteY3" fmla="*/ 251817 h 1423312"/>
                  </a:gdLst>
                  <a:ahLst/>
                  <a:cxnLst>
                    <a:cxn ang="0">
                      <a:pos x="connsiteX0" y="connsiteY0"/>
                    </a:cxn>
                    <a:cxn ang="0">
                      <a:pos x="connsiteX1" y="connsiteY1"/>
                    </a:cxn>
                    <a:cxn ang="0">
                      <a:pos x="connsiteX2" y="connsiteY2"/>
                    </a:cxn>
                    <a:cxn ang="0">
                      <a:pos x="connsiteX3" y="connsiteY3"/>
                    </a:cxn>
                  </a:cxnLst>
                  <a:rect l="l" t="t" r="r" b="b"/>
                  <a:pathLst>
                    <a:path w="437942" h="1423312">
                      <a:moveTo>
                        <a:pt x="0" y="1423312"/>
                      </a:moveTo>
                      <a:lnTo>
                        <a:pt x="437942" y="1171495"/>
                      </a:lnTo>
                      <a:lnTo>
                        <a:pt x="437942" y="0"/>
                      </a:lnTo>
                      <a:lnTo>
                        <a:pt x="0" y="251817"/>
                      </a:lnTo>
                      <a:close/>
                    </a:path>
                  </a:pathLst>
                </a:custGeom>
                <a:solidFill>
                  <a:srgbClr val="AEC9EF"/>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79" name="Polyline: figure 378">
                  <a:extLst>
                    <a:ext uri="{FF2B5EF4-FFF2-40B4-BE49-F238E27FC236}">
                      <a16:creationId xmlns:a16="http://schemas.microsoft.com/office/drawing/2014/main" id="{76198E49-3D2C-408E-AD70-8F0AE09A33B9}"/>
                    </a:ext>
                  </a:extLst>
                </p:cNvPr>
                <p:cNvSpPr/>
                <p:nvPr/>
              </p:nvSpPr>
              <p:spPr>
                <a:xfrm>
                  <a:off x="9246016" y="4969485"/>
                  <a:ext cx="1018215" cy="587572"/>
                </a:xfrm>
                <a:custGeom>
                  <a:avLst/>
                  <a:gdLst>
                    <a:gd name="connsiteX0" fmla="*/ 1018215 w 1018215"/>
                    <a:gd name="connsiteY0" fmla="*/ 335756 h 587572"/>
                    <a:gd name="connsiteX1" fmla="*/ 437942 w 1018215"/>
                    <a:gd name="connsiteY1" fmla="*/ 0 h 587572"/>
                    <a:gd name="connsiteX2" fmla="*/ 0 w 1018215"/>
                    <a:gd name="connsiteY2" fmla="*/ 251817 h 587572"/>
                    <a:gd name="connsiteX3" fmla="*/ 580273 w 1018215"/>
                    <a:gd name="connsiteY3" fmla="*/ 587572 h 587572"/>
                  </a:gdLst>
                  <a:ahLst/>
                  <a:cxnLst>
                    <a:cxn ang="0">
                      <a:pos x="connsiteX0" y="connsiteY0"/>
                    </a:cxn>
                    <a:cxn ang="0">
                      <a:pos x="connsiteX1" y="connsiteY1"/>
                    </a:cxn>
                    <a:cxn ang="0">
                      <a:pos x="connsiteX2" y="connsiteY2"/>
                    </a:cxn>
                    <a:cxn ang="0">
                      <a:pos x="connsiteX3" y="connsiteY3"/>
                    </a:cxn>
                  </a:cxnLst>
                  <a:rect l="l" t="t" r="r" b="b"/>
                  <a:pathLst>
                    <a:path w="1018215" h="587572">
                      <a:moveTo>
                        <a:pt x="1018215" y="335756"/>
                      </a:moveTo>
                      <a:lnTo>
                        <a:pt x="437942" y="0"/>
                      </a:lnTo>
                      <a:lnTo>
                        <a:pt x="0" y="251817"/>
                      </a:lnTo>
                      <a:lnTo>
                        <a:pt x="580273" y="587572"/>
                      </a:lnTo>
                      <a:close/>
                    </a:path>
                  </a:pathLst>
                </a:custGeom>
                <a:solidFill>
                  <a:srgbClr val="98B9EB"/>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380" name="Drawing 321">
                <a:extLst>
                  <a:ext uri="{FF2B5EF4-FFF2-40B4-BE49-F238E27FC236}">
                    <a16:creationId xmlns:a16="http://schemas.microsoft.com/office/drawing/2014/main" id="{243379D5-7B77-45D4-9658-30FA4BE963FB}"/>
                  </a:ext>
                </a:extLst>
              </p:cNvPr>
              <p:cNvGrpSpPr/>
              <p:nvPr/>
            </p:nvGrpSpPr>
            <p:grpSpPr>
              <a:xfrm>
                <a:off x="8519762" y="5724935"/>
                <a:ext cx="1018215" cy="1423312"/>
                <a:chOff x="8519762" y="5724935"/>
                <a:chExt cx="1018215" cy="1423312"/>
              </a:xfrm>
              <a:solidFill>
                <a:srgbClr val="000000"/>
              </a:solidFill>
            </p:grpSpPr>
            <p:sp>
              <p:nvSpPr>
                <p:cNvPr id="381" name="Polyline: figure 380">
                  <a:extLst>
                    <a:ext uri="{FF2B5EF4-FFF2-40B4-BE49-F238E27FC236}">
                      <a16:creationId xmlns:a16="http://schemas.microsoft.com/office/drawing/2014/main" id="{8EED24FF-35D8-47CD-8A2F-9CDF805237CF}"/>
                    </a:ext>
                  </a:extLst>
                </p:cNvPr>
                <p:cNvSpPr/>
                <p:nvPr/>
              </p:nvSpPr>
              <p:spPr>
                <a:xfrm>
                  <a:off x="8519762" y="5976752"/>
                  <a:ext cx="583922" cy="1171495"/>
                </a:xfrm>
                <a:custGeom>
                  <a:avLst/>
                  <a:gdLst>
                    <a:gd name="connsiteX0" fmla="*/ 0 w 583922"/>
                    <a:gd name="connsiteY0" fmla="*/ 835740 h 1171495"/>
                    <a:gd name="connsiteX1" fmla="*/ 583923 w 583922"/>
                    <a:gd name="connsiteY1" fmla="*/ 1171495 h 1171495"/>
                    <a:gd name="connsiteX2" fmla="*/ 583923 w 583922"/>
                    <a:gd name="connsiteY2" fmla="*/ 332106 h 1171495"/>
                    <a:gd name="connsiteX3" fmla="*/ 0 w 583922"/>
                    <a:gd name="connsiteY3" fmla="*/ 0 h 1171495"/>
                  </a:gdLst>
                  <a:ahLst/>
                  <a:cxnLst>
                    <a:cxn ang="0">
                      <a:pos x="connsiteX0" y="connsiteY0"/>
                    </a:cxn>
                    <a:cxn ang="0">
                      <a:pos x="connsiteX1" y="connsiteY1"/>
                    </a:cxn>
                    <a:cxn ang="0">
                      <a:pos x="connsiteX2" y="connsiteY2"/>
                    </a:cxn>
                    <a:cxn ang="0">
                      <a:pos x="connsiteX3" y="connsiteY3"/>
                    </a:cxn>
                  </a:cxnLst>
                  <a:rect l="l" t="t" r="r" b="b"/>
                  <a:pathLst>
                    <a:path w="583922" h="1171495">
                      <a:moveTo>
                        <a:pt x="0" y="835740"/>
                      </a:moveTo>
                      <a:lnTo>
                        <a:pt x="583923" y="1171495"/>
                      </a:lnTo>
                      <a:lnTo>
                        <a:pt x="583923" y="332106"/>
                      </a:lnTo>
                      <a:lnTo>
                        <a:pt x="0" y="0"/>
                      </a:ln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82" name="Polyline: figure 381">
                  <a:extLst>
                    <a:ext uri="{FF2B5EF4-FFF2-40B4-BE49-F238E27FC236}">
                      <a16:creationId xmlns:a16="http://schemas.microsoft.com/office/drawing/2014/main" id="{DA7C5D99-0BE4-4245-9C09-0766B69573C5}"/>
                    </a:ext>
                  </a:extLst>
                </p:cNvPr>
                <p:cNvSpPr/>
                <p:nvPr/>
              </p:nvSpPr>
              <p:spPr>
                <a:xfrm>
                  <a:off x="9103685" y="6057041"/>
                  <a:ext cx="434292" cy="1091206"/>
                </a:xfrm>
                <a:custGeom>
                  <a:avLst/>
                  <a:gdLst>
                    <a:gd name="connsiteX0" fmla="*/ 0 w 434292"/>
                    <a:gd name="connsiteY0" fmla="*/ 1091206 h 1091206"/>
                    <a:gd name="connsiteX1" fmla="*/ 434293 w 434292"/>
                    <a:gd name="connsiteY1" fmla="*/ 839389 h 1091206"/>
                    <a:gd name="connsiteX2" fmla="*/ 434293 w 434292"/>
                    <a:gd name="connsiteY2" fmla="*/ 0 h 1091206"/>
                    <a:gd name="connsiteX3" fmla="*/ 0 w 434292"/>
                    <a:gd name="connsiteY3" fmla="*/ 251817 h 1091206"/>
                  </a:gdLst>
                  <a:ahLst/>
                  <a:cxnLst>
                    <a:cxn ang="0">
                      <a:pos x="connsiteX0" y="connsiteY0"/>
                    </a:cxn>
                    <a:cxn ang="0">
                      <a:pos x="connsiteX1" y="connsiteY1"/>
                    </a:cxn>
                    <a:cxn ang="0">
                      <a:pos x="connsiteX2" y="connsiteY2"/>
                    </a:cxn>
                    <a:cxn ang="0">
                      <a:pos x="connsiteX3" y="connsiteY3"/>
                    </a:cxn>
                  </a:cxnLst>
                  <a:rect l="l" t="t" r="r" b="b"/>
                  <a:pathLst>
                    <a:path w="434292" h="1091206">
                      <a:moveTo>
                        <a:pt x="0" y="1091206"/>
                      </a:moveTo>
                      <a:lnTo>
                        <a:pt x="434293" y="839389"/>
                      </a:lnTo>
                      <a:lnTo>
                        <a:pt x="434293" y="0"/>
                      </a:lnTo>
                      <a:lnTo>
                        <a:pt x="0" y="251817"/>
                      </a:lnTo>
                      <a:close/>
                    </a:path>
                  </a:pathLst>
                </a:custGeom>
                <a:solidFill>
                  <a:srgbClr val="AEC9EF"/>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83" name="Polyline: figure 382">
                  <a:extLst>
                    <a:ext uri="{FF2B5EF4-FFF2-40B4-BE49-F238E27FC236}">
                      <a16:creationId xmlns:a16="http://schemas.microsoft.com/office/drawing/2014/main" id="{E02F1C31-D354-45AC-B055-77142732D2BB}"/>
                    </a:ext>
                  </a:extLst>
                </p:cNvPr>
                <p:cNvSpPr/>
                <p:nvPr/>
              </p:nvSpPr>
              <p:spPr>
                <a:xfrm>
                  <a:off x="8519762" y="5724935"/>
                  <a:ext cx="1018215" cy="583922"/>
                </a:xfrm>
                <a:custGeom>
                  <a:avLst/>
                  <a:gdLst>
                    <a:gd name="connsiteX0" fmla="*/ 1018215 w 1018215"/>
                    <a:gd name="connsiteY0" fmla="*/ 332106 h 583922"/>
                    <a:gd name="connsiteX1" fmla="*/ 434293 w 1018215"/>
                    <a:gd name="connsiteY1" fmla="*/ 0 h 583922"/>
                    <a:gd name="connsiteX2" fmla="*/ 0 w 1018215"/>
                    <a:gd name="connsiteY2" fmla="*/ 251817 h 583922"/>
                    <a:gd name="connsiteX3" fmla="*/ 583923 w 1018215"/>
                    <a:gd name="connsiteY3" fmla="*/ 583923 h 583922"/>
                  </a:gdLst>
                  <a:ahLst/>
                  <a:cxnLst>
                    <a:cxn ang="0">
                      <a:pos x="connsiteX0" y="connsiteY0"/>
                    </a:cxn>
                    <a:cxn ang="0">
                      <a:pos x="connsiteX1" y="connsiteY1"/>
                    </a:cxn>
                    <a:cxn ang="0">
                      <a:pos x="connsiteX2" y="connsiteY2"/>
                    </a:cxn>
                    <a:cxn ang="0">
                      <a:pos x="connsiteX3" y="connsiteY3"/>
                    </a:cxn>
                  </a:cxnLst>
                  <a:rect l="l" t="t" r="r" b="b"/>
                  <a:pathLst>
                    <a:path w="1018215" h="583922">
                      <a:moveTo>
                        <a:pt x="1018215" y="332106"/>
                      </a:moveTo>
                      <a:lnTo>
                        <a:pt x="434293" y="0"/>
                      </a:lnTo>
                      <a:lnTo>
                        <a:pt x="0" y="251817"/>
                      </a:lnTo>
                      <a:lnTo>
                        <a:pt x="583923" y="583923"/>
                      </a:lnTo>
                      <a:close/>
                    </a:path>
                  </a:pathLst>
                </a:custGeom>
                <a:solidFill>
                  <a:srgbClr val="98B9EB"/>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grpSp>
        <p:nvGrpSpPr>
          <p:cNvPr id="34" name="Drawing 29">
            <a:extLst>
              <a:ext uri="{FF2B5EF4-FFF2-40B4-BE49-F238E27FC236}">
                <a16:creationId xmlns:a16="http://schemas.microsoft.com/office/drawing/2014/main" id="{10BB7C17-EF47-4386-9538-B987E1D5495F}"/>
              </a:ext>
            </a:extLst>
          </p:cNvPr>
          <p:cNvGrpSpPr/>
          <p:nvPr/>
        </p:nvGrpSpPr>
        <p:grpSpPr>
          <a:xfrm flipH="1">
            <a:off x="3874273" y="365273"/>
            <a:ext cx="4056805" cy="4422781"/>
            <a:chOff x="10299918" y="322180"/>
            <a:chExt cx="11814551" cy="12880376"/>
          </a:xfrm>
          <a:solidFill>
            <a:srgbClr val="000000"/>
          </a:solidFill>
        </p:grpSpPr>
        <p:grpSp>
          <p:nvGrpSpPr>
            <p:cNvPr id="35" name="Drawing 29">
              <a:extLst>
                <a:ext uri="{FF2B5EF4-FFF2-40B4-BE49-F238E27FC236}">
                  <a16:creationId xmlns:a16="http://schemas.microsoft.com/office/drawing/2014/main" id="{10BB7C17-EF47-4386-9538-B987E1D5495F}"/>
                </a:ext>
              </a:extLst>
            </p:cNvPr>
            <p:cNvGrpSpPr/>
            <p:nvPr/>
          </p:nvGrpSpPr>
          <p:grpSpPr>
            <a:xfrm>
              <a:off x="10299918" y="602955"/>
              <a:ext cx="11814551" cy="12599601"/>
              <a:chOff x="10299918" y="602955"/>
              <a:chExt cx="11814551" cy="12599601"/>
            </a:xfrm>
            <a:solidFill>
              <a:srgbClr val="000000"/>
            </a:solidFill>
          </p:grpSpPr>
          <p:grpSp>
            <p:nvGrpSpPr>
              <p:cNvPr id="36" name="Drawing 29">
                <a:extLst>
                  <a:ext uri="{FF2B5EF4-FFF2-40B4-BE49-F238E27FC236}">
                    <a16:creationId xmlns:a16="http://schemas.microsoft.com/office/drawing/2014/main" id="{10BB7C17-EF47-4386-9538-B987E1D5495F}"/>
                  </a:ext>
                </a:extLst>
              </p:cNvPr>
              <p:cNvGrpSpPr/>
              <p:nvPr/>
            </p:nvGrpSpPr>
            <p:grpSpPr>
              <a:xfrm>
                <a:off x="10299918" y="6077688"/>
                <a:ext cx="11814551" cy="7124868"/>
                <a:chOff x="10299918" y="6077688"/>
                <a:chExt cx="11814551" cy="7124868"/>
              </a:xfrm>
              <a:solidFill>
                <a:srgbClr val="000000"/>
              </a:solidFill>
            </p:grpSpPr>
            <p:sp>
              <p:nvSpPr>
                <p:cNvPr id="37" name="Polyline: figure 36">
                  <a:extLst>
                    <a:ext uri="{FF2B5EF4-FFF2-40B4-BE49-F238E27FC236}">
                      <a16:creationId xmlns:a16="http://schemas.microsoft.com/office/drawing/2014/main" id="{23FF73F3-0932-4C53-9A30-C53E624F5FC2}"/>
                    </a:ext>
                  </a:extLst>
                </p:cNvPr>
                <p:cNvSpPr/>
                <p:nvPr/>
              </p:nvSpPr>
              <p:spPr>
                <a:xfrm>
                  <a:off x="10299918" y="6381771"/>
                  <a:ext cx="11814551" cy="6820785"/>
                </a:xfrm>
                <a:custGeom>
                  <a:avLst/>
                  <a:gdLst>
                    <a:gd name="connsiteX0" fmla="*/ 5370477 w 11814551"/>
                    <a:gd name="connsiteY0" fmla="*/ 6775464 h 6820785"/>
                    <a:gd name="connsiteX1" fmla="*/ 11754977 w 11814551"/>
                    <a:gd name="connsiteY1" fmla="*/ 3091716 h 6820785"/>
                    <a:gd name="connsiteX2" fmla="*/ 11754977 w 11814551"/>
                    <a:gd name="connsiteY2" fmla="*/ 2922919 h 6820785"/>
                    <a:gd name="connsiteX3" fmla="*/ 6725818 w 11814551"/>
                    <a:gd name="connsiteY3" fmla="*/ 18617 h 6820785"/>
                    <a:gd name="connsiteX4" fmla="*/ 6557021 w 11814551"/>
                    <a:gd name="connsiteY4" fmla="*/ 18617 h 6820785"/>
                    <a:gd name="connsiteX5" fmla="*/ 33511 w 11814551"/>
                    <a:gd name="connsiteY5" fmla="*/ 3786763 h 6820785"/>
                    <a:gd name="connsiteX6" fmla="*/ 33511 w 11814551"/>
                    <a:gd name="connsiteY6" fmla="*/ 3886055 h 6820785"/>
                    <a:gd name="connsiteX7" fmla="*/ 5042812 w 11814551"/>
                    <a:gd name="connsiteY7" fmla="*/ 6780429 h 6820785"/>
                    <a:gd name="connsiteX8" fmla="*/ 5370477 w 11814551"/>
                    <a:gd name="connsiteY8" fmla="*/ 6775464 h 682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4551" h="6820785">
                      <a:moveTo>
                        <a:pt x="5370477" y="6775464"/>
                      </a:moveTo>
                      <a:lnTo>
                        <a:pt x="11754977" y="3091716"/>
                      </a:lnTo>
                      <a:cubicBezTo>
                        <a:pt x="11834410" y="3047035"/>
                        <a:pt x="11834410" y="2967601"/>
                        <a:pt x="11754977" y="2922919"/>
                      </a:cubicBezTo>
                      <a:lnTo>
                        <a:pt x="6725818" y="18617"/>
                      </a:lnTo>
                      <a:cubicBezTo>
                        <a:pt x="6681136" y="-6206"/>
                        <a:pt x="6601702" y="-6206"/>
                        <a:pt x="6557021" y="18617"/>
                      </a:cubicBezTo>
                      <a:lnTo>
                        <a:pt x="33511" y="3786763"/>
                      </a:lnTo>
                      <a:cubicBezTo>
                        <a:pt x="-11170" y="3811586"/>
                        <a:pt x="-11170" y="3856268"/>
                        <a:pt x="33511" y="3886055"/>
                      </a:cubicBezTo>
                      <a:lnTo>
                        <a:pt x="5042812" y="6780429"/>
                      </a:lnTo>
                      <a:cubicBezTo>
                        <a:pt x="5147069" y="6835039"/>
                        <a:pt x="5271184" y="6835039"/>
                        <a:pt x="5370477" y="6775464"/>
                      </a:cubicBezTo>
                      <a:close/>
                    </a:path>
                  </a:pathLst>
                </a:custGeom>
                <a:solidFill>
                  <a:srgbClr val="6C9AE5">
                    <a:alpha val="20000"/>
                  </a:srgbClr>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dirty="0"/>
                </a:p>
              </p:txBody>
            </p:sp>
            <p:sp>
              <p:nvSpPr>
                <p:cNvPr id="38" name="Polyline: figure 37">
                  <a:extLst>
                    <a:ext uri="{FF2B5EF4-FFF2-40B4-BE49-F238E27FC236}">
                      <a16:creationId xmlns:a16="http://schemas.microsoft.com/office/drawing/2014/main" id="{1217D8AA-870E-4268-9E0B-EEDDC3469562}"/>
                    </a:ext>
                  </a:extLst>
                </p:cNvPr>
                <p:cNvSpPr/>
                <p:nvPr/>
              </p:nvSpPr>
              <p:spPr>
                <a:xfrm>
                  <a:off x="10661094" y="8887663"/>
                  <a:ext cx="11453375" cy="4049887"/>
                </a:xfrm>
                <a:custGeom>
                  <a:avLst/>
                  <a:gdLst>
                    <a:gd name="connsiteX0" fmla="*/ 0 w 11453375"/>
                    <a:gd name="connsiteY0" fmla="*/ 1052499 h 4049887"/>
                    <a:gd name="connsiteX1" fmla="*/ 0 w 11453375"/>
                    <a:gd name="connsiteY1" fmla="*/ 1052499 h 4049887"/>
                    <a:gd name="connsiteX2" fmla="*/ 233337 w 11453375"/>
                    <a:gd name="connsiteY2" fmla="*/ 1459598 h 4049887"/>
                    <a:gd name="connsiteX3" fmla="*/ 4612131 w 11453375"/>
                    <a:gd name="connsiteY3" fmla="*/ 3986588 h 4049887"/>
                    <a:gd name="connsiteX4" fmla="*/ 5078805 w 11453375"/>
                    <a:gd name="connsiteY4" fmla="*/ 3986588 h 4049887"/>
                    <a:gd name="connsiteX5" fmla="*/ 11220039 w 11453375"/>
                    <a:gd name="connsiteY5" fmla="*/ 441851 h 4049887"/>
                    <a:gd name="connsiteX6" fmla="*/ 11453376 w 11453375"/>
                    <a:gd name="connsiteY6" fmla="*/ 34752 h 4049887"/>
                    <a:gd name="connsiteX7" fmla="*/ 11453376 w 11453375"/>
                    <a:gd name="connsiteY7" fmla="*/ 0 h 4049887"/>
                    <a:gd name="connsiteX8" fmla="*/ 0 w 11453375"/>
                    <a:gd name="connsiteY8" fmla="*/ 1052499 h 404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3375" h="4049887">
                      <a:moveTo>
                        <a:pt x="0" y="1052499"/>
                      </a:moveTo>
                      <a:lnTo>
                        <a:pt x="0" y="1052499"/>
                      </a:lnTo>
                      <a:cubicBezTo>
                        <a:pt x="0" y="1221296"/>
                        <a:pt x="89363" y="1375199"/>
                        <a:pt x="233337" y="1459598"/>
                      </a:cubicBezTo>
                      <a:lnTo>
                        <a:pt x="4612131" y="3986588"/>
                      </a:lnTo>
                      <a:cubicBezTo>
                        <a:pt x="4756105" y="4070988"/>
                        <a:pt x="4934831" y="4070988"/>
                        <a:pt x="5078805" y="3986588"/>
                      </a:cubicBezTo>
                      <a:lnTo>
                        <a:pt x="11220039" y="441851"/>
                      </a:lnTo>
                      <a:cubicBezTo>
                        <a:pt x="11364013" y="357452"/>
                        <a:pt x="11453376" y="203549"/>
                        <a:pt x="11453376" y="34752"/>
                      </a:cubicBezTo>
                      <a:lnTo>
                        <a:pt x="11453376" y="0"/>
                      </a:lnTo>
                      <a:lnTo>
                        <a:pt x="0" y="1052499"/>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9" name="Polyline: figure 38">
                  <a:extLst>
                    <a:ext uri="{FF2B5EF4-FFF2-40B4-BE49-F238E27FC236}">
                      <a16:creationId xmlns:a16="http://schemas.microsoft.com/office/drawing/2014/main" id="{9B8E9D6D-F65E-4651-ABAF-66FD8A941B9A}"/>
                    </a:ext>
                  </a:extLst>
                </p:cNvPr>
                <p:cNvSpPr/>
                <p:nvPr/>
              </p:nvSpPr>
              <p:spPr>
                <a:xfrm>
                  <a:off x="16444875" y="9547555"/>
                  <a:ext cx="4795821" cy="2810778"/>
                </a:xfrm>
                <a:custGeom>
                  <a:avLst/>
                  <a:gdLst>
                    <a:gd name="connsiteX0" fmla="*/ 59575 w 4795821"/>
                    <a:gd name="connsiteY0" fmla="*/ 2696190 h 2810778"/>
                    <a:gd name="connsiteX1" fmla="*/ 4736246 w 4795821"/>
                    <a:gd name="connsiteY1" fmla="*/ 10332 h 2810778"/>
                    <a:gd name="connsiteX2" fmla="*/ 4795822 w 4795821"/>
                    <a:gd name="connsiteY2" fmla="*/ 30190 h 2810778"/>
                    <a:gd name="connsiteX3" fmla="*/ 4736246 w 4795821"/>
                    <a:gd name="connsiteY3" fmla="*/ 114588 h 2810778"/>
                    <a:gd name="connsiteX4" fmla="*/ 59575 w 4795821"/>
                    <a:gd name="connsiteY4" fmla="*/ 2800448 h 2810778"/>
                    <a:gd name="connsiteX5" fmla="*/ 0 w 4795821"/>
                    <a:gd name="connsiteY5" fmla="*/ 2780589 h 2810778"/>
                    <a:gd name="connsiteX6" fmla="*/ 59575 w 4795821"/>
                    <a:gd name="connsiteY6" fmla="*/ 2696190 h 28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21" h="2810778">
                      <a:moveTo>
                        <a:pt x="59575" y="2696190"/>
                      </a:moveTo>
                      <a:lnTo>
                        <a:pt x="4736246" y="10332"/>
                      </a:lnTo>
                      <a:cubicBezTo>
                        <a:pt x="4770999" y="-9527"/>
                        <a:pt x="4795822" y="402"/>
                        <a:pt x="4795822" y="30190"/>
                      </a:cubicBezTo>
                      <a:cubicBezTo>
                        <a:pt x="4795822" y="59978"/>
                        <a:pt x="4770999" y="99694"/>
                        <a:pt x="4736246" y="114588"/>
                      </a:cubicBezTo>
                      <a:lnTo>
                        <a:pt x="59575" y="2800448"/>
                      </a:lnTo>
                      <a:cubicBezTo>
                        <a:pt x="24823" y="2820306"/>
                        <a:pt x="0" y="2810377"/>
                        <a:pt x="0" y="2780589"/>
                      </a:cubicBezTo>
                      <a:cubicBezTo>
                        <a:pt x="0" y="2750801"/>
                        <a:pt x="29788" y="2711084"/>
                        <a:pt x="59575" y="2696190"/>
                      </a:cubicBezTo>
                      <a:close/>
                    </a:path>
                  </a:pathLst>
                </a:custGeom>
                <a:solidFill>
                  <a:srgbClr val="82A9E8"/>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0" name="Polyline: figure 39">
                  <a:extLst>
                    <a:ext uri="{FF2B5EF4-FFF2-40B4-BE49-F238E27FC236}">
                      <a16:creationId xmlns:a16="http://schemas.microsoft.com/office/drawing/2014/main" id="{2860AAC0-976F-46F7-860C-1C29AE44B792}"/>
                    </a:ext>
                  </a:extLst>
                </p:cNvPr>
                <p:cNvSpPr/>
                <p:nvPr/>
              </p:nvSpPr>
              <p:spPr>
                <a:xfrm>
                  <a:off x="10661094" y="9940162"/>
                  <a:ext cx="4845468" cy="2998629"/>
                </a:xfrm>
                <a:custGeom>
                  <a:avLst/>
                  <a:gdLst>
                    <a:gd name="connsiteX0" fmla="*/ 233337 w 4845468"/>
                    <a:gd name="connsiteY0" fmla="*/ 407099 h 2998629"/>
                    <a:gd name="connsiteX1" fmla="*/ 4612131 w 4845468"/>
                    <a:gd name="connsiteY1" fmla="*/ 2934089 h 2998629"/>
                    <a:gd name="connsiteX2" fmla="*/ 4845468 w 4845468"/>
                    <a:gd name="connsiteY2" fmla="*/ 2998630 h 2998629"/>
                    <a:gd name="connsiteX3" fmla="*/ 4845468 w 4845468"/>
                    <a:gd name="connsiteY3" fmla="*/ 0 h 2998629"/>
                    <a:gd name="connsiteX4" fmla="*/ 0 w 4845468"/>
                    <a:gd name="connsiteY4" fmla="*/ 0 h 2998629"/>
                    <a:gd name="connsiteX5" fmla="*/ 233337 w 4845468"/>
                    <a:gd name="connsiteY5" fmla="*/ 407099 h 299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5468" h="2998629">
                      <a:moveTo>
                        <a:pt x="233337" y="407099"/>
                      </a:moveTo>
                      <a:lnTo>
                        <a:pt x="4612131" y="2934089"/>
                      </a:lnTo>
                      <a:cubicBezTo>
                        <a:pt x="4686600" y="2973807"/>
                        <a:pt x="4766035" y="2998630"/>
                        <a:pt x="4845468" y="2998630"/>
                      </a:cubicBezTo>
                      <a:lnTo>
                        <a:pt x="4845468" y="0"/>
                      </a:lnTo>
                      <a:lnTo>
                        <a:pt x="0" y="0"/>
                      </a:lnTo>
                      <a:cubicBezTo>
                        <a:pt x="0" y="168797"/>
                        <a:pt x="89363" y="322700"/>
                        <a:pt x="233337" y="407099"/>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dirty="0"/>
                </a:p>
              </p:txBody>
            </p:sp>
            <p:sp>
              <p:nvSpPr>
                <p:cNvPr id="41" name="Polyline: figure 40">
                  <a:extLst>
                    <a:ext uri="{FF2B5EF4-FFF2-40B4-BE49-F238E27FC236}">
                      <a16:creationId xmlns:a16="http://schemas.microsoft.com/office/drawing/2014/main" id="{18A0994F-D76F-40E6-9B85-9E7321F0E4A0}"/>
                    </a:ext>
                  </a:extLst>
                </p:cNvPr>
                <p:cNvSpPr/>
                <p:nvPr/>
              </p:nvSpPr>
              <p:spPr>
                <a:xfrm>
                  <a:off x="15144144" y="12501905"/>
                  <a:ext cx="734763" cy="435645"/>
                </a:xfrm>
                <a:custGeom>
                  <a:avLst/>
                  <a:gdLst>
                    <a:gd name="connsiteX0" fmla="*/ 0 w 734763"/>
                    <a:gd name="connsiteY0" fmla="*/ 297877 h 435645"/>
                    <a:gd name="connsiteX1" fmla="*/ 134045 w 734763"/>
                    <a:gd name="connsiteY1" fmla="*/ 372346 h 435645"/>
                    <a:gd name="connsiteX2" fmla="*/ 600719 w 734763"/>
                    <a:gd name="connsiteY2" fmla="*/ 372346 h 435645"/>
                    <a:gd name="connsiteX3" fmla="*/ 734764 w 734763"/>
                    <a:gd name="connsiteY3" fmla="*/ 297877 h 435645"/>
                    <a:gd name="connsiteX4" fmla="*/ 734764 w 734763"/>
                    <a:gd name="connsiteY4" fmla="*/ 0 h 435645"/>
                    <a:gd name="connsiteX5" fmla="*/ 0 w 734763"/>
                    <a:gd name="connsiteY5" fmla="*/ 0 h 435645"/>
                    <a:gd name="connsiteX6" fmla="*/ 0 w 734763"/>
                    <a:gd name="connsiteY6" fmla="*/ 297877 h 43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763" h="435645">
                      <a:moveTo>
                        <a:pt x="0" y="297877"/>
                      </a:moveTo>
                      <a:lnTo>
                        <a:pt x="134045" y="372346"/>
                      </a:lnTo>
                      <a:cubicBezTo>
                        <a:pt x="278019" y="456746"/>
                        <a:pt x="456745" y="456746"/>
                        <a:pt x="600719" y="372346"/>
                      </a:cubicBezTo>
                      <a:lnTo>
                        <a:pt x="734764" y="297877"/>
                      </a:lnTo>
                      <a:lnTo>
                        <a:pt x="734764" y="0"/>
                      </a:lnTo>
                      <a:lnTo>
                        <a:pt x="0" y="0"/>
                      </a:lnTo>
                      <a:lnTo>
                        <a:pt x="0" y="297877"/>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2" name="Polyline: figure 41">
                  <a:extLst>
                    <a:ext uri="{FF2B5EF4-FFF2-40B4-BE49-F238E27FC236}">
                      <a16:creationId xmlns:a16="http://schemas.microsoft.com/office/drawing/2014/main" id="{045EBBE5-8D30-4DDA-8CB3-0EB65EB16C02}"/>
                    </a:ext>
                  </a:extLst>
                </p:cNvPr>
                <p:cNvSpPr/>
                <p:nvPr/>
              </p:nvSpPr>
              <p:spPr>
                <a:xfrm>
                  <a:off x="10661094" y="6077688"/>
                  <a:ext cx="11453375" cy="6612872"/>
                </a:xfrm>
                <a:custGeom>
                  <a:avLst/>
                  <a:gdLst>
                    <a:gd name="connsiteX0" fmla="*/ 4681636 w 11453375"/>
                    <a:gd name="connsiteY0" fmla="*/ 6568191 h 6612872"/>
                    <a:gd name="connsiteX1" fmla="*/ 5009301 w 11453375"/>
                    <a:gd name="connsiteY1" fmla="*/ 6568191 h 6612872"/>
                    <a:gd name="connsiteX2" fmla="*/ 11393801 w 11453375"/>
                    <a:gd name="connsiteY2" fmla="*/ 2884444 h 6612872"/>
                    <a:gd name="connsiteX3" fmla="*/ 11393801 w 11453375"/>
                    <a:gd name="connsiteY3" fmla="*/ 2715646 h 6612872"/>
                    <a:gd name="connsiteX4" fmla="*/ 6692307 w 11453375"/>
                    <a:gd name="connsiteY4" fmla="*/ 0 h 6612872"/>
                    <a:gd name="connsiteX5" fmla="*/ 0 w 11453375"/>
                    <a:gd name="connsiteY5" fmla="*/ 3862474 h 6612872"/>
                    <a:gd name="connsiteX6" fmla="*/ 4681636 w 11453375"/>
                    <a:gd name="connsiteY6" fmla="*/ 6568191 h 6612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53375" h="6612872">
                      <a:moveTo>
                        <a:pt x="4681636" y="6568191"/>
                      </a:moveTo>
                      <a:cubicBezTo>
                        <a:pt x="4780928" y="6627766"/>
                        <a:pt x="4910008" y="6627766"/>
                        <a:pt x="5009301" y="6568191"/>
                      </a:cubicBezTo>
                      <a:lnTo>
                        <a:pt x="11393801" y="2884444"/>
                      </a:lnTo>
                      <a:cubicBezTo>
                        <a:pt x="11473234" y="2839762"/>
                        <a:pt x="11473234" y="2760329"/>
                        <a:pt x="11393801" y="2715646"/>
                      </a:cubicBezTo>
                      <a:lnTo>
                        <a:pt x="6692307" y="0"/>
                      </a:lnTo>
                      <a:lnTo>
                        <a:pt x="0" y="3862474"/>
                      </a:lnTo>
                      <a:lnTo>
                        <a:pt x="4681636" y="6568191"/>
                      </a:lnTo>
                      <a:close/>
                    </a:path>
                  </a:pathLst>
                </a:custGeom>
                <a:solidFill>
                  <a:srgbClr val="82A9E8"/>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3" name="Polyline: figure 42">
                  <a:extLst>
                    <a:ext uri="{FF2B5EF4-FFF2-40B4-BE49-F238E27FC236}">
                      <a16:creationId xmlns:a16="http://schemas.microsoft.com/office/drawing/2014/main" id="{C5F8626D-73B0-428F-B45C-39DE69EF28F5}"/>
                    </a:ext>
                  </a:extLst>
                </p:cNvPr>
                <p:cNvSpPr/>
                <p:nvPr/>
              </p:nvSpPr>
              <p:spPr>
                <a:xfrm>
                  <a:off x="11253125" y="6414041"/>
                  <a:ext cx="6243008" cy="3606795"/>
                </a:xfrm>
                <a:custGeom>
                  <a:avLst/>
                  <a:gdLst>
                    <a:gd name="connsiteX0" fmla="*/ 182450 w 6243008"/>
                    <a:gd name="connsiteY0" fmla="*/ 3595625 h 3606795"/>
                    <a:gd name="connsiteX1" fmla="*/ 18617 w 6243008"/>
                    <a:gd name="connsiteY1" fmla="*/ 3501298 h 3606795"/>
                    <a:gd name="connsiteX2" fmla="*/ 18617 w 6243008"/>
                    <a:gd name="connsiteY2" fmla="*/ 3446687 h 3606795"/>
                    <a:gd name="connsiteX3" fmla="*/ 5961267 w 6243008"/>
                    <a:gd name="connsiteY3" fmla="*/ 11171 h 3606795"/>
                    <a:gd name="connsiteX4" fmla="*/ 6060559 w 6243008"/>
                    <a:gd name="connsiteY4" fmla="*/ 11171 h 3606795"/>
                    <a:gd name="connsiteX5" fmla="*/ 6224391 w 6243008"/>
                    <a:gd name="connsiteY5" fmla="*/ 105498 h 3606795"/>
                    <a:gd name="connsiteX6" fmla="*/ 6224391 w 6243008"/>
                    <a:gd name="connsiteY6" fmla="*/ 160109 h 3606795"/>
                    <a:gd name="connsiteX7" fmla="*/ 281742 w 6243008"/>
                    <a:gd name="connsiteY7" fmla="*/ 3595625 h 3606795"/>
                    <a:gd name="connsiteX8" fmla="*/ 182450 w 6243008"/>
                    <a:gd name="connsiteY8" fmla="*/ 3595625 h 360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008" h="3606795">
                      <a:moveTo>
                        <a:pt x="182450" y="3595625"/>
                      </a:moveTo>
                      <a:lnTo>
                        <a:pt x="18617" y="3501298"/>
                      </a:lnTo>
                      <a:cubicBezTo>
                        <a:pt x="-6206" y="3486404"/>
                        <a:pt x="-6206" y="3461581"/>
                        <a:pt x="18617" y="3446687"/>
                      </a:cubicBezTo>
                      <a:lnTo>
                        <a:pt x="5961267" y="11171"/>
                      </a:lnTo>
                      <a:cubicBezTo>
                        <a:pt x="5986090" y="-3724"/>
                        <a:pt x="6030771" y="-3724"/>
                        <a:pt x="6060559" y="11171"/>
                      </a:cubicBezTo>
                      <a:lnTo>
                        <a:pt x="6224391" y="105498"/>
                      </a:lnTo>
                      <a:cubicBezTo>
                        <a:pt x="6249215" y="120392"/>
                        <a:pt x="6249215" y="145215"/>
                        <a:pt x="6224391" y="160109"/>
                      </a:cubicBezTo>
                      <a:lnTo>
                        <a:pt x="281742" y="3595625"/>
                      </a:lnTo>
                      <a:cubicBezTo>
                        <a:pt x="256919" y="3610519"/>
                        <a:pt x="212237" y="3610519"/>
                        <a:pt x="182450" y="359562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44" name="Drawing 29">
                  <a:extLst>
                    <a:ext uri="{FF2B5EF4-FFF2-40B4-BE49-F238E27FC236}">
                      <a16:creationId xmlns:a16="http://schemas.microsoft.com/office/drawing/2014/main" id="{10BB7C17-EF47-4386-9538-B987E1D5495F}"/>
                    </a:ext>
                  </a:extLst>
                </p:cNvPr>
                <p:cNvGrpSpPr/>
                <p:nvPr/>
              </p:nvGrpSpPr>
              <p:grpSpPr>
                <a:xfrm>
                  <a:off x="16201608" y="9274903"/>
                  <a:ext cx="3231966" cy="1866696"/>
                  <a:chOff x="16201608" y="9274903"/>
                  <a:chExt cx="3231966" cy="1866696"/>
                </a:xfrm>
                <a:solidFill>
                  <a:srgbClr val="000000"/>
                </a:solidFill>
              </p:grpSpPr>
              <p:sp>
                <p:nvSpPr>
                  <p:cNvPr id="45" name="Polyline: figure 44">
                    <a:extLst>
                      <a:ext uri="{FF2B5EF4-FFF2-40B4-BE49-F238E27FC236}">
                        <a16:creationId xmlns:a16="http://schemas.microsoft.com/office/drawing/2014/main" id="{B8623AF9-8C20-4883-9657-ED8F2FFF273B}"/>
                      </a:ext>
                    </a:extLst>
                  </p:cNvPr>
                  <p:cNvSpPr/>
                  <p:nvPr/>
                </p:nvSpPr>
                <p:spPr>
                  <a:xfrm>
                    <a:off x="16201608" y="9274903"/>
                    <a:ext cx="3231966" cy="1866696"/>
                  </a:xfrm>
                  <a:custGeom>
                    <a:avLst/>
                    <a:gdLst>
                      <a:gd name="connsiteX0" fmla="*/ 3231967 w 3231966"/>
                      <a:gd name="connsiteY0" fmla="*/ 665259 h 1866696"/>
                      <a:gd name="connsiteX1" fmla="*/ 3202179 w 3231966"/>
                      <a:gd name="connsiteY1" fmla="*/ 685118 h 1866696"/>
                      <a:gd name="connsiteX2" fmla="*/ 1151792 w 3231966"/>
                      <a:gd name="connsiteY2" fmla="*/ 1866697 h 1866696"/>
                      <a:gd name="connsiteX3" fmla="*/ 29788 w 3231966"/>
                      <a:gd name="connsiteY3" fmla="*/ 1216332 h 1866696"/>
                      <a:gd name="connsiteX4" fmla="*/ 0 w 3231966"/>
                      <a:gd name="connsiteY4" fmla="*/ 1201438 h 1866696"/>
                      <a:gd name="connsiteX5" fmla="*/ 2075211 w 3231966"/>
                      <a:gd name="connsiteY5" fmla="*/ 0 h 18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1966" h="1866696">
                        <a:moveTo>
                          <a:pt x="3231967" y="665259"/>
                        </a:moveTo>
                        <a:lnTo>
                          <a:pt x="3202179" y="685118"/>
                        </a:lnTo>
                        <a:lnTo>
                          <a:pt x="1151792" y="1866697"/>
                        </a:lnTo>
                        <a:lnTo>
                          <a:pt x="29788" y="1216332"/>
                        </a:lnTo>
                        <a:lnTo>
                          <a:pt x="0" y="1201438"/>
                        </a:lnTo>
                        <a:lnTo>
                          <a:pt x="2075211" y="0"/>
                        </a:ln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6" name="Polyline: figure 45">
                    <a:extLst>
                      <a:ext uri="{FF2B5EF4-FFF2-40B4-BE49-F238E27FC236}">
                        <a16:creationId xmlns:a16="http://schemas.microsoft.com/office/drawing/2014/main" id="{33D080B1-CBF4-4B5C-A164-69D3A10DF1DA}"/>
                      </a:ext>
                    </a:extLst>
                  </p:cNvPr>
                  <p:cNvSpPr/>
                  <p:nvPr/>
                </p:nvSpPr>
                <p:spPr>
                  <a:xfrm>
                    <a:off x="16231396" y="9314620"/>
                    <a:ext cx="3172391" cy="1826979"/>
                  </a:xfrm>
                  <a:custGeom>
                    <a:avLst/>
                    <a:gdLst>
                      <a:gd name="connsiteX0" fmla="*/ 3172391 w 3172391"/>
                      <a:gd name="connsiteY0" fmla="*/ 645400 h 1826979"/>
                      <a:gd name="connsiteX1" fmla="*/ 1122004 w 3172391"/>
                      <a:gd name="connsiteY1" fmla="*/ 1826980 h 1826979"/>
                      <a:gd name="connsiteX2" fmla="*/ 0 w 3172391"/>
                      <a:gd name="connsiteY2" fmla="*/ 1176615 h 1826979"/>
                      <a:gd name="connsiteX3" fmla="*/ 2050388 w 3172391"/>
                      <a:gd name="connsiteY3" fmla="*/ 0 h 1826979"/>
                    </a:gdLst>
                    <a:ahLst/>
                    <a:cxnLst>
                      <a:cxn ang="0">
                        <a:pos x="connsiteX0" y="connsiteY0"/>
                      </a:cxn>
                      <a:cxn ang="0">
                        <a:pos x="connsiteX1" y="connsiteY1"/>
                      </a:cxn>
                      <a:cxn ang="0">
                        <a:pos x="connsiteX2" y="connsiteY2"/>
                      </a:cxn>
                      <a:cxn ang="0">
                        <a:pos x="connsiteX3" y="connsiteY3"/>
                      </a:cxn>
                    </a:cxnLst>
                    <a:rect l="l" t="t" r="r" b="b"/>
                    <a:pathLst>
                      <a:path w="3172391" h="1826979">
                        <a:moveTo>
                          <a:pt x="3172391" y="645400"/>
                        </a:moveTo>
                        <a:lnTo>
                          <a:pt x="1122004" y="1826980"/>
                        </a:lnTo>
                        <a:lnTo>
                          <a:pt x="0" y="1176615"/>
                        </a:lnTo>
                        <a:lnTo>
                          <a:pt x="2050388" y="0"/>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47" name="Drawing 29">
                  <a:extLst>
                    <a:ext uri="{FF2B5EF4-FFF2-40B4-BE49-F238E27FC236}">
                      <a16:creationId xmlns:a16="http://schemas.microsoft.com/office/drawing/2014/main" id="{10BB7C17-EF47-4386-9538-B987E1D5495F}"/>
                    </a:ext>
                  </a:extLst>
                </p:cNvPr>
                <p:cNvGrpSpPr/>
                <p:nvPr/>
              </p:nvGrpSpPr>
              <p:grpSpPr>
                <a:xfrm>
                  <a:off x="11719799" y="6711918"/>
                  <a:ext cx="8130235" cy="4689082"/>
                  <a:chOff x="11719799" y="6711918"/>
                  <a:chExt cx="8130235" cy="4689082"/>
                </a:xfrm>
                <a:solidFill>
                  <a:srgbClr val="000000"/>
                </a:solidFill>
              </p:grpSpPr>
              <p:grpSp>
                <p:nvGrpSpPr>
                  <p:cNvPr id="48" name="Drawing 29">
                    <a:extLst>
                      <a:ext uri="{FF2B5EF4-FFF2-40B4-BE49-F238E27FC236}">
                        <a16:creationId xmlns:a16="http://schemas.microsoft.com/office/drawing/2014/main" id="{10BB7C17-EF47-4386-9538-B987E1D5495F}"/>
                      </a:ext>
                    </a:extLst>
                  </p:cNvPr>
                  <p:cNvGrpSpPr/>
                  <p:nvPr/>
                </p:nvGrpSpPr>
                <p:grpSpPr>
                  <a:xfrm>
                    <a:off x="11719799" y="6711918"/>
                    <a:ext cx="8130235" cy="4689082"/>
                    <a:chOff x="11719799" y="6711918"/>
                    <a:chExt cx="8130235" cy="4689082"/>
                  </a:xfrm>
                  <a:solidFill>
                    <a:srgbClr val="000000"/>
                  </a:solidFill>
                </p:grpSpPr>
                <p:sp>
                  <p:nvSpPr>
                    <p:cNvPr id="49" name="Polyline: figure 48">
                      <a:extLst>
                        <a:ext uri="{FF2B5EF4-FFF2-40B4-BE49-F238E27FC236}">
                          <a16:creationId xmlns:a16="http://schemas.microsoft.com/office/drawing/2014/main" id="{5946CBC3-D3CD-48BC-B14C-B5E2BFC0F518}"/>
                        </a:ext>
                      </a:extLst>
                    </p:cNvPr>
                    <p:cNvSpPr/>
                    <p:nvPr/>
                  </p:nvSpPr>
                  <p:spPr>
                    <a:xfrm>
                      <a:off x="11719799" y="6711918"/>
                      <a:ext cx="8130235" cy="4689082"/>
                    </a:xfrm>
                    <a:custGeom>
                      <a:avLst/>
                      <a:gdLst>
                        <a:gd name="connsiteX0" fmla="*/ 8110946 w 8130235"/>
                        <a:gd name="connsiteY0" fmla="*/ 1277148 h 4689082"/>
                        <a:gd name="connsiteX1" fmla="*/ 8110946 w 8130235"/>
                        <a:gd name="connsiteY1" fmla="*/ 1277148 h 4689082"/>
                        <a:gd name="connsiteX2" fmla="*/ 2208014 w 8130235"/>
                        <a:gd name="connsiteY2" fmla="*/ 4677912 h 4689082"/>
                        <a:gd name="connsiteX3" fmla="*/ 2108722 w 8130235"/>
                        <a:gd name="connsiteY3" fmla="*/ 4677912 h 4689082"/>
                        <a:gd name="connsiteX4" fmla="*/ 18617 w 8130235"/>
                        <a:gd name="connsiteY4" fmla="*/ 3471510 h 4689082"/>
                        <a:gd name="connsiteX5" fmla="*/ 18617 w 8130235"/>
                        <a:gd name="connsiteY5" fmla="*/ 3471510 h 4689082"/>
                        <a:gd name="connsiteX6" fmla="*/ 18617 w 8130235"/>
                        <a:gd name="connsiteY6" fmla="*/ 3416899 h 4689082"/>
                        <a:gd name="connsiteX7" fmla="*/ 5916585 w 8130235"/>
                        <a:gd name="connsiteY7" fmla="*/ 11171 h 4689082"/>
                        <a:gd name="connsiteX8" fmla="*/ 6015877 w 8130235"/>
                        <a:gd name="connsiteY8" fmla="*/ 11171 h 4689082"/>
                        <a:gd name="connsiteX9" fmla="*/ 8115911 w 8130235"/>
                        <a:gd name="connsiteY9" fmla="*/ 1222537 h 4689082"/>
                        <a:gd name="connsiteX10" fmla="*/ 8110946 w 8130235"/>
                        <a:gd name="connsiteY10" fmla="*/ 1277148 h 468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30235" h="4689082">
                          <a:moveTo>
                            <a:pt x="8110946" y="1277148"/>
                          </a:moveTo>
                          <a:lnTo>
                            <a:pt x="8110946" y="1277148"/>
                          </a:lnTo>
                          <a:lnTo>
                            <a:pt x="2208014" y="4677912"/>
                          </a:lnTo>
                          <a:cubicBezTo>
                            <a:pt x="2183191" y="4692806"/>
                            <a:pt x="2138510" y="4692806"/>
                            <a:pt x="2108722" y="4677912"/>
                          </a:cubicBezTo>
                          <a:lnTo>
                            <a:pt x="18617" y="3471510"/>
                          </a:lnTo>
                          <a:lnTo>
                            <a:pt x="18617" y="3471510"/>
                          </a:lnTo>
                          <a:cubicBezTo>
                            <a:pt x="-6206" y="3456616"/>
                            <a:pt x="-6206" y="3431793"/>
                            <a:pt x="18617" y="3416899"/>
                          </a:cubicBezTo>
                          <a:lnTo>
                            <a:pt x="5916585" y="11171"/>
                          </a:lnTo>
                          <a:cubicBezTo>
                            <a:pt x="5941408" y="-3724"/>
                            <a:pt x="5986089" y="-3724"/>
                            <a:pt x="6015877" y="11171"/>
                          </a:cubicBezTo>
                          <a:lnTo>
                            <a:pt x="8115911" y="1222537"/>
                          </a:lnTo>
                          <a:cubicBezTo>
                            <a:pt x="8135769" y="1232467"/>
                            <a:pt x="8135769" y="1262254"/>
                            <a:pt x="8110946" y="1277148"/>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0" name="Polyline: figure 49">
                      <a:extLst>
                        <a:ext uri="{FF2B5EF4-FFF2-40B4-BE49-F238E27FC236}">
                          <a16:creationId xmlns:a16="http://schemas.microsoft.com/office/drawing/2014/main" id="{BF763C3D-BAA4-47F0-9A6E-A571BA980932}"/>
                        </a:ext>
                      </a:extLst>
                    </p:cNvPr>
                    <p:cNvSpPr/>
                    <p:nvPr/>
                  </p:nvSpPr>
                  <p:spPr>
                    <a:xfrm>
                      <a:off x="11731245" y="10123853"/>
                      <a:ext cx="2206" cy="49646"/>
                    </a:xfrm>
                    <a:custGeom>
                      <a:avLst/>
                      <a:gdLst>
                        <a:gd name="connsiteX0" fmla="*/ 2207 w 2206"/>
                        <a:gd name="connsiteY0" fmla="*/ 0 h 49646"/>
                        <a:gd name="connsiteX1" fmla="*/ 2207 w 2206"/>
                        <a:gd name="connsiteY1" fmla="*/ 0 h 49646"/>
                        <a:gd name="connsiteX2" fmla="*/ 2207 w 2206"/>
                        <a:gd name="connsiteY2" fmla="*/ 0 h 49646"/>
                        <a:gd name="connsiteX3" fmla="*/ 2207 w 2206"/>
                        <a:gd name="connsiteY3" fmla="*/ 0 h 49646"/>
                      </a:gdLst>
                      <a:ahLst/>
                      <a:cxnLst>
                        <a:cxn ang="0">
                          <a:pos x="connsiteX0" y="connsiteY0"/>
                        </a:cxn>
                        <a:cxn ang="0">
                          <a:pos x="connsiteX1" y="connsiteY1"/>
                        </a:cxn>
                        <a:cxn ang="0">
                          <a:pos x="connsiteX2" y="connsiteY2"/>
                        </a:cxn>
                        <a:cxn ang="0">
                          <a:pos x="connsiteX3" y="connsiteY3"/>
                        </a:cxn>
                      </a:cxnLst>
                      <a:rect l="l" t="t" r="r" b="b"/>
                      <a:pathLst>
                        <a:path w="2206" h="49646">
                          <a:moveTo>
                            <a:pt x="2207" y="0"/>
                          </a:moveTo>
                          <a:lnTo>
                            <a:pt x="2207" y="0"/>
                          </a:lnTo>
                          <a:lnTo>
                            <a:pt x="2207" y="0"/>
                          </a:lnTo>
                          <a:cubicBezTo>
                            <a:pt x="-2758" y="0"/>
                            <a:pt x="2207" y="0"/>
                            <a:pt x="2207" y="0"/>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1" name="Polyline: figure 50">
                      <a:extLst>
                        <a:ext uri="{FF2B5EF4-FFF2-40B4-BE49-F238E27FC236}">
                          <a16:creationId xmlns:a16="http://schemas.microsoft.com/office/drawing/2014/main" id="{FFAC9625-BF69-4BF0-8FD9-89D8D0ADDF65}"/>
                        </a:ext>
                      </a:extLst>
                    </p:cNvPr>
                    <p:cNvSpPr/>
                    <p:nvPr/>
                  </p:nvSpPr>
                  <p:spPr>
                    <a:xfrm>
                      <a:off x="11738416" y="6766529"/>
                      <a:ext cx="8087363" cy="4634471"/>
                    </a:xfrm>
                    <a:custGeom>
                      <a:avLst/>
                      <a:gdLst>
                        <a:gd name="connsiteX0" fmla="*/ 8087364 w 8087363"/>
                        <a:gd name="connsiteY0" fmla="*/ 1222537 h 4634471"/>
                        <a:gd name="connsiteX1" fmla="*/ 2189397 w 8087363"/>
                        <a:gd name="connsiteY1" fmla="*/ 4623301 h 4634471"/>
                        <a:gd name="connsiteX2" fmla="*/ 2090105 w 8087363"/>
                        <a:gd name="connsiteY2" fmla="*/ 4623301 h 4634471"/>
                        <a:gd name="connsiteX3" fmla="*/ 0 w 8087363"/>
                        <a:gd name="connsiteY3" fmla="*/ 3416899 h 4634471"/>
                        <a:gd name="connsiteX4" fmla="*/ 5897968 w 8087363"/>
                        <a:gd name="connsiteY4" fmla="*/ 11171 h 4634471"/>
                        <a:gd name="connsiteX5" fmla="*/ 5997260 w 8087363"/>
                        <a:gd name="connsiteY5" fmla="*/ 11171 h 4634471"/>
                        <a:gd name="connsiteX6" fmla="*/ 8087364 w 8087363"/>
                        <a:gd name="connsiteY6" fmla="*/ 1222537 h 463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7363" h="4634471">
                          <a:moveTo>
                            <a:pt x="8087364" y="1222537"/>
                          </a:moveTo>
                          <a:lnTo>
                            <a:pt x="2189397" y="4623301"/>
                          </a:lnTo>
                          <a:cubicBezTo>
                            <a:pt x="2164574" y="4638195"/>
                            <a:pt x="2119892" y="4638195"/>
                            <a:pt x="2090105" y="4623301"/>
                          </a:cubicBezTo>
                          <a:lnTo>
                            <a:pt x="0" y="3416899"/>
                          </a:lnTo>
                          <a:lnTo>
                            <a:pt x="5897968" y="11171"/>
                          </a:lnTo>
                          <a:cubicBezTo>
                            <a:pt x="5922791" y="-3724"/>
                            <a:pt x="5967472" y="-3724"/>
                            <a:pt x="5997260" y="11171"/>
                          </a:cubicBezTo>
                          <a:lnTo>
                            <a:pt x="8087364" y="1222537"/>
                          </a:lnTo>
                          <a:close/>
                        </a:path>
                      </a:pathLst>
                    </a:custGeom>
                    <a:solidFill>
                      <a:srgbClr val="82A9E8"/>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52" name="Drawing 29">
                      <a:extLst>
                        <a:ext uri="{FF2B5EF4-FFF2-40B4-BE49-F238E27FC236}">
                          <a16:creationId xmlns:a16="http://schemas.microsoft.com/office/drawing/2014/main" id="{10BB7C17-EF47-4386-9538-B987E1D5495F}"/>
                        </a:ext>
                      </a:extLst>
                    </p:cNvPr>
                    <p:cNvGrpSpPr/>
                    <p:nvPr/>
                  </p:nvGrpSpPr>
                  <p:grpSpPr>
                    <a:xfrm>
                      <a:off x="11921339" y="6873269"/>
                      <a:ext cx="7666139" cy="4341559"/>
                      <a:chOff x="11921339" y="6873269"/>
                      <a:chExt cx="7666139" cy="4341559"/>
                    </a:xfrm>
                    <a:solidFill>
                      <a:srgbClr val="000000"/>
                    </a:solidFill>
                  </p:grpSpPr>
                  <p:grpSp>
                    <p:nvGrpSpPr>
                      <p:cNvPr id="53" name="Drawing 29">
                        <a:extLst>
                          <a:ext uri="{FF2B5EF4-FFF2-40B4-BE49-F238E27FC236}">
                            <a16:creationId xmlns:a16="http://schemas.microsoft.com/office/drawing/2014/main" id="{10BB7C17-EF47-4386-9538-B987E1D5495F}"/>
                          </a:ext>
                        </a:extLst>
                      </p:cNvPr>
                      <p:cNvGrpSpPr/>
                      <p:nvPr/>
                    </p:nvGrpSpPr>
                    <p:grpSpPr>
                      <a:xfrm>
                        <a:off x="11927071" y="6873269"/>
                        <a:ext cx="7660407" cy="4341559"/>
                        <a:chOff x="11927071" y="6873269"/>
                        <a:chExt cx="7660407" cy="4341559"/>
                      </a:xfrm>
                      <a:solidFill>
                        <a:srgbClr val="6C9AE5"/>
                      </a:solidFill>
                    </p:grpSpPr>
                    <p:sp>
                      <p:nvSpPr>
                        <p:cNvPr id="54" name="Polyline: figure 53">
                          <a:extLst>
                            <a:ext uri="{FF2B5EF4-FFF2-40B4-BE49-F238E27FC236}">
                              <a16:creationId xmlns:a16="http://schemas.microsoft.com/office/drawing/2014/main" id="{9B11769F-5C75-4FCB-995B-53BC43FF132E}"/>
                            </a:ext>
                          </a:extLst>
                        </p:cNvPr>
                        <p:cNvSpPr/>
                        <p:nvPr/>
                      </p:nvSpPr>
                      <p:spPr>
                        <a:xfrm>
                          <a:off x="12627083" y="8452017"/>
                          <a:ext cx="4378794" cy="2430180"/>
                        </a:xfrm>
                        <a:custGeom>
                          <a:avLst/>
                          <a:gdLst>
                            <a:gd name="connsiteX0" fmla="*/ 943278 w 4378794"/>
                            <a:gd name="connsiteY0" fmla="*/ 2242767 h 2430180"/>
                            <a:gd name="connsiteX1" fmla="*/ 943278 w 4378794"/>
                            <a:gd name="connsiteY1" fmla="*/ 2237802 h 2430180"/>
                            <a:gd name="connsiteX2" fmla="*/ 943278 w 4378794"/>
                            <a:gd name="connsiteY2" fmla="*/ 2232838 h 2430180"/>
                            <a:gd name="connsiteX3" fmla="*/ 943278 w 4378794"/>
                            <a:gd name="connsiteY3" fmla="*/ 2227873 h 2430180"/>
                            <a:gd name="connsiteX4" fmla="*/ 943278 w 4378794"/>
                            <a:gd name="connsiteY4" fmla="*/ 2222908 h 2430180"/>
                            <a:gd name="connsiteX5" fmla="*/ 943278 w 4378794"/>
                            <a:gd name="connsiteY5" fmla="*/ 2217944 h 2430180"/>
                            <a:gd name="connsiteX6" fmla="*/ 943278 w 4378794"/>
                            <a:gd name="connsiteY6" fmla="*/ 2212979 h 2430180"/>
                            <a:gd name="connsiteX7" fmla="*/ 943278 w 4378794"/>
                            <a:gd name="connsiteY7" fmla="*/ 2208014 h 2430180"/>
                            <a:gd name="connsiteX8" fmla="*/ 943278 w 4378794"/>
                            <a:gd name="connsiteY8" fmla="*/ 2203050 h 2430180"/>
                            <a:gd name="connsiteX9" fmla="*/ 943278 w 4378794"/>
                            <a:gd name="connsiteY9" fmla="*/ 2198085 h 2430180"/>
                            <a:gd name="connsiteX10" fmla="*/ 943278 w 4378794"/>
                            <a:gd name="connsiteY10" fmla="*/ 2193120 h 2430180"/>
                            <a:gd name="connsiteX11" fmla="*/ 943278 w 4378794"/>
                            <a:gd name="connsiteY11" fmla="*/ 2183191 h 2430180"/>
                            <a:gd name="connsiteX12" fmla="*/ 992924 w 4378794"/>
                            <a:gd name="connsiteY12" fmla="*/ 2212979 h 2430180"/>
                            <a:gd name="connsiteX13" fmla="*/ 1022711 w 4378794"/>
                            <a:gd name="connsiteY13" fmla="*/ 2212979 h 2430180"/>
                            <a:gd name="connsiteX14" fmla="*/ 1206402 w 4378794"/>
                            <a:gd name="connsiteY14" fmla="*/ 2108722 h 2430180"/>
                            <a:gd name="connsiteX15" fmla="*/ 1211367 w 4378794"/>
                            <a:gd name="connsiteY15" fmla="*/ 2098793 h 2430180"/>
                            <a:gd name="connsiteX16" fmla="*/ 1211367 w 4378794"/>
                            <a:gd name="connsiteY16" fmla="*/ 2093828 h 2430180"/>
                            <a:gd name="connsiteX17" fmla="*/ 1211367 w 4378794"/>
                            <a:gd name="connsiteY17" fmla="*/ 2088863 h 2430180"/>
                            <a:gd name="connsiteX18" fmla="*/ 1211367 w 4378794"/>
                            <a:gd name="connsiteY18" fmla="*/ 2083899 h 2430180"/>
                            <a:gd name="connsiteX19" fmla="*/ 1211367 w 4378794"/>
                            <a:gd name="connsiteY19" fmla="*/ 2078934 h 2430180"/>
                            <a:gd name="connsiteX20" fmla="*/ 1211367 w 4378794"/>
                            <a:gd name="connsiteY20" fmla="*/ 2073970 h 2430180"/>
                            <a:gd name="connsiteX21" fmla="*/ 1211367 w 4378794"/>
                            <a:gd name="connsiteY21" fmla="*/ 2069005 h 2430180"/>
                            <a:gd name="connsiteX22" fmla="*/ 1211367 w 4378794"/>
                            <a:gd name="connsiteY22" fmla="*/ 2064040 h 2430180"/>
                            <a:gd name="connsiteX23" fmla="*/ 1211367 w 4378794"/>
                            <a:gd name="connsiteY23" fmla="*/ 2059076 h 2430180"/>
                            <a:gd name="connsiteX24" fmla="*/ 1211367 w 4378794"/>
                            <a:gd name="connsiteY24" fmla="*/ 2054111 h 2430180"/>
                            <a:gd name="connsiteX25" fmla="*/ 1211367 w 4378794"/>
                            <a:gd name="connsiteY25" fmla="*/ 2049147 h 2430180"/>
                            <a:gd name="connsiteX26" fmla="*/ 1211367 w 4378794"/>
                            <a:gd name="connsiteY26" fmla="*/ 2039217 h 2430180"/>
                            <a:gd name="connsiteX27" fmla="*/ 1261013 w 4378794"/>
                            <a:gd name="connsiteY27" fmla="*/ 2069005 h 2430180"/>
                            <a:gd name="connsiteX28" fmla="*/ 1290801 w 4378794"/>
                            <a:gd name="connsiteY28" fmla="*/ 2069005 h 2430180"/>
                            <a:gd name="connsiteX29" fmla="*/ 1474492 w 4378794"/>
                            <a:gd name="connsiteY29" fmla="*/ 1964748 h 2430180"/>
                            <a:gd name="connsiteX30" fmla="*/ 1479456 w 4378794"/>
                            <a:gd name="connsiteY30" fmla="*/ 1954819 h 2430180"/>
                            <a:gd name="connsiteX31" fmla="*/ 1479456 w 4378794"/>
                            <a:gd name="connsiteY31" fmla="*/ 1949854 h 2430180"/>
                            <a:gd name="connsiteX32" fmla="*/ 1479456 w 4378794"/>
                            <a:gd name="connsiteY32" fmla="*/ 1944889 h 2430180"/>
                            <a:gd name="connsiteX33" fmla="*/ 1479456 w 4378794"/>
                            <a:gd name="connsiteY33" fmla="*/ 1939925 h 2430180"/>
                            <a:gd name="connsiteX34" fmla="*/ 1479456 w 4378794"/>
                            <a:gd name="connsiteY34" fmla="*/ 1934960 h 2430180"/>
                            <a:gd name="connsiteX35" fmla="*/ 1479456 w 4378794"/>
                            <a:gd name="connsiteY35" fmla="*/ 1929995 h 2430180"/>
                            <a:gd name="connsiteX36" fmla="*/ 1479456 w 4378794"/>
                            <a:gd name="connsiteY36" fmla="*/ 1925031 h 2430180"/>
                            <a:gd name="connsiteX37" fmla="*/ 1479456 w 4378794"/>
                            <a:gd name="connsiteY37" fmla="*/ 1920066 h 2430180"/>
                            <a:gd name="connsiteX38" fmla="*/ 1479456 w 4378794"/>
                            <a:gd name="connsiteY38" fmla="*/ 1915101 h 2430180"/>
                            <a:gd name="connsiteX39" fmla="*/ 1479456 w 4378794"/>
                            <a:gd name="connsiteY39" fmla="*/ 1910137 h 2430180"/>
                            <a:gd name="connsiteX40" fmla="*/ 1479456 w 4378794"/>
                            <a:gd name="connsiteY40" fmla="*/ 1905172 h 2430180"/>
                            <a:gd name="connsiteX41" fmla="*/ 1479456 w 4378794"/>
                            <a:gd name="connsiteY41" fmla="*/ 1895243 h 2430180"/>
                            <a:gd name="connsiteX42" fmla="*/ 1529102 w 4378794"/>
                            <a:gd name="connsiteY42" fmla="*/ 1925031 h 2430180"/>
                            <a:gd name="connsiteX43" fmla="*/ 1558890 w 4378794"/>
                            <a:gd name="connsiteY43" fmla="*/ 1925031 h 2430180"/>
                            <a:gd name="connsiteX44" fmla="*/ 1742581 w 4378794"/>
                            <a:gd name="connsiteY44" fmla="*/ 1820774 h 2430180"/>
                            <a:gd name="connsiteX45" fmla="*/ 1747546 w 4378794"/>
                            <a:gd name="connsiteY45" fmla="*/ 1810845 h 2430180"/>
                            <a:gd name="connsiteX46" fmla="*/ 1747546 w 4378794"/>
                            <a:gd name="connsiteY46" fmla="*/ 1805880 h 2430180"/>
                            <a:gd name="connsiteX47" fmla="*/ 1747546 w 4378794"/>
                            <a:gd name="connsiteY47" fmla="*/ 1800916 h 2430180"/>
                            <a:gd name="connsiteX48" fmla="*/ 1747546 w 4378794"/>
                            <a:gd name="connsiteY48" fmla="*/ 1795951 h 2430180"/>
                            <a:gd name="connsiteX49" fmla="*/ 1747546 w 4378794"/>
                            <a:gd name="connsiteY49" fmla="*/ 1790986 h 2430180"/>
                            <a:gd name="connsiteX50" fmla="*/ 1747546 w 4378794"/>
                            <a:gd name="connsiteY50" fmla="*/ 1786022 h 2430180"/>
                            <a:gd name="connsiteX51" fmla="*/ 1747546 w 4378794"/>
                            <a:gd name="connsiteY51" fmla="*/ 1781057 h 2430180"/>
                            <a:gd name="connsiteX52" fmla="*/ 1747546 w 4378794"/>
                            <a:gd name="connsiteY52" fmla="*/ 1776093 h 2430180"/>
                            <a:gd name="connsiteX53" fmla="*/ 1747546 w 4378794"/>
                            <a:gd name="connsiteY53" fmla="*/ 1771128 h 2430180"/>
                            <a:gd name="connsiteX54" fmla="*/ 1747546 w 4378794"/>
                            <a:gd name="connsiteY54" fmla="*/ 1766163 h 2430180"/>
                            <a:gd name="connsiteX55" fmla="*/ 1747546 w 4378794"/>
                            <a:gd name="connsiteY55" fmla="*/ 1761199 h 2430180"/>
                            <a:gd name="connsiteX56" fmla="*/ 1747546 w 4378794"/>
                            <a:gd name="connsiteY56" fmla="*/ 1751270 h 2430180"/>
                            <a:gd name="connsiteX57" fmla="*/ 1797192 w 4378794"/>
                            <a:gd name="connsiteY57" fmla="*/ 1781057 h 2430180"/>
                            <a:gd name="connsiteX58" fmla="*/ 1826980 w 4378794"/>
                            <a:gd name="connsiteY58" fmla="*/ 1781057 h 2430180"/>
                            <a:gd name="connsiteX59" fmla="*/ 2010671 w 4378794"/>
                            <a:gd name="connsiteY59" fmla="*/ 1676800 h 2430180"/>
                            <a:gd name="connsiteX60" fmla="*/ 2015635 w 4378794"/>
                            <a:gd name="connsiteY60" fmla="*/ 1666870 h 2430180"/>
                            <a:gd name="connsiteX61" fmla="*/ 2015635 w 4378794"/>
                            <a:gd name="connsiteY61" fmla="*/ 1661906 h 2430180"/>
                            <a:gd name="connsiteX62" fmla="*/ 2015635 w 4378794"/>
                            <a:gd name="connsiteY62" fmla="*/ 1656941 h 2430180"/>
                            <a:gd name="connsiteX63" fmla="*/ 2015635 w 4378794"/>
                            <a:gd name="connsiteY63" fmla="*/ 1651977 h 2430180"/>
                            <a:gd name="connsiteX64" fmla="*/ 2015635 w 4378794"/>
                            <a:gd name="connsiteY64" fmla="*/ 1647012 h 2430180"/>
                            <a:gd name="connsiteX65" fmla="*/ 2015635 w 4378794"/>
                            <a:gd name="connsiteY65" fmla="*/ 1642047 h 2430180"/>
                            <a:gd name="connsiteX66" fmla="*/ 2015635 w 4378794"/>
                            <a:gd name="connsiteY66" fmla="*/ 1637083 h 2430180"/>
                            <a:gd name="connsiteX67" fmla="*/ 2015635 w 4378794"/>
                            <a:gd name="connsiteY67" fmla="*/ 1632118 h 2430180"/>
                            <a:gd name="connsiteX68" fmla="*/ 2015635 w 4378794"/>
                            <a:gd name="connsiteY68" fmla="*/ 1627154 h 2430180"/>
                            <a:gd name="connsiteX69" fmla="*/ 2015635 w 4378794"/>
                            <a:gd name="connsiteY69" fmla="*/ 1622189 h 2430180"/>
                            <a:gd name="connsiteX70" fmla="*/ 2015635 w 4378794"/>
                            <a:gd name="connsiteY70" fmla="*/ 1617224 h 2430180"/>
                            <a:gd name="connsiteX71" fmla="*/ 2015635 w 4378794"/>
                            <a:gd name="connsiteY71" fmla="*/ 1607295 h 2430180"/>
                            <a:gd name="connsiteX72" fmla="*/ 2065281 w 4378794"/>
                            <a:gd name="connsiteY72" fmla="*/ 1637083 h 2430180"/>
                            <a:gd name="connsiteX73" fmla="*/ 2095069 w 4378794"/>
                            <a:gd name="connsiteY73" fmla="*/ 1637083 h 2430180"/>
                            <a:gd name="connsiteX74" fmla="*/ 2278760 w 4378794"/>
                            <a:gd name="connsiteY74" fmla="*/ 1532826 h 2430180"/>
                            <a:gd name="connsiteX75" fmla="*/ 2283725 w 4378794"/>
                            <a:gd name="connsiteY75" fmla="*/ 1522897 h 2430180"/>
                            <a:gd name="connsiteX76" fmla="*/ 2283725 w 4378794"/>
                            <a:gd name="connsiteY76" fmla="*/ 1517932 h 2430180"/>
                            <a:gd name="connsiteX77" fmla="*/ 2283725 w 4378794"/>
                            <a:gd name="connsiteY77" fmla="*/ 1512968 h 2430180"/>
                            <a:gd name="connsiteX78" fmla="*/ 2283725 w 4378794"/>
                            <a:gd name="connsiteY78" fmla="*/ 1508003 h 2430180"/>
                            <a:gd name="connsiteX79" fmla="*/ 2283725 w 4378794"/>
                            <a:gd name="connsiteY79" fmla="*/ 1503039 h 2430180"/>
                            <a:gd name="connsiteX80" fmla="*/ 2283725 w 4378794"/>
                            <a:gd name="connsiteY80" fmla="*/ 1498074 h 2430180"/>
                            <a:gd name="connsiteX81" fmla="*/ 2283725 w 4378794"/>
                            <a:gd name="connsiteY81" fmla="*/ 1493109 h 2430180"/>
                            <a:gd name="connsiteX82" fmla="*/ 2283725 w 4378794"/>
                            <a:gd name="connsiteY82" fmla="*/ 1488145 h 2430180"/>
                            <a:gd name="connsiteX83" fmla="*/ 2283725 w 4378794"/>
                            <a:gd name="connsiteY83" fmla="*/ 1483180 h 2430180"/>
                            <a:gd name="connsiteX84" fmla="*/ 2283725 w 4378794"/>
                            <a:gd name="connsiteY84" fmla="*/ 1478216 h 2430180"/>
                            <a:gd name="connsiteX85" fmla="*/ 2283725 w 4378794"/>
                            <a:gd name="connsiteY85" fmla="*/ 1473251 h 2430180"/>
                            <a:gd name="connsiteX86" fmla="*/ 2283725 w 4378794"/>
                            <a:gd name="connsiteY86" fmla="*/ 1463322 h 2430180"/>
                            <a:gd name="connsiteX87" fmla="*/ 2333371 w 4378794"/>
                            <a:gd name="connsiteY87" fmla="*/ 1493109 h 2430180"/>
                            <a:gd name="connsiteX88" fmla="*/ 2363159 w 4378794"/>
                            <a:gd name="connsiteY88" fmla="*/ 1493109 h 2430180"/>
                            <a:gd name="connsiteX89" fmla="*/ 2546849 w 4378794"/>
                            <a:gd name="connsiteY89" fmla="*/ 1388852 h 2430180"/>
                            <a:gd name="connsiteX90" fmla="*/ 2551814 w 4378794"/>
                            <a:gd name="connsiteY90" fmla="*/ 1378923 h 2430180"/>
                            <a:gd name="connsiteX91" fmla="*/ 2551814 w 4378794"/>
                            <a:gd name="connsiteY91" fmla="*/ 1373958 h 2430180"/>
                            <a:gd name="connsiteX92" fmla="*/ 2551814 w 4378794"/>
                            <a:gd name="connsiteY92" fmla="*/ 1368993 h 2430180"/>
                            <a:gd name="connsiteX93" fmla="*/ 2551814 w 4378794"/>
                            <a:gd name="connsiteY93" fmla="*/ 1364029 h 2430180"/>
                            <a:gd name="connsiteX94" fmla="*/ 2551814 w 4378794"/>
                            <a:gd name="connsiteY94" fmla="*/ 1359064 h 2430180"/>
                            <a:gd name="connsiteX95" fmla="*/ 2551814 w 4378794"/>
                            <a:gd name="connsiteY95" fmla="*/ 1354100 h 2430180"/>
                            <a:gd name="connsiteX96" fmla="*/ 2551814 w 4378794"/>
                            <a:gd name="connsiteY96" fmla="*/ 1349135 h 2430180"/>
                            <a:gd name="connsiteX97" fmla="*/ 2551814 w 4378794"/>
                            <a:gd name="connsiteY97" fmla="*/ 1344170 h 2430180"/>
                            <a:gd name="connsiteX98" fmla="*/ 2551814 w 4378794"/>
                            <a:gd name="connsiteY98" fmla="*/ 1339206 h 2430180"/>
                            <a:gd name="connsiteX99" fmla="*/ 2551814 w 4378794"/>
                            <a:gd name="connsiteY99" fmla="*/ 1334241 h 2430180"/>
                            <a:gd name="connsiteX100" fmla="*/ 2551814 w 4378794"/>
                            <a:gd name="connsiteY100" fmla="*/ 1329277 h 2430180"/>
                            <a:gd name="connsiteX101" fmla="*/ 2551814 w 4378794"/>
                            <a:gd name="connsiteY101" fmla="*/ 1319347 h 2430180"/>
                            <a:gd name="connsiteX102" fmla="*/ 2601461 w 4378794"/>
                            <a:gd name="connsiteY102" fmla="*/ 1349135 h 2430180"/>
                            <a:gd name="connsiteX103" fmla="*/ 2631248 w 4378794"/>
                            <a:gd name="connsiteY103" fmla="*/ 1349135 h 2430180"/>
                            <a:gd name="connsiteX104" fmla="*/ 2814939 w 4378794"/>
                            <a:gd name="connsiteY104" fmla="*/ 1244878 h 2430180"/>
                            <a:gd name="connsiteX105" fmla="*/ 2819903 w 4378794"/>
                            <a:gd name="connsiteY105" fmla="*/ 1234949 h 2430180"/>
                            <a:gd name="connsiteX106" fmla="*/ 2819903 w 4378794"/>
                            <a:gd name="connsiteY106" fmla="*/ 1229985 h 2430180"/>
                            <a:gd name="connsiteX107" fmla="*/ 2819903 w 4378794"/>
                            <a:gd name="connsiteY107" fmla="*/ 1225020 h 2430180"/>
                            <a:gd name="connsiteX108" fmla="*/ 2819903 w 4378794"/>
                            <a:gd name="connsiteY108" fmla="*/ 1220055 h 2430180"/>
                            <a:gd name="connsiteX109" fmla="*/ 2819903 w 4378794"/>
                            <a:gd name="connsiteY109" fmla="*/ 1215091 h 2430180"/>
                            <a:gd name="connsiteX110" fmla="*/ 2819903 w 4378794"/>
                            <a:gd name="connsiteY110" fmla="*/ 1210126 h 2430180"/>
                            <a:gd name="connsiteX111" fmla="*/ 2819903 w 4378794"/>
                            <a:gd name="connsiteY111" fmla="*/ 1205162 h 2430180"/>
                            <a:gd name="connsiteX112" fmla="*/ 2819903 w 4378794"/>
                            <a:gd name="connsiteY112" fmla="*/ 1200197 h 2430180"/>
                            <a:gd name="connsiteX113" fmla="*/ 2819903 w 4378794"/>
                            <a:gd name="connsiteY113" fmla="*/ 1195232 h 2430180"/>
                            <a:gd name="connsiteX114" fmla="*/ 2819903 w 4378794"/>
                            <a:gd name="connsiteY114" fmla="*/ 1190268 h 2430180"/>
                            <a:gd name="connsiteX115" fmla="*/ 2819903 w 4378794"/>
                            <a:gd name="connsiteY115" fmla="*/ 1185303 h 2430180"/>
                            <a:gd name="connsiteX116" fmla="*/ 2819903 w 4378794"/>
                            <a:gd name="connsiteY116" fmla="*/ 1175374 h 2430180"/>
                            <a:gd name="connsiteX117" fmla="*/ 2869550 w 4378794"/>
                            <a:gd name="connsiteY117" fmla="*/ 1205162 h 2430180"/>
                            <a:gd name="connsiteX118" fmla="*/ 2899338 w 4378794"/>
                            <a:gd name="connsiteY118" fmla="*/ 1205162 h 2430180"/>
                            <a:gd name="connsiteX119" fmla="*/ 3083028 w 4378794"/>
                            <a:gd name="connsiteY119" fmla="*/ 1100904 h 2430180"/>
                            <a:gd name="connsiteX120" fmla="*/ 3087993 w 4378794"/>
                            <a:gd name="connsiteY120" fmla="*/ 1090975 h 2430180"/>
                            <a:gd name="connsiteX121" fmla="*/ 3087993 w 4378794"/>
                            <a:gd name="connsiteY121" fmla="*/ 1086010 h 2430180"/>
                            <a:gd name="connsiteX122" fmla="*/ 3087993 w 4378794"/>
                            <a:gd name="connsiteY122" fmla="*/ 1081046 h 2430180"/>
                            <a:gd name="connsiteX123" fmla="*/ 3087993 w 4378794"/>
                            <a:gd name="connsiteY123" fmla="*/ 1076081 h 2430180"/>
                            <a:gd name="connsiteX124" fmla="*/ 3087993 w 4378794"/>
                            <a:gd name="connsiteY124" fmla="*/ 1071116 h 2430180"/>
                            <a:gd name="connsiteX125" fmla="*/ 3087993 w 4378794"/>
                            <a:gd name="connsiteY125" fmla="*/ 1066152 h 2430180"/>
                            <a:gd name="connsiteX126" fmla="*/ 3087993 w 4378794"/>
                            <a:gd name="connsiteY126" fmla="*/ 1061187 h 2430180"/>
                            <a:gd name="connsiteX127" fmla="*/ 3087993 w 4378794"/>
                            <a:gd name="connsiteY127" fmla="*/ 1056223 h 2430180"/>
                            <a:gd name="connsiteX128" fmla="*/ 3087993 w 4378794"/>
                            <a:gd name="connsiteY128" fmla="*/ 1051258 h 2430180"/>
                            <a:gd name="connsiteX129" fmla="*/ 3087993 w 4378794"/>
                            <a:gd name="connsiteY129" fmla="*/ 1046293 h 2430180"/>
                            <a:gd name="connsiteX130" fmla="*/ 3087993 w 4378794"/>
                            <a:gd name="connsiteY130" fmla="*/ 1041329 h 2430180"/>
                            <a:gd name="connsiteX131" fmla="*/ 3087993 w 4378794"/>
                            <a:gd name="connsiteY131" fmla="*/ 1031400 h 2430180"/>
                            <a:gd name="connsiteX132" fmla="*/ 3137639 w 4378794"/>
                            <a:gd name="connsiteY132" fmla="*/ 1061187 h 2430180"/>
                            <a:gd name="connsiteX133" fmla="*/ 3167427 w 4378794"/>
                            <a:gd name="connsiteY133" fmla="*/ 1061187 h 2430180"/>
                            <a:gd name="connsiteX134" fmla="*/ 3351118 w 4378794"/>
                            <a:gd name="connsiteY134" fmla="*/ 956931 h 2430180"/>
                            <a:gd name="connsiteX135" fmla="*/ 3356082 w 4378794"/>
                            <a:gd name="connsiteY135" fmla="*/ 947001 h 2430180"/>
                            <a:gd name="connsiteX136" fmla="*/ 3356082 w 4378794"/>
                            <a:gd name="connsiteY136" fmla="*/ 942037 h 2430180"/>
                            <a:gd name="connsiteX137" fmla="*/ 3356082 w 4378794"/>
                            <a:gd name="connsiteY137" fmla="*/ 937072 h 2430180"/>
                            <a:gd name="connsiteX138" fmla="*/ 3356082 w 4378794"/>
                            <a:gd name="connsiteY138" fmla="*/ 932107 h 2430180"/>
                            <a:gd name="connsiteX139" fmla="*/ 3356082 w 4378794"/>
                            <a:gd name="connsiteY139" fmla="*/ 927143 h 2430180"/>
                            <a:gd name="connsiteX140" fmla="*/ 3356082 w 4378794"/>
                            <a:gd name="connsiteY140" fmla="*/ 922178 h 2430180"/>
                            <a:gd name="connsiteX141" fmla="*/ 3356082 w 4378794"/>
                            <a:gd name="connsiteY141" fmla="*/ 917213 h 2430180"/>
                            <a:gd name="connsiteX142" fmla="*/ 3356082 w 4378794"/>
                            <a:gd name="connsiteY142" fmla="*/ 912249 h 2430180"/>
                            <a:gd name="connsiteX143" fmla="*/ 3356082 w 4378794"/>
                            <a:gd name="connsiteY143" fmla="*/ 907284 h 2430180"/>
                            <a:gd name="connsiteX144" fmla="*/ 3356082 w 4378794"/>
                            <a:gd name="connsiteY144" fmla="*/ 902319 h 2430180"/>
                            <a:gd name="connsiteX145" fmla="*/ 3356082 w 4378794"/>
                            <a:gd name="connsiteY145" fmla="*/ 897355 h 2430180"/>
                            <a:gd name="connsiteX146" fmla="*/ 3356082 w 4378794"/>
                            <a:gd name="connsiteY146" fmla="*/ 887425 h 2430180"/>
                            <a:gd name="connsiteX147" fmla="*/ 3405729 w 4378794"/>
                            <a:gd name="connsiteY147" fmla="*/ 917213 h 2430180"/>
                            <a:gd name="connsiteX148" fmla="*/ 3435516 w 4378794"/>
                            <a:gd name="connsiteY148" fmla="*/ 917213 h 2430180"/>
                            <a:gd name="connsiteX149" fmla="*/ 3619207 w 4378794"/>
                            <a:gd name="connsiteY149" fmla="*/ 812956 h 2430180"/>
                            <a:gd name="connsiteX150" fmla="*/ 3624172 w 4378794"/>
                            <a:gd name="connsiteY150" fmla="*/ 803027 h 2430180"/>
                            <a:gd name="connsiteX151" fmla="*/ 3624172 w 4378794"/>
                            <a:gd name="connsiteY151" fmla="*/ 798062 h 2430180"/>
                            <a:gd name="connsiteX152" fmla="*/ 3624172 w 4378794"/>
                            <a:gd name="connsiteY152" fmla="*/ 793098 h 2430180"/>
                            <a:gd name="connsiteX153" fmla="*/ 3624172 w 4378794"/>
                            <a:gd name="connsiteY153" fmla="*/ 788133 h 2430180"/>
                            <a:gd name="connsiteX154" fmla="*/ 3624172 w 4378794"/>
                            <a:gd name="connsiteY154" fmla="*/ 783169 h 2430180"/>
                            <a:gd name="connsiteX155" fmla="*/ 3624172 w 4378794"/>
                            <a:gd name="connsiteY155" fmla="*/ 778204 h 2430180"/>
                            <a:gd name="connsiteX156" fmla="*/ 3624172 w 4378794"/>
                            <a:gd name="connsiteY156" fmla="*/ 773239 h 2430180"/>
                            <a:gd name="connsiteX157" fmla="*/ 3624172 w 4378794"/>
                            <a:gd name="connsiteY157" fmla="*/ 768275 h 2430180"/>
                            <a:gd name="connsiteX158" fmla="*/ 3624172 w 4378794"/>
                            <a:gd name="connsiteY158" fmla="*/ 763310 h 2430180"/>
                            <a:gd name="connsiteX159" fmla="*/ 3624172 w 4378794"/>
                            <a:gd name="connsiteY159" fmla="*/ 758346 h 2430180"/>
                            <a:gd name="connsiteX160" fmla="*/ 3624172 w 4378794"/>
                            <a:gd name="connsiteY160" fmla="*/ 753381 h 2430180"/>
                            <a:gd name="connsiteX161" fmla="*/ 3624172 w 4378794"/>
                            <a:gd name="connsiteY161" fmla="*/ 743452 h 2430180"/>
                            <a:gd name="connsiteX162" fmla="*/ 3673818 w 4378794"/>
                            <a:gd name="connsiteY162" fmla="*/ 773239 h 2430180"/>
                            <a:gd name="connsiteX163" fmla="*/ 3703606 w 4378794"/>
                            <a:gd name="connsiteY163" fmla="*/ 773239 h 2430180"/>
                            <a:gd name="connsiteX164" fmla="*/ 3887297 w 4378794"/>
                            <a:gd name="connsiteY164" fmla="*/ 668983 h 2430180"/>
                            <a:gd name="connsiteX165" fmla="*/ 3892261 w 4378794"/>
                            <a:gd name="connsiteY165" fmla="*/ 659053 h 2430180"/>
                            <a:gd name="connsiteX166" fmla="*/ 3892261 w 4378794"/>
                            <a:gd name="connsiteY166" fmla="*/ 654089 h 2430180"/>
                            <a:gd name="connsiteX167" fmla="*/ 3892261 w 4378794"/>
                            <a:gd name="connsiteY167" fmla="*/ 649124 h 2430180"/>
                            <a:gd name="connsiteX168" fmla="*/ 3892261 w 4378794"/>
                            <a:gd name="connsiteY168" fmla="*/ 644159 h 2430180"/>
                            <a:gd name="connsiteX169" fmla="*/ 3892261 w 4378794"/>
                            <a:gd name="connsiteY169" fmla="*/ 639195 h 2430180"/>
                            <a:gd name="connsiteX170" fmla="*/ 3892261 w 4378794"/>
                            <a:gd name="connsiteY170" fmla="*/ 634230 h 2430180"/>
                            <a:gd name="connsiteX171" fmla="*/ 3892261 w 4378794"/>
                            <a:gd name="connsiteY171" fmla="*/ 629265 h 2430180"/>
                            <a:gd name="connsiteX172" fmla="*/ 3892261 w 4378794"/>
                            <a:gd name="connsiteY172" fmla="*/ 624301 h 2430180"/>
                            <a:gd name="connsiteX173" fmla="*/ 3892261 w 4378794"/>
                            <a:gd name="connsiteY173" fmla="*/ 619336 h 2430180"/>
                            <a:gd name="connsiteX174" fmla="*/ 3892261 w 4378794"/>
                            <a:gd name="connsiteY174" fmla="*/ 614371 h 2430180"/>
                            <a:gd name="connsiteX175" fmla="*/ 3892261 w 4378794"/>
                            <a:gd name="connsiteY175" fmla="*/ 609407 h 2430180"/>
                            <a:gd name="connsiteX176" fmla="*/ 3892261 w 4378794"/>
                            <a:gd name="connsiteY176" fmla="*/ 599477 h 2430180"/>
                            <a:gd name="connsiteX177" fmla="*/ 3941908 w 4378794"/>
                            <a:gd name="connsiteY177" fmla="*/ 629265 h 2430180"/>
                            <a:gd name="connsiteX178" fmla="*/ 3971695 w 4378794"/>
                            <a:gd name="connsiteY178" fmla="*/ 629265 h 2430180"/>
                            <a:gd name="connsiteX179" fmla="*/ 4373829 w 4378794"/>
                            <a:gd name="connsiteY179" fmla="*/ 395928 h 2430180"/>
                            <a:gd name="connsiteX180" fmla="*/ 4378794 w 4378794"/>
                            <a:gd name="connsiteY180" fmla="*/ 385999 h 2430180"/>
                            <a:gd name="connsiteX181" fmla="*/ 4378794 w 4378794"/>
                            <a:gd name="connsiteY181" fmla="*/ 381034 h 2430180"/>
                            <a:gd name="connsiteX182" fmla="*/ 4378794 w 4378794"/>
                            <a:gd name="connsiteY182" fmla="*/ 376070 h 2430180"/>
                            <a:gd name="connsiteX183" fmla="*/ 4378794 w 4378794"/>
                            <a:gd name="connsiteY183" fmla="*/ 371105 h 2430180"/>
                            <a:gd name="connsiteX184" fmla="*/ 4378794 w 4378794"/>
                            <a:gd name="connsiteY184" fmla="*/ 366140 h 2430180"/>
                            <a:gd name="connsiteX185" fmla="*/ 4378794 w 4378794"/>
                            <a:gd name="connsiteY185" fmla="*/ 361176 h 2430180"/>
                            <a:gd name="connsiteX186" fmla="*/ 4378794 w 4378794"/>
                            <a:gd name="connsiteY186" fmla="*/ 356211 h 2430180"/>
                            <a:gd name="connsiteX187" fmla="*/ 4378794 w 4378794"/>
                            <a:gd name="connsiteY187" fmla="*/ 351246 h 2430180"/>
                            <a:gd name="connsiteX188" fmla="*/ 4378794 w 4378794"/>
                            <a:gd name="connsiteY188" fmla="*/ 346282 h 2430180"/>
                            <a:gd name="connsiteX189" fmla="*/ 4378794 w 4378794"/>
                            <a:gd name="connsiteY189" fmla="*/ 341317 h 2430180"/>
                            <a:gd name="connsiteX190" fmla="*/ 4378794 w 4378794"/>
                            <a:gd name="connsiteY190" fmla="*/ 336353 h 2430180"/>
                            <a:gd name="connsiteX191" fmla="*/ 4373829 w 4378794"/>
                            <a:gd name="connsiteY191" fmla="*/ 321459 h 2430180"/>
                            <a:gd name="connsiteX192" fmla="*/ 3827721 w 4378794"/>
                            <a:gd name="connsiteY192" fmla="*/ 3723 h 2430180"/>
                            <a:gd name="connsiteX193" fmla="*/ 3797934 w 4378794"/>
                            <a:gd name="connsiteY193" fmla="*/ 3723 h 2430180"/>
                            <a:gd name="connsiteX194" fmla="*/ 3589419 w 4378794"/>
                            <a:gd name="connsiteY194" fmla="*/ 122874 h 2430180"/>
                            <a:gd name="connsiteX195" fmla="*/ 3584455 w 4378794"/>
                            <a:gd name="connsiteY195" fmla="*/ 132804 h 2430180"/>
                            <a:gd name="connsiteX196" fmla="*/ 3584455 w 4378794"/>
                            <a:gd name="connsiteY196" fmla="*/ 137768 h 2430180"/>
                            <a:gd name="connsiteX197" fmla="*/ 3584455 w 4378794"/>
                            <a:gd name="connsiteY197" fmla="*/ 142733 h 2430180"/>
                            <a:gd name="connsiteX198" fmla="*/ 3584455 w 4378794"/>
                            <a:gd name="connsiteY198" fmla="*/ 147698 h 2430180"/>
                            <a:gd name="connsiteX199" fmla="*/ 3584455 w 4378794"/>
                            <a:gd name="connsiteY199" fmla="*/ 152662 h 2430180"/>
                            <a:gd name="connsiteX200" fmla="*/ 3584455 w 4378794"/>
                            <a:gd name="connsiteY200" fmla="*/ 157627 h 2430180"/>
                            <a:gd name="connsiteX201" fmla="*/ 3584455 w 4378794"/>
                            <a:gd name="connsiteY201" fmla="*/ 162592 h 2430180"/>
                            <a:gd name="connsiteX202" fmla="*/ 3584455 w 4378794"/>
                            <a:gd name="connsiteY202" fmla="*/ 167556 h 2430180"/>
                            <a:gd name="connsiteX203" fmla="*/ 3584455 w 4378794"/>
                            <a:gd name="connsiteY203" fmla="*/ 172521 h 2430180"/>
                            <a:gd name="connsiteX204" fmla="*/ 3584455 w 4378794"/>
                            <a:gd name="connsiteY204" fmla="*/ 177485 h 2430180"/>
                            <a:gd name="connsiteX205" fmla="*/ 3584455 w 4378794"/>
                            <a:gd name="connsiteY205" fmla="*/ 182450 h 2430180"/>
                            <a:gd name="connsiteX206" fmla="*/ 3584455 w 4378794"/>
                            <a:gd name="connsiteY206" fmla="*/ 192379 h 2430180"/>
                            <a:gd name="connsiteX207" fmla="*/ 3534809 w 4378794"/>
                            <a:gd name="connsiteY207" fmla="*/ 162592 h 2430180"/>
                            <a:gd name="connsiteX208" fmla="*/ 3505021 w 4378794"/>
                            <a:gd name="connsiteY208" fmla="*/ 162592 h 2430180"/>
                            <a:gd name="connsiteX209" fmla="*/ 3321330 w 4378794"/>
                            <a:gd name="connsiteY209" fmla="*/ 266848 h 2430180"/>
                            <a:gd name="connsiteX210" fmla="*/ 3316365 w 4378794"/>
                            <a:gd name="connsiteY210" fmla="*/ 276777 h 2430180"/>
                            <a:gd name="connsiteX211" fmla="*/ 3316365 w 4378794"/>
                            <a:gd name="connsiteY211" fmla="*/ 281742 h 2430180"/>
                            <a:gd name="connsiteX212" fmla="*/ 3316365 w 4378794"/>
                            <a:gd name="connsiteY212" fmla="*/ 286707 h 2430180"/>
                            <a:gd name="connsiteX213" fmla="*/ 3316365 w 4378794"/>
                            <a:gd name="connsiteY213" fmla="*/ 291671 h 2430180"/>
                            <a:gd name="connsiteX214" fmla="*/ 3316365 w 4378794"/>
                            <a:gd name="connsiteY214" fmla="*/ 296636 h 2430180"/>
                            <a:gd name="connsiteX215" fmla="*/ 3316365 w 4378794"/>
                            <a:gd name="connsiteY215" fmla="*/ 301600 h 2430180"/>
                            <a:gd name="connsiteX216" fmla="*/ 3316365 w 4378794"/>
                            <a:gd name="connsiteY216" fmla="*/ 306565 h 2430180"/>
                            <a:gd name="connsiteX217" fmla="*/ 3316365 w 4378794"/>
                            <a:gd name="connsiteY217" fmla="*/ 311530 h 2430180"/>
                            <a:gd name="connsiteX218" fmla="*/ 3316365 w 4378794"/>
                            <a:gd name="connsiteY218" fmla="*/ 316494 h 2430180"/>
                            <a:gd name="connsiteX219" fmla="*/ 3316365 w 4378794"/>
                            <a:gd name="connsiteY219" fmla="*/ 321459 h 2430180"/>
                            <a:gd name="connsiteX220" fmla="*/ 3316365 w 4378794"/>
                            <a:gd name="connsiteY220" fmla="*/ 326423 h 2430180"/>
                            <a:gd name="connsiteX221" fmla="*/ 3316365 w 4378794"/>
                            <a:gd name="connsiteY221" fmla="*/ 336353 h 2430180"/>
                            <a:gd name="connsiteX222" fmla="*/ 3266719 w 4378794"/>
                            <a:gd name="connsiteY222" fmla="*/ 306565 h 2430180"/>
                            <a:gd name="connsiteX223" fmla="*/ 3236932 w 4378794"/>
                            <a:gd name="connsiteY223" fmla="*/ 306565 h 2430180"/>
                            <a:gd name="connsiteX224" fmla="*/ 3053241 w 4378794"/>
                            <a:gd name="connsiteY224" fmla="*/ 410822 h 2430180"/>
                            <a:gd name="connsiteX225" fmla="*/ 3048276 w 4378794"/>
                            <a:gd name="connsiteY225" fmla="*/ 420752 h 2430180"/>
                            <a:gd name="connsiteX226" fmla="*/ 3048276 w 4378794"/>
                            <a:gd name="connsiteY226" fmla="*/ 425716 h 2430180"/>
                            <a:gd name="connsiteX227" fmla="*/ 3048276 w 4378794"/>
                            <a:gd name="connsiteY227" fmla="*/ 430681 h 2430180"/>
                            <a:gd name="connsiteX228" fmla="*/ 3048276 w 4378794"/>
                            <a:gd name="connsiteY228" fmla="*/ 435646 h 2430180"/>
                            <a:gd name="connsiteX229" fmla="*/ 3048276 w 4378794"/>
                            <a:gd name="connsiteY229" fmla="*/ 440610 h 2430180"/>
                            <a:gd name="connsiteX230" fmla="*/ 3048276 w 4378794"/>
                            <a:gd name="connsiteY230" fmla="*/ 445575 h 2430180"/>
                            <a:gd name="connsiteX231" fmla="*/ 3048276 w 4378794"/>
                            <a:gd name="connsiteY231" fmla="*/ 450539 h 2430180"/>
                            <a:gd name="connsiteX232" fmla="*/ 3048276 w 4378794"/>
                            <a:gd name="connsiteY232" fmla="*/ 455504 h 2430180"/>
                            <a:gd name="connsiteX233" fmla="*/ 3048276 w 4378794"/>
                            <a:gd name="connsiteY233" fmla="*/ 460469 h 2430180"/>
                            <a:gd name="connsiteX234" fmla="*/ 3048276 w 4378794"/>
                            <a:gd name="connsiteY234" fmla="*/ 465433 h 2430180"/>
                            <a:gd name="connsiteX235" fmla="*/ 3048276 w 4378794"/>
                            <a:gd name="connsiteY235" fmla="*/ 470398 h 2430180"/>
                            <a:gd name="connsiteX236" fmla="*/ 3048276 w 4378794"/>
                            <a:gd name="connsiteY236" fmla="*/ 480327 h 2430180"/>
                            <a:gd name="connsiteX237" fmla="*/ 2998630 w 4378794"/>
                            <a:gd name="connsiteY237" fmla="*/ 450539 h 2430180"/>
                            <a:gd name="connsiteX238" fmla="*/ 2968842 w 4378794"/>
                            <a:gd name="connsiteY238" fmla="*/ 450539 h 2430180"/>
                            <a:gd name="connsiteX239" fmla="*/ 2785151 w 4378794"/>
                            <a:gd name="connsiteY239" fmla="*/ 554796 h 2430180"/>
                            <a:gd name="connsiteX240" fmla="*/ 2780187 w 4378794"/>
                            <a:gd name="connsiteY240" fmla="*/ 564725 h 2430180"/>
                            <a:gd name="connsiteX241" fmla="*/ 2780187 w 4378794"/>
                            <a:gd name="connsiteY241" fmla="*/ 569690 h 2430180"/>
                            <a:gd name="connsiteX242" fmla="*/ 2780187 w 4378794"/>
                            <a:gd name="connsiteY242" fmla="*/ 574654 h 2430180"/>
                            <a:gd name="connsiteX243" fmla="*/ 2780187 w 4378794"/>
                            <a:gd name="connsiteY243" fmla="*/ 579619 h 2430180"/>
                            <a:gd name="connsiteX244" fmla="*/ 2780187 w 4378794"/>
                            <a:gd name="connsiteY244" fmla="*/ 584584 h 2430180"/>
                            <a:gd name="connsiteX245" fmla="*/ 2780187 w 4378794"/>
                            <a:gd name="connsiteY245" fmla="*/ 589548 h 2430180"/>
                            <a:gd name="connsiteX246" fmla="*/ 2780187 w 4378794"/>
                            <a:gd name="connsiteY246" fmla="*/ 594513 h 2430180"/>
                            <a:gd name="connsiteX247" fmla="*/ 2780187 w 4378794"/>
                            <a:gd name="connsiteY247" fmla="*/ 599477 h 2430180"/>
                            <a:gd name="connsiteX248" fmla="*/ 2780187 w 4378794"/>
                            <a:gd name="connsiteY248" fmla="*/ 604442 h 2430180"/>
                            <a:gd name="connsiteX249" fmla="*/ 2780187 w 4378794"/>
                            <a:gd name="connsiteY249" fmla="*/ 609407 h 2430180"/>
                            <a:gd name="connsiteX250" fmla="*/ 2780187 w 4378794"/>
                            <a:gd name="connsiteY250" fmla="*/ 614371 h 2430180"/>
                            <a:gd name="connsiteX251" fmla="*/ 2780187 w 4378794"/>
                            <a:gd name="connsiteY251" fmla="*/ 624301 h 2430180"/>
                            <a:gd name="connsiteX252" fmla="*/ 2730541 w 4378794"/>
                            <a:gd name="connsiteY252" fmla="*/ 594513 h 2430180"/>
                            <a:gd name="connsiteX253" fmla="*/ 2700753 w 4378794"/>
                            <a:gd name="connsiteY253" fmla="*/ 594513 h 2430180"/>
                            <a:gd name="connsiteX254" fmla="*/ 2517062 w 4378794"/>
                            <a:gd name="connsiteY254" fmla="*/ 698770 h 2430180"/>
                            <a:gd name="connsiteX255" fmla="*/ 2512097 w 4378794"/>
                            <a:gd name="connsiteY255" fmla="*/ 708700 h 2430180"/>
                            <a:gd name="connsiteX256" fmla="*/ 2512097 w 4378794"/>
                            <a:gd name="connsiteY256" fmla="*/ 713664 h 2430180"/>
                            <a:gd name="connsiteX257" fmla="*/ 2512097 w 4378794"/>
                            <a:gd name="connsiteY257" fmla="*/ 718629 h 2430180"/>
                            <a:gd name="connsiteX258" fmla="*/ 2512097 w 4378794"/>
                            <a:gd name="connsiteY258" fmla="*/ 723593 h 2430180"/>
                            <a:gd name="connsiteX259" fmla="*/ 2512097 w 4378794"/>
                            <a:gd name="connsiteY259" fmla="*/ 728558 h 2430180"/>
                            <a:gd name="connsiteX260" fmla="*/ 2512097 w 4378794"/>
                            <a:gd name="connsiteY260" fmla="*/ 733523 h 2430180"/>
                            <a:gd name="connsiteX261" fmla="*/ 2512097 w 4378794"/>
                            <a:gd name="connsiteY261" fmla="*/ 738487 h 2430180"/>
                            <a:gd name="connsiteX262" fmla="*/ 2512097 w 4378794"/>
                            <a:gd name="connsiteY262" fmla="*/ 743452 h 2430180"/>
                            <a:gd name="connsiteX263" fmla="*/ 2512097 w 4378794"/>
                            <a:gd name="connsiteY263" fmla="*/ 748416 h 2430180"/>
                            <a:gd name="connsiteX264" fmla="*/ 2512097 w 4378794"/>
                            <a:gd name="connsiteY264" fmla="*/ 753381 h 2430180"/>
                            <a:gd name="connsiteX265" fmla="*/ 2512097 w 4378794"/>
                            <a:gd name="connsiteY265" fmla="*/ 758346 h 2430180"/>
                            <a:gd name="connsiteX266" fmla="*/ 2512097 w 4378794"/>
                            <a:gd name="connsiteY266" fmla="*/ 768275 h 2430180"/>
                            <a:gd name="connsiteX267" fmla="*/ 2462451 w 4378794"/>
                            <a:gd name="connsiteY267" fmla="*/ 738487 h 2430180"/>
                            <a:gd name="connsiteX268" fmla="*/ 2432663 w 4378794"/>
                            <a:gd name="connsiteY268" fmla="*/ 738487 h 2430180"/>
                            <a:gd name="connsiteX269" fmla="*/ 2248972 w 4378794"/>
                            <a:gd name="connsiteY269" fmla="*/ 842744 h 2430180"/>
                            <a:gd name="connsiteX270" fmla="*/ 2244008 w 4378794"/>
                            <a:gd name="connsiteY270" fmla="*/ 852673 h 2430180"/>
                            <a:gd name="connsiteX271" fmla="*/ 2244008 w 4378794"/>
                            <a:gd name="connsiteY271" fmla="*/ 857638 h 2430180"/>
                            <a:gd name="connsiteX272" fmla="*/ 2244008 w 4378794"/>
                            <a:gd name="connsiteY272" fmla="*/ 862602 h 2430180"/>
                            <a:gd name="connsiteX273" fmla="*/ 2244008 w 4378794"/>
                            <a:gd name="connsiteY273" fmla="*/ 867567 h 2430180"/>
                            <a:gd name="connsiteX274" fmla="*/ 2244008 w 4378794"/>
                            <a:gd name="connsiteY274" fmla="*/ 872531 h 2430180"/>
                            <a:gd name="connsiteX275" fmla="*/ 2244008 w 4378794"/>
                            <a:gd name="connsiteY275" fmla="*/ 877496 h 2430180"/>
                            <a:gd name="connsiteX276" fmla="*/ 2244008 w 4378794"/>
                            <a:gd name="connsiteY276" fmla="*/ 882461 h 2430180"/>
                            <a:gd name="connsiteX277" fmla="*/ 2244008 w 4378794"/>
                            <a:gd name="connsiteY277" fmla="*/ 887425 h 2430180"/>
                            <a:gd name="connsiteX278" fmla="*/ 2244008 w 4378794"/>
                            <a:gd name="connsiteY278" fmla="*/ 892390 h 2430180"/>
                            <a:gd name="connsiteX279" fmla="*/ 2244008 w 4378794"/>
                            <a:gd name="connsiteY279" fmla="*/ 897355 h 2430180"/>
                            <a:gd name="connsiteX280" fmla="*/ 2244008 w 4378794"/>
                            <a:gd name="connsiteY280" fmla="*/ 902319 h 2430180"/>
                            <a:gd name="connsiteX281" fmla="*/ 2244008 w 4378794"/>
                            <a:gd name="connsiteY281" fmla="*/ 912249 h 2430180"/>
                            <a:gd name="connsiteX282" fmla="*/ 2194362 w 4378794"/>
                            <a:gd name="connsiteY282" fmla="*/ 882461 h 2430180"/>
                            <a:gd name="connsiteX283" fmla="*/ 2164574 w 4378794"/>
                            <a:gd name="connsiteY283" fmla="*/ 882461 h 2430180"/>
                            <a:gd name="connsiteX284" fmla="*/ 1980883 w 4378794"/>
                            <a:gd name="connsiteY284" fmla="*/ 986718 h 2430180"/>
                            <a:gd name="connsiteX285" fmla="*/ 1975918 w 4378794"/>
                            <a:gd name="connsiteY285" fmla="*/ 996647 h 2430180"/>
                            <a:gd name="connsiteX286" fmla="*/ 1975918 w 4378794"/>
                            <a:gd name="connsiteY286" fmla="*/ 1001612 h 2430180"/>
                            <a:gd name="connsiteX287" fmla="*/ 1975918 w 4378794"/>
                            <a:gd name="connsiteY287" fmla="*/ 1006577 h 2430180"/>
                            <a:gd name="connsiteX288" fmla="*/ 1975918 w 4378794"/>
                            <a:gd name="connsiteY288" fmla="*/ 1011541 h 2430180"/>
                            <a:gd name="connsiteX289" fmla="*/ 1975918 w 4378794"/>
                            <a:gd name="connsiteY289" fmla="*/ 1016506 h 2430180"/>
                            <a:gd name="connsiteX290" fmla="*/ 1975918 w 4378794"/>
                            <a:gd name="connsiteY290" fmla="*/ 1021470 h 2430180"/>
                            <a:gd name="connsiteX291" fmla="*/ 1975918 w 4378794"/>
                            <a:gd name="connsiteY291" fmla="*/ 1026435 h 2430180"/>
                            <a:gd name="connsiteX292" fmla="*/ 1975918 w 4378794"/>
                            <a:gd name="connsiteY292" fmla="*/ 1031400 h 2430180"/>
                            <a:gd name="connsiteX293" fmla="*/ 1975918 w 4378794"/>
                            <a:gd name="connsiteY293" fmla="*/ 1036364 h 2430180"/>
                            <a:gd name="connsiteX294" fmla="*/ 1975918 w 4378794"/>
                            <a:gd name="connsiteY294" fmla="*/ 1041329 h 2430180"/>
                            <a:gd name="connsiteX295" fmla="*/ 1975918 w 4378794"/>
                            <a:gd name="connsiteY295" fmla="*/ 1046293 h 2430180"/>
                            <a:gd name="connsiteX296" fmla="*/ 1975918 w 4378794"/>
                            <a:gd name="connsiteY296" fmla="*/ 1056223 h 2430180"/>
                            <a:gd name="connsiteX297" fmla="*/ 1926272 w 4378794"/>
                            <a:gd name="connsiteY297" fmla="*/ 1026435 h 2430180"/>
                            <a:gd name="connsiteX298" fmla="*/ 1896484 w 4378794"/>
                            <a:gd name="connsiteY298" fmla="*/ 1026435 h 2430180"/>
                            <a:gd name="connsiteX299" fmla="*/ 1712794 w 4378794"/>
                            <a:gd name="connsiteY299" fmla="*/ 1130692 h 2430180"/>
                            <a:gd name="connsiteX300" fmla="*/ 1707829 w 4378794"/>
                            <a:gd name="connsiteY300" fmla="*/ 1140621 h 2430180"/>
                            <a:gd name="connsiteX301" fmla="*/ 1707829 w 4378794"/>
                            <a:gd name="connsiteY301" fmla="*/ 1145586 h 2430180"/>
                            <a:gd name="connsiteX302" fmla="*/ 1707829 w 4378794"/>
                            <a:gd name="connsiteY302" fmla="*/ 1150550 h 2430180"/>
                            <a:gd name="connsiteX303" fmla="*/ 1707829 w 4378794"/>
                            <a:gd name="connsiteY303" fmla="*/ 1155515 h 2430180"/>
                            <a:gd name="connsiteX304" fmla="*/ 1707829 w 4378794"/>
                            <a:gd name="connsiteY304" fmla="*/ 1160480 h 2430180"/>
                            <a:gd name="connsiteX305" fmla="*/ 1707829 w 4378794"/>
                            <a:gd name="connsiteY305" fmla="*/ 1165444 h 2430180"/>
                            <a:gd name="connsiteX306" fmla="*/ 1707829 w 4378794"/>
                            <a:gd name="connsiteY306" fmla="*/ 1170409 h 2430180"/>
                            <a:gd name="connsiteX307" fmla="*/ 1707829 w 4378794"/>
                            <a:gd name="connsiteY307" fmla="*/ 1175374 h 2430180"/>
                            <a:gd name="connsiteX308" fmla="*/ 1707829 w 4378794"/>
                            <a:gd name="connsiteY308" fmla="*/ 1180338 h 2430180"/>
                            <a:gd name="connsiteX309" fmla="*/ 1707829 w 4378794"/>
                            <a:gd name="connsiteY309" fmla="*/ 1185303 h 2430180"/>
                            <a:gd name="connsiteX310" fmla="*/ 1707829 w 4378794"/>
                            <a:gd name="connsiteY310" fmla="*/ 1190268 h 2430180"/>
                            <a:gd name="connsiteX311" fmla="*/ 1707829 w 4378794"/>
                            <a:gd name="connsiteY311" fmla="*/ 1200197 h 2430180"/>
                            <a:gd name="connsiteX312" fmla="*/ 1658183 w 4378794"/>
                            <a:gd name="connsiteY312" fmla="*/ 1170409 h 2430180"/>
                            <a:gd name="connsiteX313" fmla="*/ 1628395 w 4378794"/>
                            <a:gd name="connsiteY313" fmla="*/ 1170409 h 2430180"/>
                            <a:gd name="connsiteX314" fmla="*/ 1444704 w 4378794"/>
                            <a:gd name="connsiteY314" fmla="*/ 1274666 h 2430180"/>
                            <a:gd name="connsiteX315" fmla="*/ 1439740 w 4378794"/>
                            <a:gd name="connsiteY315" fmla="*/ 1284595 h 2430180"/>
                            <a:gd name="connsiteX316" fmla="*/ 1439740 w 4378794"/>
                            <a:gd name="connsiteY316" fmla="*/ 1289560 h 2430180"/>
                            <a:gd name="connsiteX317" fmla="*/ 1439740 w 4378794"/>
                            <a:gd name="connsiteY317" fmla="*/ 1294524 h 2430180"/>
                            <a:gd name="connsiteX318" fmla="*/ 1439740 w 4378794"/>
                            <a:gd name="connsiteY318" fmla="*/ 1299489 h 2430180"/>
                            <a:gd name="connsiteX319" fmla="*/ 1439740 w 4378794"/>
                            <a:gd name="connsiteY319" fmla="*/ 1304454 h 2430180"/>
                            <a:gd name="connsiteX320" fmla="*/ 1439740 w 4378794"/>
                            <a:gd name="connsiteY320" fmla="*/ 1309418 h 2430180"/>
                            <a:gd name="connsiteX321" fmla="*/ 1439740 w 4378794"/>
                            <a:gd name="connsiteY321" fmla="*/ 1314383 h 2430180"/>
                            <a:gd name="connsiteX322" fmla="*/ 1439740 w 4378794"/>
                            <a:gd name="connsiteY322" fmla="*/ 1319347 h 2430180"/>
                            <a:gd name="connsiteX323" fmla="*/ 1439740 w 4378794"/>
                            <a:gd name="connsiteY323" fmla="*/ 1324312 h 2430180"/>
                            <a:gd name="connsiteX324" fmla="*/ 1439740 w 4378794"/>
                            <a:gd name="connsiteY324" fmla="*/ 1329277 h 2430180"/>
                            <a:gd name="connsiteX325" fmla="*/ 1439740 w 4378794"/>
                            <a:gd name="connsiteY325" fmla="*/ 1334241 h 2430180"/>
                            <a:gd name="connsiteX326" fmla="*/ 1439740 w 4378794"/>
                            <a:gd name="connsiteY326" fmla="*/ 1344170 h 2430180"/>
                            <a:gd name="connsiteX327" fmla="*/ 1390093 w 4378794"/>
                            <a:gd name="connsiteY327" fmla="*/ 1314383 h 2430180"/>
                            <a:gd name="connsiteX328" fmla="*/ 1360306 w 4378794"/>
                            <a:gd name="connsiteY328" fmla="*/ 1314383 h 2430180"/>
                            <a:gd name="connsiteX329" fmla="*/ 1176615 w 4378794"/>
                            <a:gd name="connsiteY329" fmla="*/ 1418640 h 2430180"/>
                            <a:gd name="connsiteX330" fmla="*/ 1171650 w 4378794"/>
                            <a:gd name="connsiteY330" fmla="*/ 1428569 h 2430180"/>
                            <a:gd name="connsiteX331" fmla="*/ 1171650 w 4378794"/>
                            <a:gd name="connsiteY331" fmla="*/ 1433534 h 2430180"/>
                            <a:gd name="connsiteX332" fmla="*/ 1171650 w 4378794"/>
                            <a:gd name="connsiteY332" fmla="*/ 1438498 h 2430180"/>
                            <a:gd name="connsiteX333" fmla="*/ 1171650 w 4378794"/>
                            <a:gd name="connsiteY333" fmla="*/ 1443463 h 2430180"/>
                            <a:gd name="connsiteX334" fmla="*/ 1171650 w 4378794"/>
                            <a:gd name="connsiteY334" fmla="*/ 1448428 h 2430180"/>
                            <a:gd name="connsiteX335" fmla="*/ 1171650 w 4378794"/>
                            <a:gd name="connsiteY335" fmla="*/ 1453392 h 2430180"/>
                            <a:gd name="connsiteX336" fmla="*/ 1171650 w 4378794"/>
                            <a:gd name="connsiteY336" fmla="*/ 1458357 h 2430180"/>
                            <a:gd name="connsiteX337" fmla="*/ 1171650 w 4378794"/>
                            <a:gd name="connsiteY337" fmla="*/ 1463322 h 2430180"/>
                            <a:gd name="connsiteX338" fmla="*/ 1171650 w 4378794"/>
                            <a:gd name="connsiteY338" fmla="*/ 1468286 h 2430180"/>
                            <a:gd name="connsiteX339" fmla="*/ 1171650 w 4378794"/>
                            <a:gd name="connsiteY339" fmla="*/ 1473251 h 2430180"/>
                            <a:gd name="connsiteX340" fmla="*/ 1171650 w 4378794"/>
                            <a:gd name="connsiteY340" fmla="*/ 1478216 h 2430180"/>
                            <a:gd name="connsiteX341" fmla="*/ 1171650 w 4378794"/>
                            <a:gd name="connsiteY341" fmla="*/ 1488145 h 2430180"/>
                            <a:gd name="connsiteX342" fmla="*/ 1122004 w 4378794"/>
                            <a:gd name="connsiteY342" fmla="*/ 1458357 h 2430180"/>
                            <a:gd name="connsiteX343" fmla="*/ 1092216 w 4378794"/>
                            <a:gd name="connsiteY343" fmla="*/ 1458357 h 2430180"/>
                            <a:gd name="connsiteX344" fmla="*/ 908525 w 4378794"/>
                            <a:gd name="connsiteY344" fmla="*/ 1562614 h 2430180"/>
                            <a:gd name="connsiteX345" fmla="*/ 898596 w 4378794"/>
                            <a:gd name="connsiteY345" fmla="*/ 1547720 h 2430180"/>
                            <a:gd name="connsiteX346" fmla="*/ 898596 w 4378794"/>
                            <a:gd name="connsiteY346" fmla="*/ 1552685 h 2430180"/>
                            <a:gd name="connsiteX347" fmla="*/ 898596 w 4378794"/>
                            <a:gd name="connsiteY347" fmla="*/ 1557649 h 2430180"/>
                            <a:gd name="connsiteX348" fmla="*/ 898596 w 4378794"/>
                            <a:gd name="connsiteY348" fmla="*/ 1562614 h 2430180"/>
                            <a:gd name="connsiteX349" fmla="*/ 898596 w 4378794"/>
                            <a:gd name="connsiteY349" fmla="*/ 1567578 h 2430180"/>
                            <a:gd name="connsiteX350" fmla="*/ 898596 w 4378794"/>
                            <a:gd name="connsiteY350" fmla="*/ 1572543 h 2430180"/>
                            <a:gd name="connsiteX351" fmla="*/ 898596 w 4378794"/>
                            <a:gd name="connsiteY351" fmla="*/ 1577508 h 2430180"/>
                            <a:gd name="connsiteX352" fmla="*/ 898596 w 4378794"/>
                            <a:gd name="connsiteY352" fmla="*/ 1582472 h 2430180"/>
                            <a:gd name="connsiteX353" fmla="*/ 898596 w 4378794"/>
                            <a:gd name="connsiteY353" fmla="*/ 1587437 h 2430180"/>
                            <a:gd name="connsiteX354" fmla="*/ 898596 w 4378794"/>
                            <a:gd name="connsiteY354" fmla="*/ 1592401 h 2430180"/>
                            <a:gd name="connsiteX355" fmla="*/ 898596 w 4378794"/>
                            <a:gd name="connsiteY355" fmla="*/ 1597366 h 2430180"/>
                            <a:gd name="connsiteX356" fmla="*/ 898596 w 4378794"/>
                            <a:gd name="connsiteY356" fmla="*/ 1607295 h 2430180"/>
                            <a:gd name="connsiteX357" fmla="*/ 848950 w 4378794"/>
                            <a:gd name="connsiteY357" fmla="*/ 1577508 h 2430180"/>
                            <a:gd name="connsiteX358" fmla="*/ 819162 w 4378794"/>
                            <a:gd name="connsiteY358" fmla="*/ 1577508 h 2430180"/>
                            <a:gd name="connsiteX359" fmla="*/ 635471 w 4378794"/>
                            <a:gd name="connsiteY359" fmla="*/ 1681765 h 2430180"/>
                            <a:gd name="connsiteX360" fmla="*/ 630506 w 4378794"/>
                            <a:gd name="connsiteY360" fmla="*/ 1691694 h 2430180"/>
                            <a:gd name="connsiteX361" fmla="*/ 630506 w 4378794"/>
                            <a:gd name="connsiteY361" fmla="*/ 1696659 h 2430180"/>
                            <a:gd name="connsiteX362" fmla="*/ 630506 w 4378794"/>
                            <a:gd name="connsiteY362" fmla="*/ 1701623 h 2430180"/>
                            <a:gd name="connsiteX363" fmla="*/ 630506 w 4378794"/>
                            <a:gd name="connsiteY363" fmla="*/ 1706588 h 2430180"/>
                            <a:gd name="connsiteX364" fmla="*/ 630506 w 4378794"/>
                            <a:gd name="connsiteY364" fmla="*/ 1711553 h 2430180"/>
                            <a:gd name="connsiteX365" fmla="*/ 630506 w 4378794"/>
                            <a:gd name="connsiteY365" fmla="*/ 1716517 h 2430180"/>
                            <a:gd name="connsiteX366" fmla="*/ 630506 w 4378794"/>
                            <a:gd name="connsiteY366" fmla="*/ 1721482 h 2430180"/>
                            <a:gd name="connsiteX367" fmla="*/ 630506 w 4378794"/>
                            <a:gd name="connsiteY367" fmla="*/ 1726447 h 2430180"/>
                            <a:gd name="connsiteX368" fmla="*/ 630506 w 4378794"/>
                            <a:gd name="connsiteY368" fmla="*/ 1731411 h 2430180"/>
                            <a:gd name="connsiteX369" fmla="*/ 630506 w 4378794"/>
                            <a:gd name="connsiteY369" fmla="*/ 1736376 h 2430180"/>
                            <a:gd name="connsiteX370" fmla="*/ 630506 w 4378794"/>
                            <a:gd name="connsiteY370" fmla="*/ 1741340 h 2430180"/>
                            <a:gd name="connsiteX371" fmla="*/ 630506 w 4378794"/>
                            <a:gd name="connsiteY371" fmla="*/ 1751270 h 2430180"/>
                            <a:gd name="connsiteX372" fmla="*/ 580860 w 4378794"/>
                            <a:gd name="connsiteY372" fmla="*/ 1721482 h 2430180"/>
                            <a:gd name="connsiteX373" fmla="*/ 551073 w 4378794"/>
                            <a:gd name="connsiteY373" fmla="*/ 1721482 h 2430180"/>
                            <a:gd name="connsiteX374" fmla="*/ 367382 w 4378794"/>
                            <a:gd name="connsiteY374" fmla="*/ 1825739 h 2430180"/>
                            <a:gd name="connsiteX375" fmla="*/ 362417 w 4378794"/>
                            <a:gd name="connsiteY375" fmla="*/ 1835668 h 2430180"/>
                            <a:gd name="connsiteX376" fmla="*/ 362417 w 4378794"/>
                            <a:gd name="connsiteY376" fmla="*/ 1840632 h 2430180"/>
                            <a:gd name="connsiteX377" fmla="*/ 362417 w 4378794"/>
                            <a:gd name="connsiteY377" fmla="*/ 1845597 h 2430180"/>
                            <a:gd name="connsiteX378" fmla="*/ 362417 w 4378794"/>
                            <a:gd name="connsiteY378" fmla="*/ 1850562 h 2430180"/>
                            <a:gd name="connsiteX379" fmla="*/ 362417 w 4378794"/>
                            <a:gd name="connsiteY379" fmla="*/ 1855526 h 2430180"/>
                            <a:gd name="connsiteX380" fmla="*/ 362417 w 4378794"/>
                            <a:gd name="connsiteY380" fmla="*/ 1860491 h 2430180"/>
                            <a:gd name="connsiteX381" fmla="*/ 362417 w 4378794"/>
                            <a:gd name="connsiteY381" fmla="*/ 1865455 h 2430180"/>
                            <a:gd name="connsiteX382" fmla="*/ 362417 w 4378794"/>
                            <a:gd name="connsiteY382" fmla="*/ 1870420 h 2430180"/>
                            <a:gd name="connsiteX383" fmla="*/ 362417 w 4378794"/>
                            <a:gd name="connsiteY383" fmla="*/ 1875385 h 2430180"/>
                            <a:gd name="connsiteX384" fmla="*/ 362417 w 4378794"/>
                            <a:gd name="connsiteY384" fmla="*/ 1880349 h 2430180"/>
                            <a:gd name="connsiteX385" fmla="*/ 362417 w 4378794"/>
                            <a:gd name="connsiteY385" fmla="*/ 1885314 h 2430180"/>
                            <a:gd name="connsiteX386" fmla="*/ 362417 w 4378794"/>
                            <a:gd name="connsiteY386" fmla="*/ 1895243 h 2430180"/>
                            <a:gd name="connsiteX387" fmla="*/ 312771 w 4378794"/>
                            <a:gd name="connsiteY387" fmla="*/ 1865455 h 2430180"/>
                            <a:gd name="connsiteX388" fmla="*/ 282983 w 4378794"/>
                            <a:gd name="connsiteY388" fmla="*/ 1865455 h 2430180"/>
                            <a:gd name="connsiteX389" fmla="*/ 4965 w 4378794"/>
                            <a:gd name="connsiteY389" fmla="*/ 2024324 h 2430180"/>
                            <a:gd name="connsiteX390" fmla="*/ 0 w 4378794"/>
                            <a:gd name="connsiteY390" fmla="*/ 2034253 h 2430180"/>
                            <a:gd name="connsiteX391" fmla="*/ 0 w 4378794"/>
                            <a:gd name="connsiteY391" fmla="*/ 2039217 h 2430180"/>
                            <a:gd name="connsiteX392" fmla="*/ 0 w 4378794"/>
                            <a:gd name="connsiteY392" fmla="*/ 2044182 h 2430180"/>
                            <a:gd name="connsiteX393" fmla="*/ 0 w 4378794"/>
                            <a:gd name="connsiteY393" fmla="*/ 2049147 h 2430180"/>
                            <a:gd name="connsiteX394" fmla="*/ 0 w 4378794"/>
                            <a:gd name="connsiteY394" fmla="*/ 2054111 h 2430180"/>
                            <a:gd name="connsiteX395" fmla="*/ 0 w 4378794"/>
                            <a:gd name="connsiteY395" fmla="*/ 2059076 h 2430180"/>
                            <a:gd name="connsiteX396" fmla="*/ 0 w 4378794"/>
                            <a:gd name="connsiteY396" fmla="*/ 2064040 h 2430180"/>
                            <a:gd name="connsiteX397" fmla="*/ 0 w 4378794"/>
                            <a:gd name="connsiteY397" fmla="*/ 2069005 h 2430180"/>
                            <a:gd name="connsiteX398" fmla="*/ 0 w 4378794"/>
                            <a:gd name="connsiteY398" fmla="*/ 2073970 h 2430180"/>
                            <a:gd name="connsiteX399" fmla="*/ 0 w 4378794"/>
                            <a:gd name="connsiteY399" fmla="*/ 2078934 h 2430180"/>
                            <a:gd name="connsiteX400" fmla="*/ 0 w 4378794"/>
                            <a:gd name="connsiteY400" fmla="*/ 2083899 h 2430180"/>
                            <a:gd name="connsiteX401" fmla="*/ 4965 w 4378794"/>
                            <a:gd name="connsiteY401" fmla="*/ 2098793 h 2430180"/>
                            <a:gd name="connsiteX402" fmla="*/ 228372 w 4378794"/>
                            <a:gd name="connsiteY402" fmla="*/ 2227873 h 2430180"/>
                            <a:gd name="connsiteX403" fmla="*/ 258160 w 4378794"/>
                            <a:gd name="connsiteY403" fmla="*/ 2227873 h 2430180"/>
                            <a:gd name="connsiteX404" fmla="*/ 536179 w 4378794"/>
                            <a:gd name="connsiteY404" fmla="*/ 2069005 h 2430180"/>
                            <a:gd name="connsiteX405" fmla="*/ 541143 w 4378794"/>
                            <a:gd name="connsiteY405" fmla="*/ 2059076 h 2430180"/>
                            <a:gd name="connsiteX406" fmla="*/ 541143 w 4378794"/>
                            <a:gd name="connsiteY406" fmla="*/ 2054111 h 2430180"/>
                            <a:gd name="connsiteX407" fmla="*/ 541143 w 4378794"/>
                            <a:gd name="connsiteY407" fmla="*/ 2049147 h 2430180"/>
                            <a:gd name="connsiteX408" fmla="*/ 541143 w 4378794"/>
                            <a:gd name="connsiteY408" fmla="*/ 2044182 h 2430180"/>
                            <a:gd name="connsiteX409" fmla="*/ 541143 w 4378794"/>
                            <a:gd name="connsiteY409" fmla="*/ 2039217 h 2430180"/>
                            <a:gd name="connsiteX410" fmla="*/ 541143 w 4378794"/>
                            <a:gd name="connsiteY410" fmla="*/ 2034253 h 2430180"/>
                            <a:gd name="connsiteX411" fmla="*/ 541143 w 4378794"/>
                            <a:gd name="connsiteY411" fmla="*/ 2029288 h 2430180"/>
                            <a:gd name="connsiteX412" fmla="*/ 541143 w 4378794"/>
                            <a:gd name="connsiteY412" fmla="*/ 2024324 h 2430180"/>
                            <a:gd name="connsiteX413" fmla="*/ 541143 w 4378794"/>
                            <a:gd name="connsiteY413" fmla="*/ 2019359 h 2430180"/>
                            <a:gd name="connsiteX414" fmla="*/ 541143 w 4378794"/>
                            <a:gd name="connsiteY414" fmla="*/ 2014394 h 2430180"/>
                            <a:gd name="connsiteX415" fmla="*/ 541143 w 4378794"/>
                            <a:gd name="connsiteY415" fmla="*/ 2009430 h 2430180"/>
                            <a:gd name="connsiteX416" fmla="*/ 541143 w 4378794"/>
                            <a:gd name="connsiteY416" fmla="*/ 1999501 h 2430180"/>
                            <a:gd name="connsiteX417" fmla="*/ 590790 w 4378794"/>
                            <a:gd name="connsiteY417" fmla="*/ 2029288 h 2430180"/>
                            <a:gd name="connsiteX418" fmla="*/ 620577 w 4378794"/>
                            <a:gd name="connsiteY418" fmla="*/ 2029288 h 2430180"/>
                            <a:gd name="connsiteX419" fmla="*/ 804268 w 4378794"/>
                            <a:gd name="connsiteY419" fmla="*/ 1925031 h 2430180"/>
                            <a:gd name="connsiteX420" fmla="*/ 809233 w 4378794"/>
                            <a:gd name="connsiteY420" fmla="*/ 1915101 h 2430180"/>
                            <a:gd name="connsiteX421" fmla="*/ 809233 w 4378794"/>
                            <a:gd name="connsiteY421" fmla="*/ 1910137 h 2430180"/>
                            <a:gd name="connsiteX422" fmla="*/ 809233 w 4378794"/>
                            <a:gd name="connsiteY422" fmla="*/ 1905172 h 2430180"/>
                            <a:gd name="connsiteX423" fmla="*/ 809233 w 4378794"/>
                            <a:gd name="connsiteY423" fmla="*/ 1900208 h 2430180"/>
                            <a:gd name="connsiteX424" fmla="*/ 809233 w 4378794"/>
                            <a:gd name="connsiteY424" fmla="*/ 1895243 h 2430180"/>
                            <a:gd name="connsiteX425" fmla="*/ 809233 w 4378794"/>
                            <a:gd name="connsiteY425" fmla="*/ 1890278 h 2430180"/>
                            <a:gd name="connsiteX426" fmla="*/ 809233 w 4378794"/>
                            <a:gd name="connsiteY426" fmla="*/ 1885314 h 2430180"/>
                            <a:gd name="connsiteX427" fmla="*/ 809233 w 4378794"/>
                            <a:gd name="connsiteY427" fmla="*/ 1880349 h 2430180"/>
                            <a:gd name="connsiteX428" fmla="*/ 809233 w 4378794"/>
                            <a:gd name="connsiteY428" fmla="*/ 1875385 h 2430180"/>
                            <a:gd name="connsiteX429" fmla="*/ 809233 w 4378794"/>
                            <a:gd name="connsiteY429" fmla="*/ 1870420 h 2430180"/>
                            <a:gd name="connsiteX430" fmla="*/ 809233 w 4378794"/>
                            <a:gd name="connsiteY430" fmla="*/ 1865455 h 2430180"/>
                            <a:gd name="connsiteX431" fmla="*/ 809233 w 4378794"/>
                            <a:gd name="connsiteY431" fmla="*/ 1855526 h 2430180"/>
                            <a:gd name="connsiteX432" fmla="*/ 858879 w 4378794"/>
                            <a:gd name="connsiteY432" fmla="*/ 1885314 h 2430180"/>
                            <a:gd name="connsiteX433" fmla="*/ 888667 w 4378794"/>
                            <a:gd name="connsiteY433" fmla="*/ 1885314 h 2430180"/>
                            <a:gd name="connsiteX434" fmla="*/ 1072358 w 4378794"/>
                            <a:gd name="connsiteY434" fmla="*/ 1781057 h 2430180"/>
                            <a:gd name="connsiteX435" fmla="*/ 1077322 w 4378794"/>
                            <a:gd name="connsiteY435" fmla="*/ 1771128 h 2430180"/>
                            <a:gd name="connsiteX436" fmla="*/ 1077322 w 4378794"/>
                            <a:gd name="connsiteY436" fmla="*/ 1766163 h 2430180"/>
                            <a:gd name="connsiteX437" fmla="*/ 1077322 w 4378794"/>
                            <a:gd name="connsiteY437" fmla="*/ 1761199 h 2430180"/>
                            <a:gd name="connsiteX438" fmla="*/ 1077322 w 4378794"/>
                            <a:gd name="connsiteY438" fmla="*/ 1756234 h 2430180"/>
                            <a:gd name="connsiteX439" fmla="*/ 1077322 w 4378794"/>
                            <a:gd name="connsiteY439" fmla="*/ 1751270 h 2430180"/>
                            <a:gd name="connsiteX440" fmla="*/ 1077322 w 4378794"/>
                            <a:gd name="connsiteY440" fmla="*/ 1746305 h 2430180"/>
                            <a:gd name="connsiteX441" fmla="*/ 1077322 w 4378794"/>
                            <a:gd name="connsiteY441" fmla="*/ 1741340 h 2430180"/>
                            <a:gd name="connsiteX442" fmla="*/ 1077322 w 4378794"/>
                            <a:gd name="connsiteY442" fmla="*/ 1736376 h 2430180"/>
                            <a:gd name="connsiteX443" fmla="*/ 1077322 w 4378794"/>
                            <a:gd name="connsiteY443" fmla="*/ 1731411 h 2430180"/>
                            <a:gd name="connsiteX444" fmla="*/ 1077322 w 4378794"/>
                            <a:gd name="connsiteY444" fmla="*/ 1726447 h 2430180"/>
                            <a:gd name="connsiteX445" fmla="*/ 1077322 w 4378794"/>
                            <a:gd name="connsiteY445" fmla="*/ 1721482 h 2430180"/>
                            <a:gd name="connsiteX446" fmla="*/ 1077322 w 4378794"/>
                            <a:gd name="connsiteY446" fmla="*/ 1711553 h 2430180"/>
                            <a:gd name="connsiteX447" fmla="*/ 1126968 w 4378794"/>
                            <a:gd name="connsiteY447" fmla="*/ 1741340 h 2430180"/>
                            <a:gd name="connsiteX448" fmla="*/ 1156756 w 4378794"/>
                            <a:gd name="connsiteY448" fmla="*/ 1741340 h 2430180"/>
                            <a:gd name="connsiteX449" fmla="*/ 1345412 w 4378794"/>
                            <a:gd name="connsiteY449" fmla="*/ 1647012 h 2430180"/>
                            <a:gd name="connsiteX450" fmla="*/ 1350376 w 4378794"/>
                            <a:gd name="connsiteY450" fmla="*/ 1637083 h 2430180"/>
                            <a:gd name="connsiteX451" fmla="*/ 1350376 w 4378794"/>
                            <a:gd name="connsiteY451" fmla="*/ 1632118 h 2430180"/>
                            <a:gd name="connsiteX452" fmla="*/ 1350376 w 4378794"/>
                            <a:gd name="connsiteY452" fmla="*/ 1627154 h 2430180"/>
                            <a:gd name="connsiteX453" fmla="*/ 1350376 w 4378794"/>
                            <a:gd name="connsiteY453" fmla="*/ 1622189 h 2430180"/>
                            <a:gd name="connsiteX454" fmla="*/ 1350376 w 4378794"/>
                            <a:gd name="connsiteY454" fmla="*/ 1617224 h 2430180"/>
                            <a:gd name="connsiteX455" fmla="*/ 1350376 w 4378794"/>
                            <a:gd name="connsiteY455" fmla="*/ 1612260 h 2430180"/>
                            <a:gd name="connsiteX456" fmla="*/ 1350376 w 4378794"/>
                            <a:gd name="connsiteY456" fmla="*/ 1607295 h 2430180"/>
                            <a:gd name="connsiteX457" fmla="*/ 1350376 w 4378794"/>
                            <a:gd name="connsiteY457" fmla="*/ 1602331 h 2430180"/>
                            <a:gd name="connsiteX458" fmla="*/ 1350376 w 4378794"/>
                            <a:gd name="connsiteY458" fmla="*/ 1597366 h 2430180"/>
                            <a:gd name="connsiteX459" fmla="*/ 1350376 w 4378794"/>
                            <a:gd name="connsiteY459" fmla="*/ 1592401 h 2430180"/>
                            <a:gd name="connsiteX460" fmla="*/ 1350376 w 4378794"/>
                            <a:gd name="connsiteY460" fmla="*/ 1587437 h 2430180"/>
                            <a:gd name="connsiteX461" fmla="*/ 1350376 w 4378794"/>
                            <a:gd name="connsiteY461" fmla="*/ 1577508 h 2430180"/>
                            <a:gd name="connsiteX462" fmla="*/ 1400022 w 4378794"/>
                            <a:gd name="connsiteY462" fmla="*/ 1607295 h 2430180"/>
                            <a:gd name="connsiteX463" fmla="*/ 1429810 w 4378794"/>
                            <a:gd name="connsiteY463" fmla="*/ 1607295 h 2430180"/>
                            <a:gd name="connsiteX464" fmla="*/ 1613501 w 4378794"/>
                            <a:gd name="connsiteY464" fmla="*/ 1503039 h 2430180"/>
                            <a:gd name="connsiteX465" fmla="*/ 1618466 w 4378794"/>
                            <a:gd name="connsiteY465" fmla="*/ 1493109 h 2430180"/>
                            <a:gd name="connsiteX466" fmla="*/ 1618466 w 4378794"/>
                            <a:gd name="connsiteY466" fmla="*/ 1488145 h 2430180"/>
                            <a:gd name="connsiteX467" fmla="*/ 1618466 w 4378794"/>
                            <a:gd name="connsiteY467" fmla="*/ 1483180 h 2430180"/>
                            <a:gd name="connsiteX468" fmla="*/ 1618466 w 4378794"/>
                            <a:gd name="connsiteY468" fmla="*/ 1478216 h 2430180"/>
                            <a:gd name="connsiteX469" fmla="*/ 1618466 w 4378794"/>
                            <a:gd name="connsiteY469" fmla="*/ 1473251 h 2430180"/>
                            <a:gd name="connsiteX470" fmla="*/ 1618466 w 4378794"/>
                            <a:gd name="connsiteY470" fmla="*/ 1468286 h 2430180"/>
                            <a:gd name="connsiteX471" fmla="*/ 1618466 w 4378794"/>
                            <a:gd name="connsiteY471" fmla="*/ 1463322 h 2430180"/>
                            <a:gd name="connsiteX472" fmla="*/ 1618466 w 4378794"/>
                            <a:gd name="connsiteY472" fmla="*/ 1458357 h 2430180"/>
                            <a:gd name="connsiteX473" fmla="*/ 1618466 w 4378794"/>
                            <a:gd name="connsiteY473" fmla="*/ 1453392 h 2430180"/>
                            <a:gd name="connsiteX474" fmla="*/ 1618466 w 4378794"/>
                            <a:gd name="connsiteY474" fmla="*/ 1448428 h 2430180"/>
                            <a:gd name="connsiteX475" fmla="*/ 1618466 w 4378794"/>
                            <a:gd name="connsiteY475" fmla="*/ 1443463 h 2430180"/>
                            <a:gd name="connsiteX476" fmla="*/ 1618466 w 4378794"/>
                            <a:gd name="connsiteY476" fmla="*/ 1433534 h 2430180"/>
                            <a:gd name="connsiteX477" fmla="*/ 1668112 w 4378794"/>
                            <a:gd name="connsiteY477" fmla="*/ 1463322 h 2430180"/>
                            <a:gd name="connsiteX478" fmla="*/ 1697900 w 4378794"/>
                            <a:gd name="connsiteY478" fmla="*/ 1463322 h 2430180"/>
                            <a:gd name="connsiteX479" fmla="*/ 1881591 w 4378794"/>
                            <a:gd name="connsiteY479" fmla="*/ 1359064 h 2430180"/>
                            <a:gd name="connsiteX480" fmla="*/ 1886555 w 4378794"/>
                            <a:gd name="connsiteY480" fmla="*/ 1349135 h 2430180"/>
                            <a:gd name="connsiteX481" fmla="*/ 1886555 w 4378794"/>
                            <a:gd name="connsiteY481" fmla="*/ 1344170 h 2430180"/>
                            <a:gd name="connsiteX482" fmla="*/ 1886555 w 4378794"/>
                            <a:gd name="connsiteY482" fmla="*/ 1339206 h 2430180"/>
                            <a:gd name="connsiteX483" fmla="*/ 1886555 w 4378794"/>
                            <a:gd name="connsiteY483" fmla="*/ 1334241 h 2430180"/>
                            <a:gd name="connsiteX484" fmla="*/ 1886555 w 4378794"/>
                            <a:gd name="connsiteY484" fmla="*/ 1329277 h 2430180"/>
                            <a:gd name="connsiteX485" fmla="*/ 1886555 w 4378794"/>
                            <a:gd name="connsiteY485" fmla="*/ 1324312 h 2430180"/>
                            <a:gd name="connsiteX486" fmla="*/ 1886555 w 4378794"/>
                            <a:gd name="connsiteY486" fmla="*/ 1319347 h 2430180"/>
                            <a:gd name="connsiteX487" fmla="*/ 1886555 w 4378794"/>
                            <a:gd name="connsiteY487" fmla="*/ 1314383 h 2430180"/>
                            <a:gd name="connsiteX488" fmla="*/ 1886555 w 4378794"/>
                            <a:gd name="connsiteY488" fmla="*/ 1309418 h 2430180"/>
                            <a:gd name="connsiteX489" fmla="*/ 1886555 w 4378794"/>
                            <a:gd name="connsiteY489" fmla="*/ 1304454 h 2430180"/>
                            <a:gd name="connsiteX490" fmla="*/ 1886555 w 4378794"/>
                            <a:gd name="connsiteY490" fmla="*/ 1299489 h 2430180"/>
                            <a:gd name="connsiteX491" fmla="*/ 1886555 w 4378794"/>
                            <a:gd name="connsiteY491" fmla="*/ 1289560 h 2430180"/>
                            <a:gd name="connsiteX492" fmla="*/ 1936201 w 4378794"/>
                            <a:gd name="connsiteY492" fmla="*/ 1319347 h 2430180"/>
                            <a:gd name="connsiteX493" fmla="*/ 1965989 w 4378794"/>
                            <a:gd name="connsiteY493" fmla="*/ 1319347 h 2430180"/>
                            <a:gd name="connsiteX494" fmla="*/ 2149680 w 4378794"/>
                            <a:gd name="connsiteY494" fmla="*/ 1215091 h 2430180"/>
                            <a:gd name="connsiteX495" fmla="*/ 2154645 w 4378794"/>
                            <a:gd name="connsiteY495" fmla="*/ 1205162 h 2430180"/>
                            <a:gd name="connsiteX496" fmla="*/ 2154645 w 4378794"/>
                            <a:gd name="connsiteY496" fmla="*/ 1200197 h 2430180"/>
                            <a:gd name="connsiteX497" fmla="*/ 2154645 w 4378794"/>
                            <a:gd name="connsiteY497" fmla="*/ 1195232 h 2430180"/>
                            <a:gd name="connsiteX498" fmla="*/ 2154645 w 4378794"/>
                            <a:gd name="connsiteY498" fmla="*/ 1190268 h 2430180"/>
                            <a:gd name="connsiteX499" fmla="*/ 2154645 w 4378794"/>
                            <a:gd name="connsiteY499" fmla="*/ 1185303 h 2430180"/>
                            <a:gd name="connsiteX500" fmla="*/ 2154645 w 4378794"/>
                            <a:gd name="connsiteY500" fmla="*/ 1180338 h 2430180"/>
                            <a:gd name="connsiteX501" fmla="*/ 2154645 w 4378794"/>
                            <a:gd name="connsiteY501" fmla="*/ 1175374 h 2430180"/>
                            <a:gd name="connsiteX502" fmla="*/ 2154645 w 4378794"/>
                            <a:gd name="connsiteY502" fmla="*/ 1170409 h 2430180"/>
                            <a:gd name="connsiteX503" fmla="*/ 2154645 w 4378794"/>
                            <a:gd name="connsiteY503" fmla="*/ 1165444 h 2430180"/>
                            <a:gd name="connsiteX504" fmla="*/ 2154645 w 4378794"/>
                            <a:gd name="connsiteY504" fmla="*/ 1160480 h 2430180"/>
                            <a:gd name="connsiteX505" fmla="*/ 2154645 w 4378794"/>
                            <a:gd name="connsiteY505" fmla="*/ 1155515 h 2430180"/>
                            <a:gd name="connsiteX506" fmla="*/ 2154645 w 4378794"/>
                            <a:gd name="connsiteY506" fmla="*/ 1145586 h 2430180"/>
                            <a:gd name="connsiteX507" fmla="*/ 2204291 w 4378794"/>
                            <a:gd name="connsiteY507" fmla="*/ 1175374 h 2430180"/>
                            <a:gd name="connsiteX508" fmla="*/ 2234079 w 4378794"/>
                            <a:gd name="connsiteY508" fmla="*/ 1175374 h 2430180"/>
                            <a:gd name="connsiteX509" fmla="*/ 2417769 w 4378794"/>
                            <a:gd name="connsiteY509" fmla="*/ 1071116 h 2430180"/>
                            <a:gd name="connsiteX510" fmla="*/ 2422734 w 4378794"/>
                            <a:gd name="connsiteY510" fmla="*/ 1061187 h 2430180"/>
                            <a:gd name="connsiteX511" fmla="*/ 2422734 w 4378794"/>
                            <a:gd name="connsiteY511" fmla="*/ 1056223 h 2430180"/>
                            <a:gd name="connsiteX512" fmla="*/ 2422734 w 4378794"/>
                            <a:gd name="connsiteY512" fmla="*/ 1051258 h 2430180"/>
                            <a:gd name="connsiteX513" fmla="*/ 2422734 w 4378794"/>
                            <a:gd name="connsiteY513" fmla="*/ 1046293 h 2430180"/>
                            <a:gd name="connsiteX514" fmla="*/ 2422734 w 4378794"/>
                            <a:gd name="connsiteY514" fmla="*/ 1041329 h 2430180"/>
                            <a:gd name="connsiteX515" fmla="*/ 2422734 w 4378794"/>
                            <a:gd name="connsiteY515" fmla="*/ 1036364 h 2430180"/>
                            <a:gd name="connsiteX516" fmla="*/ 2422734 w 4378794"/>
                            <a:gd name="connsiteY516" fmla="*/ 1031400 h 2430180"/>
                            <a:gd name="connsiteX517" fmla="*/ 2422734 w 4378794"/>
                            <a:gd name="connsiteY517" fmla="*/ 1026435 h 2430180"/>
                            <a:gd name="connsiteX518" fmla="*/ 2422734 w 4378794"/>
                            <a:gd name="connsiteY518" fmla="*/ 1021470 h 2430180"/>
                            <a:gd name="connsiteX519" fmla="*/ 2422734 w 4378794"/>
                            <a:gd name="connsiteY519" fmla="*/ 1016506 h 2430180"/>
                            <a:gd name="connsiteX520" fmla="*/ 2422734 w 4378794"/>
                            <a:gd name="connsiteY520" fmla="*/ 1011541 h 2430180"/>
                            <a:gd name="connsiteX521" fmla="*/ 2422734 w 4378794"/>
                            <a:gd name="connsiteY521" fmla="*/ 1001612 h 2430180"/>
                            <a:gd name="connsiteX522" fmla="*/ 2472380 w 4378794"/>
                            <a:gd name="connsiteY522" fmla="*/ 1031400 h 2430180"/>
                            <a:gd name="connsiteX523" fmla="*/ 2502168 w 4378794"/>
                            <a:gd name="connsiteY523" fmla="*/ 1031400 h 2430180"/>
                            <a:gd name="connsiteX524" fmla="*/ 2685859 w 4378794"/>
                            <a:gd name="connsiteY524" fmla="*/ 927143 h 2430180"/>
                            <a:gd name="connsiteX525" fmla="*/ 2690823 w 4378794"/>
                            <a:gd name="connsiteY525" fmla="*/ 917213 h 2430180"/>
                            <a:gd name="connsiteX526" fmla="*/ 2690823 w 4378794"/>
                            <a:gd name="connsiteY526" fmla="*/ 912249 h 2430180"/>
                            <a:gd name="connsiteX527" fmla="*/ 2690823 w 4378794"/>
                            <a:gd name="connsiteY527" fmla="*/ 907284 h 2430180"/>
                            <a:gd name="connsiteX528" fmla="*/ 2690823 w 4378794"/>
                            <a:gd name="connsiteY528" fmla="*/ 902319 h 2430180"/>
                            <a:gd name="connsiteX529" fmla="*/ 2690823 w 4378794"/>
                            <a:gd name="connsiteY529" fmla="*/ 897355 h 2430180"/>
                            <a:gd name="connsiteX530" fmla="*/ 2690823 w 4378794"/>
                            <a:gd name="connsiteY530" fmla="*/ 892390 h 2430180"/>
                            <a:gd name="connsiteX531" fmla="*/ 2690823 w 4378794"/>
                            <a:gd name="connsiteY531" fmla="*/ 887425 h 2430180"/>
                            <a:gd name="connsiteX532" fmla="*/ 2690823 w 4378794"/>
                            <a:gd name="connsiteY532" fmla="*/ 882461 h 2430180"/>
                            <a:gd name="connsiteX533" fmla="*/ 2690823 w 4378794"/>
                            <a:gd name="connsiteY533" fmla="*/ 877496 h 2430180"/>
                            <a:gd name="connsiteX534" fmla="*/ 2690823 w 4378794"/>
                            <a:gd name="connsiteY534" fmla="*/ 872531 h 2430180"/>
                            <a:gd name="connsiteX535" fmla="*/ 2690823 w 4378794"/>
                            <a:gd name="connsiteY535" fmla="*/ 867567 h 2430180"/>
                            <a:gd name="connsiteX536" fmla="*/ 2690823 w 4378794"/>
                            <a:gd name="connsiteY536" fmla="*/ 857638 h 2430180"/>
                            <a:gd name="connsiteX537" fmla="*/ 2740470 w 4378794"/>
                            <a:gd name="connsiteY537" fmla="*/ 887425 h 2430180"/>
                            <a:gd name="connsiteX538" fmla="*/ 2770257 w 4378794"/>
                            <a:gd name="connsiteY538" fmla="*/ 887425 h 2430180"/>
                            <a:gd name="connsiteX539" fmla="*/ 2953948 w 4378794"/>
                            <a:gd name="connsiteY539" fmla="*/ 783169 h 2430180"/>
                            <a:gd name="connsiteX540" fmla="*/ 2958913 w 4378794"/>
                            <a:gd name="connsiteY540" fmla="*/ 773239 h 2430180"/>
                            <a:gd name="connsiteX541" fmla="*/ 2958913 w 4378794"/>
                            <a:gd name="connsiteY541" fmla="*/ 768275 h 2430180"/>
                            <a:gd name="connsiteX542" fmla="*/ 2958913 w 4378794"/>
                            <a:gd name="connsiteY542" fmla="*/ 763310 h 2430180"/>
                            <a:gd name="connsiteX543" fmla="*/ 2958913 w 4378794"/>
                            <a:gd name="connsiteY543" fmla="*/ 758346 h 2430180"/>
                            <a:gd name="connsiteX544" fmla="*/ 2958913 w 4378794"/>
                            <a:gd name="connsiteY544" fmla="*/ 753381 h 2430180"/>
                            <a:gd name="connsiteX545" fmla="*/ 2958913 w 4378794"/>
                            <a:gd name="connsiteY545" fmla="*/ 748416 h 2430180"/>
                            <a:gd name="connsiteX546" fmla="*/ 2958913 w 4378794"/>
                            <a:gd name="connsiteY546" fmla="*/ 743452 h 2430180"/>
                            <a:gd name="connsiteX547" fmla="*/ 2958913 w 4378794"/>
                            <a:gd name="connsiteY547" fmla="*/ 738487 h 2430180"/>
                            <a:gd name="connsiteX548" fmla="*/ 2958913 w 4378794"/>
                            <a:gd name="connsiteY548" fmla="*/ 733523 h 2430180"/>
                            <a:gd name="connsiteX549" fmla="*/ 2958913 w 4378794"/>
                            <a:gd name="connsiteY549" fmla="*/ 728558 h 2430180"/>
                            <a:gd name="connsiteX550" fmla="*/ 2958913 w 4378794"/>
                            <a:gd name="connsiteY550" fmla="*/ 723593 h 2430180"/>
                            <a:gd name="connsiteX551" fmla="*/ 2958913 w 4378794"/>
                            <a:gd name="connsiteY551" fmla="*/ 713664 h 2430180"/>
                            <a:gd name="connsiteX552" fmla="*/ 3008559 w 4378794"/>
                            <a:gd name="connsiteY552" fmla="*/ 743452 h 2430180"/>
                            <a:gd name="connsiteX553" fmla="*/ 3038347 w 4378794"/>
                            <a:gd name="connsiteY553" fmla="*/ 743452 h 2430180"/>
                            <a:gd name="connsiteX554" fmla="*/ 3222038 w 4378794"/>
                            <a:gd name="connsiteY554" fmla="*/ 639195 h 2430180"/>
                            <a:gd name="connsiteX555" fmla="*/ 3227002 w 4378794"/>
                            <a:gd name="connsiteY555" fmla="*/ 629265 h 2430180"/>
                            <a:gd name="connsiteX556" fmla="*/ 3227002 w 4378794"/>
                            <a:gd name="connsiteY556" fmla="*/ 624301 h 2430180"/>
                            <a:gd name="connsiteX557" fmla="*/ 3227002 w 4378794"/>
                            <a:gd name="connsiteY557" fmla="*/ 619336 h 2430180"/>
                            <a:gd name="connsiteX558" fmla="*/ 3227002 w 4378794"/>
                            <a:gd name="connsiteY558" fmla="*/ 614371 h 2430180"/>
                            <a:gd name="connsiteX559" fmla="*/ 3227002 w 4378794"/>
                            <a:gd name="connsiteY559" fmla="*/ 609407 h 2430180"/>
                            <a:gd name="connsiteX560" fmla="*/ 3227002 w 4378794"/>
                            <a:gd name="connsiteY560" fmla="*/ 604442 h 2430180"/>
                            <a:gd name="connsiteX561" fmla="*/ 3227002 w 4378794"/>
                            <a:gd name="connsiteY561" fmla="*/ 599477 h 2430180"/>
                            <a:gd name="connsiteX562" fmla="*/ 3227002 w 4378794"/>
                            <a:gd name="connsiteY562" fmla="*/ 594513 h 2430180"/>
                            <a:gd name="connsiteX563" fmla="*/ 3227002 w 4378794"/>
                            <a:gd name="connsiteY563" fmla="*/ 589548 h 2430180"/>
                            <a:gd name="connsiteX564" fmla="*/ 3227002 w 4378794"/>
                            <a:gd name="connsiteY564" fmla="*/ 584584 h 2430180"/>
                            <a:gd name="connsiteX565" fmla="*/ 3227002 w 4378794"/>
                            <a:gd name="connsiteY565" fmla="*/ 579619 h 2430180"/>
                            <a:gd name="connsiteX566" fmla="*/ 3227002 w 4378794"/>
                            <a:gd name="connsiteY566" fmla="*/ 569690 h 2430180"/>
                            <a:gd name="connsiteX567" fmla="*/ 3276649 w 4378794"/>
                            <a:gd name="connsiteY567" fmla="*/ 599477 h 2430180"/>
                            <a:gd name="connsiteX568" fmla="*/ 3306436 w 4378794"/>
                            <a:gd name="connsiteY568" fmla="*/ 599477 h 2430180"/>
                            <a:gd name="connsiteX569" fmla="*/ 3490127 w 4378794"/>
                            <a:gd name="connsiteY569" fmla="*/ 495221 h 2430180"/>
                            <a:gd name="connsiteX570" fmla="*/ 3495092 w 4378794"/>
                            <a:gd name="connsiteY570" fmla="*/ 485292 h 2430180"/>
                            <a:gd name="connsiteX571" fmla="*/ 3495092 w 4378794"/>
                            <a:gd name="connsiteY571" fmla="*/ 480327 h 2430180"/>
                            <a:gd name="connsiteX572" fmla="*/ 3495092 w 4378794"/>
                            <a:gd name="connsiteY572" fmla="*/ 475362 h 2430180"/>
                            <a:gd name="connsiteX573" fmla="*/ 3495092 w 4378794"/>
                            <a:gd name="connsiteY573" fmla="*/ 470398 h 2430180"/>
                            <a:gd name="connsiteX574" fmla="*/ 3495092 w 4378794"/>
                            <a:gd name="connsiteY574" fmla="*/ 465433 h 2430180"/>
                            <a:gd name="connsiteX575" fmla="*/ 3495092 w 4378794"/>
                            <a:gd name="connsiteY575" fmla="*/ 460469 h 2430180"/>
                            <a:gd name="connsiteX576" fmla="*/ 3495092 w 4378794"/>
                            <a:gd name="connsiteY576" fmla="*/ 455504 h 2430180"/>
                            <a:gd name="connsiteX577" fmla="*/ 3495092 w 4378794"/>
                            <a:gd name="connsiteY577" fmla="*/ 450539 h 2430180"/>
                            <a:gd name="connsiteX578" fmla="*/ 3495092 w 4378794"/>
                            <a:gd name="connsiteY578" fmla="*/ 445575 h 2430180"/>
                            <a:gd name="connsiteX579" fmla="*/ 3495092 w 4378794"/>
                            <a:gd name="connsiteY579" fmla="*/ 440610 h 2430180"/>
                            <a:gd name="connsiteX580" fmla="*/ 3495092 w 4378794"/>
                            <a:gd name="connsiteY580" fmla="*/ 435646 h 2430180"/>
                            <a:gd name="connsiteX581" fmla="*/ 3495092 w 4378794"/>
                            <a:gd name="connsiteY581" fmla="*/ 425716 h 2430180"/>
                            <a:gd name="connsiteX582" fmla="*/ 3544738 w 4378794"/>
                            <a:gd name="connsiteY582" fmla="*/ 455504 h 2430180"/>
                            <a:gd name="connsiteX583" fmla="*/ 3574526 w 4378794"/>
                            <a:gd name="connsiteY583" fmla="*/ 455504 h 2430180"/>
                            <a:gd name="connsiteX584" fmla="*/ 3758216 w 4378794"/>
                            <a:gd name="connsiteY584" fmla="*/ 351246 h 2430180"/>
                            <a:gd name="connsiteX585" fmla="*/ 3763181 w 4378794"/>
                            <a:gd name="connsiteY585" fmla="*/ 341317 h 2430180"/>
                            <a:gd name="connsiteX586" fmla="*/ 3763181 w 4378794"/>
                            <a:gd name="connsiteY586" fmla="*/ 336353 h 2430180"/>
                            <a:gd name="connsiteX587" fmla="*/ 3763181 w 4378794"/>
                            <a:gd name="connsiteY587" fmla="*/ 331388 h 2430180"/>
                            <a:gd name="connsiteX588" fmla="*/ 3763181 w 4378794"/>
                            <a:gd name="connsiteY588" fmla="*/ 326423 h 2430180"/>
                            <a:gd name="connsiteX589" fmla="*/ 3763181 w 4378794"/>
                            <a:gd name="connsiteY589" fmla="*/ 321459 h 2430180"/>
                            <a:gd name="connsiteX590" fmla="*/ 3763181 w 4378794"/>
                            <a:gd name="connsiteY590" fmla="*/ 316494 h 2430180"/>
                            <a:gd name="connsiteX591" fmla="*/ 3763181 w 4378794"/>
                            <a:gd name="connsiteY591" fmla="*/ 311530 h 2430180"/>
                            <a:gd name="connsiteX592" fmla="*/ 3763181 w 4378794"/>
                            <a:gd name="connsiteY592" fmla="*/ 306565 h 2430180"/>
                            <a:gd name="connsiteX593" fmla="*/ 3763181 w 4378794"/>
                            <a:gd name="connsiteY593" fmla="*/ 301600 h 2430180"/>
                            <a:gd name="connsiteX594" fmla="*/ 3763181 w 4378794"/>
                            <a:gd name="connsiteY594" fmla="*/ 296636 h 2430180"/>
                            <a:gd name="connsiteX595" fmla="*/ 3763181 w 4378794"/>
                            <a:gd name="connsiteY595" fmla="*/ 291671 h 2430180"/>
                            <a:gd name="connsiteX596" fmla="*/ 3763181 w 4378794"/>
                            <a:gd name="connsiteY596" fmla="*/ 281742 h 2430180"/>
                            <a:gd name="connsiteX597" fmla="*/ 3837650 w 4378794"/>
                            <a:gd name="connsiteY597" fmla="*/ 326423 h 2430180"/>
                            <a:gd name="connsiteX598" fmla="*/ 3713535 w 4378794"/>
                            <a:gd name="connsiteY598" fmla="*/ 395928 h 2430180"/>
                            <a:gd name="connsiteX599" fmla="*/ 3708570 w 4378794"/>
                            <a:gd name="connsiteY599" fmla="*/ 405858 h 2430180"/>
                            <a:gd name="connsiteX600" fmla="*/ 3708570 w 4378794"/>
                            <a:gd name="connsiteY600" fmla="*/ 410822 h 2430180"/>
                            <a:gd name="connsiteX601" fmla="*/ 3708570 w 4378794"/>
                            <a:gd name="connsiteY601" fmla="*/ 415787 h 2430180"/>
                            <a:gd name="connsiteX602" fmla="*/ 3708570 w 4378794"/>
                            <a:gd name="connsiteY602" fmla="*/ 420752 h 2430180"/>
                            <a:gd name="connsiteX603" fmla="*/ 3708570 w 4378794"/>
                            <a:gd name="connsiteY603" fmla="*/ 425716 h 2430180"/>
                            <a:gd name="connsiteX604" fmla="*/ 3708570 w 4378794"/>
                            <a:gd name="connsiteY604" fmla="*/ 430681 h 2430180"/>
                            <a:gd name="connsiteX605" fmla="*/ 3708570 w 4378794"/>
                            <a:gd name="connsiteY605" fmla="*/ 435646 h 2430180"/>
                            <a:gd name="connsiteX606" fmla="*/ 3708570 w 4378794"/>
                            <a:gd name="connsiteY606" fmla="*/ 440610 h 2430180"/>
                            <a:gd name="connsiteX607" fmla="*/ 3708570 w 4378794"/>
                            <a:gd name="connsiteY607" fmla="*/ 445575 h 2430180"/>
                            <a:gd name="connsiteX608" fmla="*/ 3708570 w 4378794"/>
                            <a:gd name="connsiteY608" fmla="*/ 450539 h 2430180"/>
                            <a:gd name="connsiteX609" fmla="*/ 3708570 w 4378794"/>
                            <a:gd name="connsiteY609" fmla="*/ 455504 h 2430180"/>
                            <a:gd name="connsiteX610" fmla="*/ 3708570 w 4378794"/>
                            <a:gd name="connsiteY610" fmla="*/ 465433 h 2430180"/>
                            <a:gd name="connsiteX611" fmla="*/ 3658924 w 4378794"/>
                            <a:gd name="connsiteY611" fmla="*/ 435646 h 2430180"/>
                            <a:gd name="connsiteX612" fmla="*/ 3629136 w 4378794"/>
                            <a:gd name="connsiteY612" fmla="*/ 435646 h 2430180"/>
                            <a:gd name="connsiteX613" fmla="*/ 3445446 w 4378794"/>
                            <a:gd name="connsiteY613" fmla="*/ 539902 h 2430180"/>
                            <a:gd name="connsiteX614" fmla="*/ 3440481 w 4378794"/>
                            <a:gd name="connsiteY614" fmla="*/ 549831 h 2430180"/>
                            <a:gd name="connsiteX615" fmla="*/ 3440481 w 4378794"/>
                            <a:gd name="connsiteY615" fmla="*/ 554796 h 2430180"/>
                            <a:gd name="connsiteX616" fmla="*/ 3440481 w 4378794"/>
                            <a:gd name="connsiteY616" fmla="*/ 559761 h 2430180"/>
                            <a:gd name="connsiteX617" fmla="*/ 3440481 w 4378794"/>
                            <a:gd name="connsiteY617" fmla="*/ 564725 h 2430180"/>
                            <a:gd name="connsiteX618" fmla="*/ 3440481 w 4378794"/>
                            <a:gd name="connsiteY618" fmla="*/ 569690 h 2430180"/>
                            <a:gd name="connsiteX619" fmla="*/ 3440481 w 4378794"/>
                            <a:gd name="connsiteY619" fmla="*/ 574654 h 2430180"/>
                            <a:gd name="connsiteX620" fmla="*/ 3440481 w 4378794"/>
                            <a:gd name="connsiteY620" fmla="*/ 579619 h 2430180"/>
                            <a:gd name="connsiteX621" fmla="*/ 3440481 w 4378794"/>
                            <a:gd name="connsiteY621" fmla="*/ 584584 h 2430180"/>
                            <a:gd name="connsiteX622" fmla="*/ 3440481 w 4378794"/>
                            <a:gd name="connsiteY622" fmla="*/ 589548 h 2430180"/>
                            <a:gd name="connsiteX623" fmla="*/ 3440481 w 4378794"/>
                            <a:gd name="connsiteY623" fmla="*/ 594513 h 2430180"/>
                            <a:gd name="connsiteX624" fmla="*/ 3440481 w 4378794"/>
                            <a:gd name="connsiteY624" fmla="*/ 599477 h 2430180"/>
                            <a:gd name="connsiteX625" fmla="*/ 3440481 w 4378794"/>
                            <a:gd name="connsiteY625" fmla="*/ 609407 h 2430180"/>
                            <a:gd name="connsiteX626" fmla="*/ 3390835 w 4378794"/>
                            <a:gd name="connsiteY626" fmla="*/ 579619 h 2430180"/>
                            <a:gd name="connsiteX627" fmla="*/ 3361047 w 4378794"/>
                            <a:gd name="connsiteY627" fmla="*/ 579619 h 2430180"/>
                            <a:gd name="connsiteX628" fmla="*/ 3177356 w 4378794"/>
                            <a:gd name="connsiteY628" fmla="*/ 683877 h 2430180"/>
                            <a:gd name="connsiteX629" fmla="*/ 3172392 w 4378794"/>
                            <a:gd name="connsiteY629" fmla="*/ 693806 h 2430180"/>
                            <a:gd name="connsiteX630" fmla="*/ 3172392 w 4378794"/>
                            <a:gd name="connsiteY630" fmla="*/ 698770 h 2430180"/>
                            <a:gd name="connsiteX631" fmla="*/ 3172392 w 4378794"/>
                            <a:gd name="connsiteY631" fmla="*/ 703735 h 2430180"/>
                            <a:gd name="connsiteX632" fmla="*/ 3172392 w 4378794"/>
                            <a:gd name="connsiteY632" fmla="*/ 708700 h 2430180"/>
                            <a:gd name="connsiteX633" fmla="*/ 3172392 w 4378794"/>
                            <a:gd name="connsiteY633" fmla="*/ 713664 h 2430180"/>
                            <a:gd name="connsiteX634" fmla="*/ 3172392 w 4378794"/>
                            <a:gd name="connsiteY634" fmla="*/ 718629 h 2430180"/>
                            <a:gd name="connsiteX635" fmla="*/ 3172392 w 4378794"/>
                            <a:gd name="connsiteY635" fmla="*/ 723593 h 2430180"/>
                            <a:gd name="connsiteX636" fmla="*/ 3172392 w 4378794"/>
                            <a:gd name="connsiteY636" fmla="*/ 728558 h 2430180"/>
                            <a:gd name="connsiteX637" fmla="*/ 3172392 w 4378794"/>
                            <a:gd name="connsiteY637" fmla="*/ 733523 h 2430180"/>
                            <a:gd name="connsiteX638" fmla="*/ 3172392 w 4378794"/>
                            <a:gd name="connsiteY638" fmla="*/ 738487 h 2430180"/>
                            <a:gd name="connsiteX639" fmla="*/ 3172392 w 4378794"/>
                            <a:gd name="connsiteY639" fmla="*/ 743452 h 2430180"/>
                            <a:gd name="connsiteX640" fmla="*/ 3172392 w 4378794"/>
                            <a:gd name="connsiteY640" fmla="*/ 753381 h 2430180"/>
                            <a:gd name="connsiteX641" fmla="*/ 3122745 w 4378794"/>
                            <a:gd name="connsiteY641" fmla="*/ 723593 h 2430180"/>
                            <a:gd name="connsiteX642" fmla="*/ 3092957 w 4378794"/>
                            <a:gd name="connsiteY642" fmla="*/ 723593 h 2430180"/>
                            <a:gd name="connsiteX643" fmla="*/ 2909267 w 4378794"/>
                            <a:gd name="connsiteY643" fmla="*/ 827850 h 2430180"/>
                            <a:gd name="connsiteX644" fmla="*/ 2904302 w 4378794"/>
                            <a:gd name="connsiteY644" fmla="*/ 837779 h 2430180"/>
                            <a:gd name="connsiteX645" fmla="*/ 2904302 w 4378794"/>
                            <a:gd name="connsiteY645" fmla="*/ 842744 h 2430180"/>
                            <a:gd name="connsiteX646" fmla="*/ 2904302 w 4378794"/>
                            <a:gd name="connsiteY646" fmla="*/ 847708 h 2430180"/>
                            <a:gd name="connsiteX647" fmla="*/ 2904302 w 4378794"/>
                            <a:gd name="connsiteY647" fmla="*/ 852673 h 2430180"/>
                            <a:gd name="connsiteX648" fmla="*/ 2904302 w 4378794"/>
                            <a:gd name="connsiteY648" fmla="*/ 857638 h 2430180"/>
                            <a:gd name="connsiteX649" fmla="*/ 2904302 w 4378794"/>
                            <a:gd name="connsiteY649" fmla="*/ 862602 h 2430180"/>
                            <a:gd name="connsiteX650" fmla="*/ 2904302 w 4378794"/>
                            <a:gd name="connsiteY650" fmla="*/ 867567 h 2430180"/>
                            <a:gd name="connsiteX651" fmla="*/ 2904302 w 4378794"/>
                            <a:gd name="connsiteY651" fmla="*/ 872531 h 2430180"/>
                            <a:gd name="connsiteX652" fmla="*/ 2904302 w 4378794"/>
                            <a:gd name="connsiteY652" fmla="*/ 877496 h 2430180"/>
                            <a:gd name="connsiteX653" fmla="*/ 2904302 w 4378794"/>
                            <a:gd name="connsiteY653" fmla="*/ 882461 h 2430180"/>
                            <a:gd name="connsiteX654" fmla="*/ 2904302 w 4378794"/>
                            <a:gd name="connsiteY654" fmla="*/ 887425 h 2430180"/>
                            <a:gd name="connsiteX655" fmla="*/ 2904302 w 4378794"/>
                            <a:gd name="connsiteY655" fmla="*/ 897355 h 2430180"/>
                            <a:gd name="connsiteX656" fmla="*/ 2854656 w 4378794"/>
                            <a:gd name="connsiteY656" fmla="*/ 867567 h 2430180"/>
                            <a:gd name="connsiteX657" fmla="*/ 2824868 w 4378794"/>
                            <a:gd name="connsiteY657" fmla="*/ 867567 h 2430180"/>
                            <a:gd name="connsiteX658" fmla="*/ 2641177 w 4378794"/>
                            <a:gd name="connsiteY658" fmla="*/ 971824 h 2430180"/>
                            <a:gd name="connsiteX659" fmla="*/ 2636213 w 4378794"/>
                            <a:gd name="connsiteY659" fmla="*/ 981754 h 2430180"/>
                            <a:gd name="connsiteX660" fmla="*/ 2636213 w 4378794"/>
                            <a:gd name="connsiteY660" fmla="*/ 986718 h 2430180"/>
                            <a:gd name="connsiteX661" fmla="*/ 2636213 w 4378794"/>
                            <a:gd name="connsiteY661" fmla="*/ 991683 h 2430180"/>
                            <a:gd name="connsiteX662" fmla="*/ 2636213 w 4378794"/>
                            <a:gd name="connsiteY662" fmla="*/ 996647 h 2430180"/>
                            <a:gd name="connsiteX663" fmla="*/ 2636213 w 4378794"/>
                            <a:gd name="connsiteY663" fmla="*/ 1001612 h 2430180"/>
                            <a:gd name="connsiteX664" fmla="*/ 2636213 w 4378794"/>
                            <a:gd name="connsiteY664" fmla="*/ 1006577 h 2430180"/>
                            <a:gd name="connsiteX665" fmla="*/ 2636213 w 4378794"/>
                            <a:gd name="connsiteY665" fmla="*/ 1011541 h 2430180"/>
                            <a:gd name="connsiteX666" fmla="*/ 2636213 w 4378794"/>
                            <a:gd name="connsiteY666" fmla="*/ 1016506 h 2430180"/>
                            <a:gd name="connsiteX667" fmla="*/ 2636213 w 4378794"/>
                            <a:gd name="connsiteY667" fmla="*/ 1021470 h 2430180"/>
                            <a:gd name="connsiteX668" fmla="*/ 2636213 w 4378794"/>
                            <a:gd name="connsiteY668" fmla="*/ 1026435 h 2430180"/>
                            <a:gd name="connsiteX669" fmla="*/ 2636213 w 4378794"/>
                            <a:gd name="connsiteY669" fmla="*/ 1031400 h 2430180"/>
                            <a:gd name="connsiteX670" fmla="*/ 2636213 w 4378794"/>
                            <a:gd name="connsiteY670" fmla="*/ 1041329 h 2430180"/>
                            <a:gd name="connsiteX671" fmla="*/ 2586567 w 4378794"/>
                            <a:gd name="connsiteY671" fmla="*/ 1011541 h 2430180"/>
                            <a:gd name="connsiteX672" fmla="*/ 2556779 w 4378794"/>
                            <a:gd name="connsiteY672" fmla="*/ 1011541 h 2430180"/>
                            <a:gd name="connsiteX673" fmla="*/ 2373088 w 4378794"/>
                            <a:gd name="connsiteY673" fmla="*/ 1115798 h 2430180"/>
                            <a:gd name="connsiteX674" fmla="*/ 2368123 w 4378794"/>
                            <a:gd name="connsiteY674" fmla="*/ 1125727 h 2430180"/>
                            <a:gd name="connsiteX675" fmla="*/ 2368123 w 4378794"/>
                            <a:gd name="connsiteY675" fmla="*/ 1130692 h 2430180"/>
                            <a:gd name="connsiteX676" fmla="*/ 2368123 w 4378794"/>
                            <a:gd name="connsiteY676" fmla="*/ 1135656 h 2430180"/>
                            <a:gd name="connsiteX677" fmla="*/ 2368123 w 4378794"/>
                            <a:gd name="connsiteY677" fmla="*/ 1140621 h 2430180"/>
                            <a:gd name="connsiteX678" fmla="*/ 2368123 w 4378794"/>
                            <a:gd name="connsiteY678" fmla="*/ 1145586 h 2430180"/>
                            <a:gd name="connsiteX679" fmla="*/ 2368123 w 4378794"/>
                            <a:gd name="connsiteY679" fmla="*/ 1150550 h 2430180"/>
                            <a:gd name="connsiteX680" fmla="*/ 2368123 w 4378794"/>
                            <a:gd name="connsiteY680" fmla="*/ 1155515 h 2430180"/>
                            <a:gd name="connsiteX681" fmla="*/ 2368123 w 4378794"/>
                            <a:gd name="connsiteY681" fmla="*/ 1160480 h 2430180"/>
                            <a:gd name="connsiteX682" fmla="*/ 2368123 w 4378794"/>
                            <a:gd name="connsiteY682" fmla="*/ 1165444 h 2430180"/>
                            <a:gd name="connsiteX683" fmla="*/ 2368123 w 4378794"/>
                            <a:gd name="connsiteY683" fmla="*/ 1170409 h 2430180"/>
                            <a:gd name="connsiteX684" fmla="*/ 2368123 w 4378794"/>
                            <a:gd name="connsiteY684" fmla="*/ 1175374 h 2430180"/>
                            <a:gd name="connsiteX685" fmla="*/ 2368123 w 4378794"/>
                            <a:gd name="connsiteY685" fmla="*/ 1185303 h 2430180"/>
                            <a:gd name="connsiteX686" fmla="*/ 2318477 w 4378794"/>
                            <a:gd name="connsiteY686" fmla="*/ 1155515 h 2430180"/>
                            <a:gd name="connsiteX687" fmla="*/ 2288689 w 4378794"/>
                            <a:gd name="connsiteY687" fmla="*/ 1155515 h 2430180"/>
                            <a:gd name="connsiteX688" fmla="*/ 2104999 w 4378794"/>
                            <a:gd name="connsiteY688" fmla="*/ 1259772 h 2430180"/>
                            <a:gd name="connsiteX689" fmla="*/ 2100034 w 4378794"/>
                            <a:gd name="connsiteY689" fmla="*/ 1269701 h 2430180"/>
                            <a:gd name="connsiteX690" fmla="*/ 2100034 w 4378794"/>
                            <a:gd name="connsiteY690" fmla="*/ 1274666 h 2430180"/>
                            <a:gd name="connsiteX691" fmla="*/ 2100034 w 4378794"/>
                            <a:gd name="connsiteY691" fmla="*/ 1279631 h 2430180"/>
                            <a:gd name="connsiteX692" fmla="*/ 2100034 w 4378794"/>
                            <a:gd name="connsiteY692" fmla="*/ 1284595 h 2430180"/>
                            <a:gd name="connsiteX693" fmla="*/ 2100034 w 4378794"/>
                            <a:gd name="connsiteY693" fmla="*/ 1289560 h 2430180"/>
                            <a:gd name="connsiteX694" fmla="*/ 2100034 w 4378794"/>
                            <a:gd name="connsiteY694" fmla="*/ 1294524 h 2430180"/>
                            <a:gd name="connsiteX695" fmla="*/ 2100034 w 4378794"/>
                            <a:gd name="connsiteY695" fmla="*/ 1299489 h 2430180"/>
                            <a:gd name="connsiteX696" fmla="*/ 2100034 w 4378794"/>
                            <a:gd name="connsiteY696" fmla="*/ 1304454 h 2430180"/>
                            <a:gd name="connsiteX697" fmla="*/ 2100034 w 4378794"/>
                            <a:gd name="connsiteY697" fmla="*/ 1309418 h 2430180"/>
                            <a:gd name="connsiteX698" fmla="*/ 2100034 w 4378794"/>
                            <a:gd name="connsiteY698" fmla="*/ 1314383 h 2430180"/>
                            <a:gd name="connsiteX699" fmla="*/ 2100034 w 4378794"/>
                            <a:gd name="connsiteY699" fmla="*/ 1319347 h 2430180"/>
                            <a:gd name="connsiteX700" fmla="*/ 2100034 w 4378794"/>
                            <a:gd name="connsiteY700" fmla="*/ 1329277 h 2430180"/>
                            <a:gd name="connsiteX701" fmla="*/ 2050387 w 4378794"/>
                            <a:gd name="connsiteY701" fmla="*/ 1299489 h 2430180"/>
                            <a:gd name="connsiteX702" fmla="*/ 2020600 w 4378794"/>
                            <a:gd name="connsiteY702" fmla="*/ 1299489 h 2430180"/>
                            <a:gd name="connsiteX703" fmla="*/ 1836909 w 4378794"/>
                            <a:gd name="connsiteY703" fmla="*/ 1403746 h 2430180"/>
                            <a:gd name="connsiteX704" fmla="*/ 1831945 w 4378794"/>
                            <a:gd name="connsiteY704" fmla="*/ 1413675 h 2430180"/>
                            <a:gd name="connsiteX705" fmla="*/ 1831945 w 4378794"/>
                            <a:gd name="connsiteY705" fmla="*/ 1418640 h 2430180"/>
                            <a:gd name="connsiteX706" fmla="*/ 1831945 w 4378794"/>
                            <a:gd name="connsiteY706" fmla="*/ 1423604 h 2430180"/>
                            <a:gd name="connsiteX707" fmla="*/ 1831945 w 4378794"/>
                            <a:gd name="connsiteY707" fmla="*/ 1428569 h 2430180"/>
                            <a:gd name="connsiteX708" fmla="*/ 1831945 w 4378794"/>
                            <a:gd name="connsiteY708" fmla="*/ 1433534 h 2430180"/>
                            <a:gd name="connsiteX709" fmla="*/ 1831945 w 4378794"/>
                            <a:gd name="connsiteY709" fmla="*/ 1438498 h 2430180"/>
                            <a:gd name="connsiteX710" fmla="*/ 1831945 w 4378794"/>
                            <a:gd name="connsiteY710" fmla="*/ 1443463 h 2430180"/>
                            <a:gd name="connsiteX711" fmla="*/ 1831945 w 4378794"/>
                            <a:gd name="connsiteY711" fmla="*/ 1448428 h 2430180"/>
                            <a:gd name="connsiteX712" fmla="*/ 1831945 w 4378794"/>
                            <a:gd name="connsiteY712" fmla="*/ 1453392 h 2430180"/>
                            <a:gd name="connsiteX713" fmla="*/ 1831945 w 4378794"/>
                            <a:gd name="connsiteY713" fmla="*/ 1458357 h 2430180"/>
                            <a:gd name="connsiteX714" fmla="*/ 1831945 w 4378794"/>
                            <a:gd name="connsiteY714" fmla="*/ 1463322 h 2430180"/>
                            <a:gd name="connsiteX715" fmla="*/ 1831945 w 4378794"/>
                            <a:gd name="connsiteY715" fmla="*/ 1473251 h 2430180"/>
                            <a:gd name="connsiteX716" fmla="*/ 1782298 w 4378794"/>
                            <a:gd name="connsiteY716" fmla="*/ 1443463 h 2430180"/>
                            <a:gd name="connsiteX717" fmla="*/ 1752510 w 4378794"/>
                            <a:gd name="connsiteY717" fmla="*/ 1443463 h 2430180"/>
                            <a:gd name="connsiteX718" fmla="*/ 1568820 w 4378794"/>
                            <a:gd name="connsiteY718" fmla="*/ 1547720 h 2430180"/>
                            <a:gd name="connsiteX719" fmla="*/ 1563855 w 4378794"/>
                            <a:gd name="connsiteY719" fmla="*/ 1557649 h 2430180"/>
                            <a:gd name="connsiteX720" fmla="*/ 1563855 w 4378794"/>
                            <a:gd name="connsiteY720" fmla="*/ 1562614 h 2430180"/>
                            <a:gd name="connsiteX721" fmla="*/ 1563855 w 4378794"/>
                            <a:gd name="connsiteY721" fmla="*/ 1567578 h 2430180"/>
                            <a:gd name="connsiteX722" fmla="*/ 1563855 w 4378794"/>
                            <a:gd name="connsiteY722" fmla="*/ 1572543 h 2430180"/>
                            <a:gd name="connsiteX723" fmla="*/ 1563855 w 4378794"/>
                            <a:gd name="connsiteY723" fmla="*/ 1577508 h 2430180"/>
                            <a:gd name="connsiteX724" fmla="*/ 1563855 w 4378794"/>
                            <a:gd name="connsiteY724" fmla="*/ 1582472 h 2430180"/>
                            <a:gd name="connsiteX725" fmla="*/ 1563855 w 4378794"/>
                            <a:gd name="connsiteY725" fmla="*/ 1587437 h 2430180"/>
                            <a:gd name="connsiteX726" fmla="*/ 1563855 w 4378794"/>
                            <a:gd name="connsiteY726" fmla="*/ 1592401 h 2430180"/>
                            <a:gd name="connsiteX727" fmla="*/ 1563855 w 4378794"/>
                            <a:gd name="connsiteY727" fmla="*/ 1597366 h 2430180"/>
                            <a:gd name="connsiteX728" fmla="*/ 1563855 w 4378794"/>
                            <a:gd name="connsiteY728" fmla="*/ 1602331 h 2430180"/>
                            <a:gd name="connsiteX729" fmla="*/ 1563855 w 4378794"/>
                            <a:gd name="connsiteY729" fmla="*/ 1607295 h 2430180"/>
                            <a:gd name="connsiteX730" fmla="*/ 1563855 w 4378794"/>
                            <a:gd name="connsiteY730" fmla="*/ 1617224 h 2430180"/>
                            <a:gd name="connsiteX731" fmla="*/ 1514209 w 4378794"/>
                            <a:gd name="connsiteY731" fmla="*/ 1587437 h 2430180"/>
                            <a:gd name="connsiteX732" fmla="*/ 1484421 w 4378794"/>
                            <a:gd name="connsiteY732" fmla="*/ 1587437 h 2430180"/>
                            <a:gd name="connsiteX733" fmla="*/ 1300730 w 4378794"/>
                            <a:gd name="connsiteY733" fmla="*/ 1691694 h 2430180"/>
                            <a:gd name="connsiteX734" fmla="*/ 1295766 w 4378794"/>
                            <a:gd name="connsiteY734" fmla="*/ 1701623 h 2430180"/>
                            <a:gd name="connsiteX735" fmla="*/ 1295766 w 4378794"/>
                            <a:gd name="connsiteY735" fmla="*/ 1706588 h 2430180"/>
                            <a:gd name="connsiteX736" fmla="*/ 1295766 w 4378794"/>
                            <a:gd name="connsiteY736" fmla="*/ 1711553 h 2430180"/>
                            <a:gd name="connsiteX737" fmla="*/ 1295766 w 4378794"/>
                            <a:gd name="connsiteY737" fmla="*/ 1716517 h 2430180"/>
                            <a:gd name="connsiteX738" fmla="*/ 1295766 w 4378794"/>
                            <a:gd name="connsiteY738" fmla="*/ 1721482 h 2430180"/>
                            <a:gd name="connsiteX739" fmla="*/ 1295766 w 4378794"/>
                            <a:gd name="connsiteY739" fmla="*/ 1726447 h 2430180"/>
                            <a:gd name="connsiteX740" fmla="*/ 1295766 w 4378794"/>
                            <a:gd name="connsiteY740" fmla="*/ 1731411 h 2430180"/>
                            <a:gd name="connsiteX741" fmla="*/ 1295766 w 4378794"/>
                            <a:gd name="connsiteY741" fmla="*/ 1736376 h 2430180"/>
                            <a:gd name="connsiteX742" fmla="*/ 1295766 w 4378794"/>
                            <a:gd name="connsiteY742" fmla="*/ 1741340 h 2430180"/>
                            <a:gd name="connsiteX743" fmla="*/ 1295766 w 4378794"/>
                            <a:gd name="connsiteY743" fmla="*/ 1746305 h 2430180"/>
                            <a:gd name="connsiteX744" fmla="*/ 1295766 w 4378794"/>
                            <a:gd name="connsiteY744" fmla="*/ 1751270 h 2430180"/>
                            <a:gd name="connsiteX745" fmla="*/ 1295766 w 4378794"/>
                            <a:gd name="connsiteY745" fmla="*/ 1761199 h 2430180"/>
                            <a:gd name="connsiteX746" fmla="*/ 1246119 w 4378794"/>
                            <a:gd name="connsiteY746" fmla="*/ 1731411 h 2430180"/>
                            <a:gd name="connsiteX747" fmla="*/ 1216332 w 4378794"/>
                            <a:gd name="connsiteY747" fmla="*/ 1731411 h 2430180"/>
                            <a:gd name="connsiteX748" fmla="*/ 1032641 w 4378794"/>
                            <a:gd name="connsiteY748" fmla="*/ 1835668 h 2430180"/>
                            <a:gd name="connsiteX749" fmla="*/ 1027676 w 4378794"/>
                            <a:gd name="connsiteY749" fmla="*/ 1845597 h 2430180"/>
                            <a:gd name="connsiteX750" fmla="*/ 1027676 w 4378794"/>
                            <a:gd name="connsiteY750" fmla="*/ 1850562 h 2430180"/>
                            <a:gd name="connsiteX751" fmla="*/ 1027676 w 4378794"/>
                            <a:gd name="connsiteY751" fmla="*/ 1855526 h 2430180"/>
                            <a:gd name="connsiteX752" fmla="*/ 1027676 w 4378794"/>
                            <a:gd name="connsiteY752" fmla="*/ 1860491 h 2430180"/>
                            <a:gd name="connsiteX753" fmla="*/ 1027676 w 4378794"/>
                            <a:gd name="connsiteY753" fmla="*/ 1865455 h 2430180"/>
                            <a:gd name="connsiteX754" fmla="*/ 1027676 w 4378794"/>
                            <a:gd name="connsiteY754" fmla="*/ 1870420 h 2430180"/>
                            <a:gd name="connsiteX755" fmla="*/ 1027676 w 4378794"/>
                            <a:gd name="connsiteY755" fmla="*/ 1875385 h 2430180"/>
                            <a:gd name="connsiteX756" fmla="*/ 1027676 w 4378794"/>
                            <a:gd name="connsiteY756" fmla="*/ 1880349 h 2430180"/>
                            <a:gd name="connsiteX757" fmla="*/ 1027676 w 4378794"/>
                            <a:gd name="connsiteY757" fmla="*/ 1885314 h 2430180"/>
                            <a:gd name="connsiteX758" fmla="*/ 1027676 w 4378794"/>
                            <a:gd name="connsiteY758" fmla="*/ 1890278 h 2430180"/>
                            <a:gd name="connsiteX759" fmla="*/ 1027676 w 4378794"/>
                            <a:gd name="connsiteY759" fmla="*/ 1895243 h 2430180"/>
                            <a:gd name="connsiteX760" fmla="*/ 1027676 w 4378794"/>
                            <a:gd name="connsiteY760" fmla="*/ 1905172 h 2430180"/>
                            <a:gd name="connsiteX761" fmla="*/ 978030 w 4378794"/>
                            <a:gd name="connsiteY761" fmla="*/ 1875385 h 2430180"/>
                            <a:gd name="connsiteX762" fmla="*/ 948242 w 4378794"/>
                            <a:gd name="connsiteY762" fmla="*/ 1875385 h 2430180"/>
                            <a:gd name="connsiteX763" fmla="*/ 764551 w 4378794"/>
                            <a:gd name="connsiteY763" fmla="*/ 1979642 h 2430180"/>
                            <a:gd name="connsiteX764" fmla="*/ 759587 w 4378794"/>
                            <a:gd name="connsiteY764" fmla="*/ 1989571 h 2430180"/>
                            <a:gd name="connsiteX765" fmla="*/ 759587 w 4378794"/>
                            <a:gd name="connsiteY765" fmla="*/ 1994536 h 2430180"/>
                            <a:gd name="connsiteX766" fmla="*/ 759587 w 4378794"/>
                            <a:gd name="connsiteY766" fmla="*/ 1999501 h 2430180"/>
                            <a:gd name="connsiteX767" fmla="*/ 759587 w 4378794"/>
                            <a:gd name="connsiteY767" fmla="*/ 2004465 h 2430180"/>
                            <a:gd name="connsiteX768" fmla="*/ 759587 w 4378794"/>
                            <a:gd name="connsiteY768" fmla="*/ 2009430 h 2430180"/>
                            <a:gd name="connsiteX769" fmla="*/ 759587 w 4378794"/>
                            <a:gd name="connsiteY769" fmla="*/ 2014394 h 2430180"/>
                            <a:gd name="connsiteX770" fmla="*/ 759587 w 4378794"/>
                            <a:gd name="connsiteY770" fmla="*/ 2019359 h 2430180"/>
                            <a:gd name="connsiteX771" fmla="*/ 759587 w 4378794"/>
                            <a:gd name="connsiteY771" fmla="*/ 2024324 h 2430180"/>
                            <a:gd name="connsiteX772" fmla="*/ 759587 w 4378794"/>
                            <a:gd name="connsiteY772" fmla="*/ 2029288 h 2430180"/>
                            <a:gd name="connsiteX773" fmla="*/ 759587 w 4378794"/>
                            <a:gd name="connsiteY773" fmla="*/ 2034253 h 2430180"/>
                            <a:gd name="connsiteX774" fmla="*/ 759587 w 4378794"/>
                            <a:gd name="connsiteY774" fmla="*/ 2039217 h 2430180"/>
                            <a:gd name="connsiteX775" fmla="*/ 759587 w 4378794"/>
                            <a:gd name="connsiteY775" fmla="*/ 2049147 h 2430180"/>
                            <a:gd name="connsiteX776" fmla="*/ 709940 w 4378794"/>
                            <a:gd name="connsiteY776" fmla="*/ 2019359 h 2430180"/>
                            <a:gd name="connsiteX777" fmla="*/ 680153 w 4378794"/>
                            <a:gd name="connsiteY777" fmla="*/ 2019359 h 2430180"/>
                            <a:gd name="connsiteX778" fmla="*/ 332629 w 4378794"/>
                            <a:gd name="connsiteY778" fmla="*/ 2222908 h 2430180"/>
                            <a:gd name="connsiteX779" fmla="*/ 327665 w 4378794"/>
                            <a:gd name="connsiteY779" fmla="*/ 2232838 h 2430180"/>
                            <a:gd name="connsiteX780" fmla="*/ 327665 w 4378794"/>
                            <a:gd name="connsiteY780" fmla="*/ 2237802 h 2430180"/>
                            <a:gd name="connsiteX781" fmla="*/ 327665 w 4378794"/>
                            <a:gd name="connsiteY781" fmla="*/ 2242767 h 2430180"/>
                            <a:gd name="connsiteX782" fmla="*/ 327665 w 4378794"/>
                            <a:gd name="connsiteY782" fmla="*/ 2247732 h 2430180"/>
                            <a:gd name="connsiteX783" fmla="*/ 327665 w 4378794"/>
                            <a:gd name="connsiteY783" fmla="*/ 2252696 h 2430180"/>
                            <a:gd name="connsiteX784" fmla="*/ 327665 w 4378794"/>
                            <a:gd name="connsiteY784" fmla="*/ 2257661 h 2430180"/>
                            <a:gd name="connsiteX785" fmla="*/ 327665 w 4378794"/>
                            <a:gd name="connsiteY785" fmla="*/ 2262625 h 2430180"/>
                            <a:gd name="connsiteX786" fmla="*/ 327665 w 4378794"/>
                            <a:gd name="connsiteY786" fmla="*/ 2267590 h 2430180"/>
                            <a:gd name="connsiteX787" fmla="*/ 327665 w 4378794"/>
                            <a:gd name="connsiteY787" fmla="*/ 2272555 h 2430180"/>
                            <a:gd name="connsiteX788" fmla="*/ 327665 w 4378794"/>
                            <a:gd name="connsiteY788" fmla="*/ 2277519 h 2430180"/>
                            <a:gd name="connsiteX789" fmla="*/ 327665 w 4378794"/>
                            <a:gd name="connsiteY789" fmla="*/ 2282484 h 2430180"/>
                            <a:gd name="connsiteX790" fmla="*/ 332629 w 4378794"/>
                            <a:gd name="connsiteY790" fmla="*/ 2297378 h 2430180"/>
                            <a:gd name="connsiteX791" fmla="*/ 556037 w 4378794"/>
                            <a:gd name="connsiteY791" fmla="*/ 2426457 h 2430180"/>
                            <a:gd name="connsiteX792" fmla="*/ 585825 w 4378794"/>
                            <a:gd name="connsiteY792" fmla="*/ 2426457 h 2430180"/>
                            <a:gd name="connsiteX793" fmla="*/ 933348 w 4378794"/>
                            <a:gd name="connsiteY793" fmla="*/ 2222908 h 2430180"/>
                            <a:gd name="connsiteX794" fmla="*/ 943278 w 4378794"/>
                            <a:gd name="connsiteY794" fmla="*/ 2242767 h 243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Lst>
                          <a:rect l="l" t="t" r="r" b="b"/>
                          <a:pathLst>
                            <a:path w="4378794" h="2430180">
                              <a:moveTo>
                                <a:pt x="943278" y="2242767"/>
                              </a:moveTo>
                              <a:cubicBezTo>
                                <a:pt x="943278" y="2242767"/>
                                <a:pt x="943278" y="2237802"/>
                                <a:pt x="943278" y="2237802"/>
                              </a:cubicBezTo>
                              <a:cubicBezTo>
                                <a:pt x="943278" y="2237802"/>
                                <a:pt x="943278" y="2232838"/>
                                <a:pt x="943278" y="2232838"/>
                              </a:cubicBezTo>
                              <a:cubicBezTo>
                                <a:pt x="943278" y="2232838"/>
                                <a:pt x="943278" y="2227873"/>
                                <a:pt x="943278" y="2227873"/>
                              </a:cubicBezTo>
                              <a:cubicBezTo>
                                <a:pt x="943278" y="2227873"/>
                                <a:pt x="943278" y="2222908"/>
                                <a:pt x="943278" y="2222908"/>
                              </a:cubicBezTo>
                              <a:cubicBezTo>
                                <a:pt x="943278" y="2222908"/>
                                <a:pt x="943278" y="2217944"/>
                                <a:pt x="943278" y="2217944"/>
                              </a:cubicBezTo>
                              <a:cubicBezTo>
                                <a:pt x="943278" y="2217944"/>
                                <a:pt x="943278" y="2212979"/>
                                <a:pt x="943278" y="2212979"/>
                              </a:cubicBezTo>
                              <a:cubicBezTo>
                                <a:pt x="943278" y="2212979"/>
                                <a:pt x="943278" y="2208014"/>
                                <a:pt x="943278" y="2208014"/>
                              </a:cubicBezTo>
                              <a:cubicBezTo>
                                <a:pt x="943278" y="2208014"/>
                                <a:pt x="943278" y="2203050"/>
                                <a:pt x="943278" y="2203050"/>
                              </a:cubicBezTo>
                              <a:cubicBezTo>
                                <a:pt x="943278" y="2203050"/>
                                <a:pt x="943278" y="2198085"/>
                                <a:pt x="943278" y="2198085"/>
                              </a:cubicBezTo>
                              <a:cubicBezTo>
                                <a:pt x="943278" y="2198085"/>
                                <a:pt x="943278" y="2193120"/>
                                <a:pt x="943278" y="2193120"/>
                              </a:cubicBezTo>
                              <a:cubicBezTo>
                                <a:pt x="943278" y="2188156"/>
                                <a:pt x="943278" y="2188156"/>
                                <a:pt x="943278" y="2183191"/>
                              </a:cubicBezTo>
                              <a:lnTo>
                                <a:pt x="992924" y="2212979"/>
                              </a:lnTo>
                              <a:cubicBezTo>
                                <a:pt x="1002853" y="2217944"/>
                                <a:pt x="1017747" y="2217944"/>
                                <a:pt x="1022711" y="2212979"/>
                              </a:cubicBezTo>
                              <a:lnTo>
                                <a:pt x="1206402" y="2108722"/>
                              </a:lnTo>
                              <a:cubicBezTo>
                                <a:pt x="1211367" y="2103757"/>
                                <a:pt x="1211367" y="2103757"/>
                                <a:pt x="1211367" y="2098793"/>
                              </a:cubicBezTo>
                              <a:cubicBezTo>
                                <a:pt x="1211367" y="2098793"/>
                                <a:pt x="1211367" y="2093828"/>
                                <a:pt x="1211367" y="2093828"/>
                              </a:cubicBezTo>
                              <a:cubicBezTo>
                                <a:pt x="1211367" y="2093828"/>
                                <a:pt x="1211367" y="2088863"/>
                                <a:pt x="1211367" y="2088863"/>
                              </a:cubicBezTo>
                              <a:cubicBezTo>
                                <a:pt x="1211367" y="2088863"/>
                                <a:pt x="1211367" y="2083899"/>
                                <a:pt x="1211367" y="2083899"/>
                              </a:cubicBezTo>
                              <a:cubicBezTo>
                                <a:pt x="1211367" y="2083899"/>
                                <a:pt x="1211367" y="2078934"/>
                                <a:pt x="1211367" y="2078934"/>
                              </a:cubicBezTo>
                              <a:cubicBezTo>
                                <a:pt x="1211367" y="2078934"/>
                                <a:pt x="1211367" y="2073970"/>
                                <a:pt x="1211367" y="2073970"/>
                              </a:cubicBezTo>
                              <a:cubicBezTo>
                                <a:pt x="1211367" y="2073970"/>
                                <a:pt x="1211367" y="2069005"/>
                                <a:pt x="1211367" y="2069005"/>
                              </a:cubicBezTo>
                              <a:cubicBezTo>
                                <a:pt x="1211367" y="2069005"/>
                                <a:pt x="1211367" y="2064040"/>
                                <a:pt x="1211367" y="2064040"/>
                              </a:cubicBezTo>
                              <a:cubicBezTo>
                                <a:pt x="1211367" y="2064040"/>
                                <a:pt x="1211367" y="2059076"/>
                                <a:pt x="1211367" y="2059076"/>
                              </a:cubicBezTo>
                              <a:cubicBezTo>
                                <a:pt x="1211367" y="2059076"/>
                                <a:pt x="1211367" y="2054111"/>
                                <a:pt x="1211367" y="2054111"/>
                              </a:cubicBezTo>
                              <a:cubicBezTo>
                                <a:pt x="1211367" y="2054111"/>
                                <a:pt x="1211367" y="2049147"/>
                                <a:pt x="1211367" y="2049147"/>
                              </a:cubicBezTo>
                              <a:cubicBezTo>
                                <a:pt x="1211367" y="2044182"/>
                                <a:pt x="1211367" y="2044182"/>
                                <a:pt x="1211367" y="2039217"/>
                              </a:cubicBezTo>
                              <a:lnTo>
                                <a:pt x="1261013" y="2069005"/>
                              </a:lnTo>
                              <a:cubicBezTo>
                                <a:pt x="1270942" y="2073970"/>
                                <a:pt x="1285836" y="2073970"/>
                                <a:pt x="1290801" y="2069005"/>
                              </a:cubicBezTo>
                              <a:lnTo>
                                <a:pt x="1474492" y="1964748"/>
                              </a:lnTo>
                              <a:cubicBezTo>
                                <a:pt x="1479456" y="1959783"/>
                                <a:pt x="1479456" y="1959783"/>
                                <a:pt x="1479456" y="1954819"/>
                              </a:cubicBezTo>
                              <a:cubicBezTo>
                                <a:pt x="1479456" y="1954819"/>
                                <a:pt x="1479456" y="1949854"/>
                                <a:pt x="1479456" y="1949854"/>
                              </a:cubicBezTo>
                              <a:cubicBezTo>
                                <a:pt x="1479456" y="1949854"/>
                                <a:pt x="1479456" y="1944889"/>
                                <a:pt x="1479456" y="1944889"/>
                              </a:cubicBezTo>
                              <a:cubicBezTo>
                                <a:pt x="1479456" y="1944889"/>
                                <a:pt x="1479456" y="1939925"/>
                                <a:pt x="1479456" y="1939925"/>
                              </a:cubicBezTo>
                              <a:cubicBezTo>
                                <a:pt x="1479456" y="1939925"/>
                                <a:pt x="1479456" y="1934960"/>
                                <a:pt x="1479456" y="1934960"/>
                              </a:cubicBezTo>
                              <a:cubicBezTo>
                                <a:pt x="1479456" y="1934960"/>
                                <a:pt x="1479456" y="1929995"/>
                                <a:pt x="1479456" y="1929995"/>
                              </a:cubicBezTo>
                              <a:cubicBezTo>
                                <a:pt x="1479456" y="1929995"/>
                                <a:pt x="1479456" y="1925031"/>
                                <a:pt x="1479456" y="1925031"/>
                              </a:cubicBezTo>
                              <a:cubicBezTo>
                                <a:pt x="1479456" y="1925031"/>
                                <a:pt x="1479456" y="1920066"/>
                                <a:pt x="1479456" y="1920066"/>
                              </a:cubicBezTo>
                              <a:cubicBezTo>
                                <a:pt x="1479456" y="1920066"/>
                                <a:pt x="1479456" y="1915101"/>
                                <a:pt x="1479456" y="1915101"/>
                              </a:cubicBezTo>
                              <a:cubicBezTo>
                                <a:pt x="1479456" y="1915101"/>
                                <a:pt x="1479456" y="1910137"/>
                                <a:pt x="1479456" y="1910137"/>
                              </a:cubicBezTo>
                              <a:cubicBezTo>
                                <a:pt x="1479456" y="1910137"/>
                                <a:pt x="1479456" y="1905172"/>
                                <a:pt x="1479456" y="1905172"/>
                              </a:cubicBezTo>
                              <a:cubicBezTo>
                                <a:pt x="1479456" y="1900208"/>
                                <a:pt x="1479456" y="1900208"/>
                                <a:pt x="1479456" y="1895243"/>
                              </a:cubicBezTo>
                              <a:lnTo>
                                <a:pt x="1529102" y="1925031"/>
                              </a:lnTo>
                              <a:cubicBezTo>
                                <a:pt x="1539032" y="1929995"/>
                                <a:pt x="1553926" y="1929995"/>
                                <a:pt x="1558890" y="1925031"/>
                              </a:cubicBezTo>
                              <a:lnTo>
                                <a:pt x="1742581" y="1820774"/>
                              </a:lnTo>
                              <a:cubicBezTo>
                                <a:pt x="1747546" y="1815809"/>
                                <a:pt x="1747546" y="1815809"/>
                                <a:pt x="1747546" y="1810845"/>
                              </a:cubicBezTo>
                              <a:cubicBezTo>
                                <a:pt x="1747546" y="1810845"/>
                                <a:pt x="1747546" y="1805880"/>
                                <a:pt x="1747546" y="1805880"/>
                              </a:cubicBezTo>
                              <a:cubicBezTo>
                                <a:pt x="1747546" y="1805880"/>
                                <a:pt x="1747546" y="1800916"/>
                                <a:pt x="1747546" y="1800916"/>
                              </a:cubicBezTo>
                              <a:cubicBezTo>
                                <a:pt x="1747546" y="1800916"/>
                                <a:pt x="1747546" y="1795951"/>
                                <a:pt x="1747546" y="1795951"/>
                              </a:cubicBezTo>
                              <a:cubicBezTo>
                                <a:pt x="1747546" y="1795951"/>
                                <a:pt x="1747546" y="1790986"/>
                                <a:pt x="1747546" y="1790986"/>
                              </a:cubicBezTo>
                              <a:cubicBezTo>
                                <a:pt x="1747546" y="1790986"/>
                                <a:pt x="1747546" y="1786022"/>
                                <a:pt x="1747546" y="1786022"/>
                              </a:cubicBezTo>
                              <a:cubicBezTo>
                                <a:pt x="1747546" y="1786022"/>
                                <a:pt x="1747546" y="1781057"/>
                                <a:pt x="1747546" y="1781057"/>
                              </a:cubicBezTo>
                              <a:cubicBezTo>
                                <a:pt x="1747546" y="1781057"/>
                                <a:pt x="1747546" y="1776093"/>
                                <a:pt x="1747546" y="1776093"/>
                              </a:cubicBezTo>
                              <a:cubicBezTo>
                                <a:pt x="1747546" y="1776093"/>
                                <a:pt x="1747546" y="1771128"/>
                                <a:pt x="1747546" y="1771128"/>
                              </a:cubicBezTo>
                              <a:cubicBezTo>
                                <a:pt x="1747546" y="1771128"/>
                                <a:pt x="1747546" y="1766163"/>
                                <a:pt x="1747546" y="1766163"/>
                              </a:cubicBezTo>
                              <a:cubicBezTo>
                                <a:pt x="1747546" y="1766163"/>
                                <a:pt x="1747546" y="1761199"/>
                                <a:pt x="1747546" y="1761199"/>
                              </a:cubicBezTo>
                              <a:cubicBezTo>
                                <a:pt x="1747546" y="1756234"/>
                                <a:pt x="1747546" y="1756234"/>
                                <a:pt x="1747546" y="1751270"/>
                              </a:cubicBezTo>
                              <a:lnTo>
                                <a:pt x="1797192" y="1781057"/>
                              </a:lnTo>
                              <a:cubicBezTo>
                                <a:pt x="1807121" y="1786022"/>
                                <a:pt x="1822015" y="1786022"/>
                                <a:pt x="1826980" y="1781057"/>
                              </a:cubicBezTo>
                              <a:lnTo>
                                <a:pt x="2010671" y="1676800"/>
                              </a:lnTo>
                              <a:cubicBezTo>
                                <a:pt x="2015635" y="1671835"/>
                                <a:pt x="2015635" y="1671835"/>
                                <a:pt x="2015635" y="1666870"/>
                              </a:cubicBezTo>
                              <a:cubicBezTo>
                                <a:pt x="2015635" y="1666870"/>
                                <a:pt x="2015635" y="1661906"/>
                                <a:pt x="2015635" y="1661906"/>
                              </a:cubicBezTo>
                              <a:cubicBezTo>
                                <a:pt x="2015635" y="1661906"/>
                                <a:pt x="2015635" y="1656941"/>
                                <a:pt x="2015635" y="1656941"/>
                              </a:cubicBezTo>
                              <a:cubicBezTo>
                                <a:pt x="2015635" y="1656941"/>
                                <a:pt x="2015635" y="1651977"/>
                                <a:pt x="2015635" y="1651977"/>
                              </a:cubicBezTo>
                              <a:cubicBezTo>
                                <a:pt x="2015635" y="1651977"/>
                                <a:pt x="2015635" y="1647012"/>
                                <a:pt x="2015635" y="1647012"/>
                              </a:cubicBezTo>
                              <a:cubicBezTo>
                                <a:pt x="2015635" y="1647012"/>
                                <a:pt x="2015635" y="1642047"/>
                                <a:pt x="2015635" y="1642047"/>
                              </a:cubicBezTo>
                              <a:cubicBezTo>
                                <a:pt x="2015635" y="1642047"/>
                                <a:pt x="2015635" y="1637083"/>
                                <a:pt x="2015635" y="1637083"/>
                              </a:cubicBezTo>
                              <a:cubicBezTo>
                                <a:pt x="2015635" y="1637083"/>
                                <a:pt x="2015635" y="1632118"/>
                                <a:pt x="2015635" y="1632118"/>
                              </a:cubicBezTo>
                              <a:cubicBezTo>
                                <a:pt x="2015635" y="1632118"/>
                                <a:pt x="2015635" y="1627154"/>
                                <a:pt x="2015635" y="1627154"/>
                              </a:cubicBezTo>
                              <a:cubicBezTo>
                                <a:pt x="2015635" y="1627154"/>
                                <a:pt x="2015635" y="1622189"/>
                                <a:pt x="2015635" y="1622189"/>
                              </a:cubicBezTo>
                              <a:cubicBezTo>
                                <a:pt x="2015635" y="1622189"/>
                                <a:pt x="2015635" y="1617224"/>
                                <a:pt x="2015635" y="1617224"/>
                              </a:cubicBezTo>
                              <a:cubicBezTo>
                                <a:pt x="2015635" y="1612260"/>
                                <a:pt x="2015635" y="1612260"/>
                                <a:pt x="2015635" y="1607295"/>
                              </a:cubicBezTo>
                              <a:lnTo>
                                <a:pt x="2065281" y="1637083"/>
                              </a:lnTo>
                              <a:cubicBezTo>
                                <a:pt x="2075211" y="1642047"/>
                                <a:pt x="2090105" y="1642047"/>
                                <a:pt x="2095069" y="1637083"/>
                              </a:cubicBezTo>
                              <a:lnTo>
                                <a:pt x="2278760" y="1532826"/>
                              </a:lnTo>
                              <a:cubicBezTo>
                                <a:pt x="2283725" y="1527862"/>
                                <a:pt x="2283725" y="1527862"/>
                                <a:pt x="2283725" y="1522897"/>
                              </a:cubicBezTo>
                              <a:cubicBezTo>
                                <a:pt x="2283725" y="1522897"/>
                                <a:pt x="2283725" y="1517932"/>
                                <a:pt x="2283725" y="1517932"/>
                              </a:cubicBezTo>
                              <a:cubicBezTo>
                                <a:pt x="2283725" y="1517932"/>
                                <a:pt x="2283725" y="1512968"/>
                                <a:pt x="2283725" y="1512968"/>
                              </a:cubicBezTo>
                              <a:cubicBezTo>
                                <a:pt x="2283725" y="1512968"/>
                                <a:pt x="2283725" y="1508003"/>
                                <a:pt x="2283725" y="1508003"/>
                              </a:cubicBezTo>
                              <a:cubicBezTo>
                                <a:pt x="2283725" y="1508003"/>
                                <a:pt x="2283725" y="1503039"/>
                                <a:pt x="2283725" y="1503039"/>
                              </a:cubicBezTo>
                              <a:cubicBezTo>
                                <a:pt x="2283725" y="1503039"/>
                                <a:pt x="2283725" y="1498074"/>
                                <a:pt x="2283725" y="1498074"/>
                              </a:cubicBezTo>
                              <a:cubicBezTo>
                                <a:pt x="2283725" y="1498074"/>
                                <a:pt x="2283725" y="1493109"/>
                                <a:pt x="2283725" y="1493109"/>
                              </a:cubicBezTo>
                              <a:cubicBezTo>
                                <a:pt x="2283725" y="1493109"/>
                                <a:pt x="2283725" y="1488145"/>
                                <a:pt x="2283725" y="1488145"/>
                              </a:cubicBezTo>
                              <a:cubicBezTo>
                                <a:pt x="2283725" y="1488145"/>
                                <a:pt x="2283725" y="1483180"/>
                                <a:pt x="2283725" y="1483180"/>
                              </a:cubicBezTo>
                              <a:cubicBezTo>
                                <a:pt x="2283725" y="1483180"/>
                                <a:pt x="2283725" y="1478216"/>
                                <a:pt x="2283725" y="1478216"/>
                              </a:cubicBezTo>
                              <a:cubicBezTo>
                                <a:pt x="2283725" y="1478216"/>
                                <a:pt x="2283725" y="1473251"/>
                                <a:pt x="2283725" y="1473251"/>
                              </a:cubicBezTo>
                              <a:cubicBezTo>
                                <a:pt x="2283725" y="1468286"/>
                                <a:pt x="2283725" y="1468286"/>
                                <a:pt x="2283725" y="1463322"/>
                              </a:cubicBezTo>
                              <a:lnTo>
                                <a:pt x="2333371" y="1493109"/>
                              </a:lnTo>
                              <a:cubicBezTo>
                                <a:pt x="2343300" y="1498074"/>
                                <a:pt x="2358194" y="1498074"/>
                                <a:pt x="2363159" y="1493109"/>
                              </a:cubicBezTo>
                              <a:lnTo>
                                <a:pt x="2546849" y="1388852"/>
                              </a:lnTo>
                              <a:cubicBezTo>
                                <a:pt x="2551814" y="1383887"/>
                                <a:pt x="2551814" y="1383887"/>
                                <a:pt x="2551814" y="1378923"/>
                              </a:cubicBezTo>
                              <a:cubicBezTo>
                                <a:pt x="2551814" y="1378923"/>
                                <a:pt x="2551814" y="1373958"/>
                                <a:pt x="2551814" y="1373958"/>
                              </a:cubicBezTo>
                              <a:cubicBezTo>
                                <a:pt x="2551814" y="1373958"/>
                                <a:pt x="2551814" y="1368993"/>
                                <a:pt x="2551814" y="1368993"/>
                              </a:cubicBezTo>
                              <a:cubicBezTo>
                                <a:pt x="2551814" y="1368993"/>
                                <a:pt x="2551814" y="1364029"/>
                                <a:pt x="2551814" y="1364029"/>
                              </a:cubicBezTo>
                              <a:cubicBezTo>
                                <a:pt x="2551814" y="1364029"/>
                                <a:pt x="2551814" y="1359064"/>
                                <a:pt x="2551814" y="1359064"/>
                              </a:cubicBezTo>
                              <a:cubicBezTo>
                                <a:pt x="2551814" y="1359064"/>
                                <a:pt x="2551814" y="1354100"/>
                                <a:pt x="2551814" y="1354100"/>
                              </a:cubicBezTo>
                              <a:cubicBezTo>
                                <a:pt x="2551814" y="1354100"/>
                                <a:pt x="2551814" y="1349135"/>
                                <a:pt x="2551814" y="1349135"/>
                              </a:cubicBezTo>
                              <a:cubicBezTo>
                                <a:pt x="2551814" y="1349135"/>
                                <a:pt x="2551814" y="1344170"/>
                                <a:pt x="2551814" y="1344170"/>
                              </a:cubicBezTo>
                              <a:cubicBezTo>
                                <a:pt x="2551814" y="1344170"/>
                                <a:pt x="2551814" y="1339206"/>
                                <a:pt x="2551814" y="1339206"/>
                              </a:cubicBezTo>
                              <a:cubicBezTo>
                                <a:pt x="2551814" y="1339206"/>
                                <a:pt x="2551814" y="1334241"/>
                                <a:pt x="2551814" y="1334241"/>
                              </a:cubicBezTo>
                              <a:cubicBezTo>
                                <a:pt x="2551814" y="1334241"/>
                                <a:pt x="2551814" y="1329277"/>
                                <a:pt x="2551814" y="1329277"/>
                              </a:cubicBezTo>
                              <a:cubicBezTo>
                                <a:pt x="2551814" y="1324312"/>
                                <a:pt x="2551814" y="1324312"/>
                                <a:pt x="2551814" y="1319347"/>
                              </a:cubicBezTo>
                              <a:lnTo>
                                <a:pt x="2601461" y="1349135"/>
                              </a:lnTo>
                              <a:cubicBezTo>
                                <a:pt x="2611390" y="1354100"/>
                                <a:pt x="2626284" y="1354100"/>
                                <a:pt x="2631248" y="1349135"/>
                              </a:cubicBezTo>
                              <a:lnTo>
                                <a:pt x="2814939" y="1244878"/>
                              </a:lnTo>
                              <a:cubicBezTo>
                                <a:pt x="2819903" y="1239914"/>
                                <a:pt x="2819903" y="1239914"/>
                                <a:pt x="2819903" y="1234949"/>
                              </a:cubicBezTo>
                              <a:cubicBezTo>
                                <a:pt x="2819903" y="1234949"/>
                                <a:pt x="2819903" y="1229985"/>
                                <a:pt x="2819903" y="1229985"/>
                              </a:cubicBezTo>
                              <a:cubicBezTo>
                                <a:pt x="2819903" y="1229985"/>
                                <a:pt x="2819903" y="1225020"/>
                                <a:pt x="2819903" y="1225020"/>
                              </a:cubicBezTo>
                              <a:cubicBezTo>
                                <a:pt x="2819903" y="1225020"/>
                                <a:pt x="2819903" y="1220055"/>
                                <a:pt x="2819903" y="1220055"/>
                              </a:cubicBezTo>
                              <a:cubicBezTo>
                                <a:pt x="2819903" y="1220055"/>
                                <a:pt x="2819903" y="1215091"/>
                                <a:pt x="2819903" y="1215091"/>
                              </a:cubicBezTo>
                              <a:cubicBezTo>
                                <a:pt x="2819903" y="1215091"/>
                                <a:pt x="2819903" y="1210126"/>
                                <a:pt x="2819903" y="1210126"/>
                              </a:cubicBezTo>
                              <a:cubicBezTo>
                                <a:pt x="2819903" y="1210126"/>
                                <a:pt x="2819903" y="1205162"/>
                                <a:pt x="2819903" y="1205162"/>
                              </a:cubicBezTo>
                              <a:cubicBezTo>
                                <a:pt x="2819903" y="1205162"/>
                                <a:pt x="2819903" y="1200197"/>
                                <a:pt x="2819903" y="1200197"/>
                              </a:cubicBezTo>
                              <a:cubicBezTo>
                                <a:pt x="2819903" y="1200197"/>
                                <a:pt x="2819903" y="1195232"/>
                                <a:pt x="2819903" y="1195232"/>
                              </a:cubicBezTo>
                              <a:cubicBezTo>
                                <a:pt x="2819903" y="1195232"/>
                                <a:pt x="2819903" y="1190268"/>
                                <a:pt x="2819903" y="1190268"/>
                              </a:cubicBezTo>
                              <a:cubicBezTo>
                                <a:pt x="2819903" y="1190268"/>
                                <a:pt x="2819903" y="1185303"/>
                                <a:pt x="2819903" y="1185303"/>
                              </a:cubicBezTo>
                              <a:cubicBezTo>
                                <a:pt x="2819903" y="1180338"/>
                                <a:pt x="2819903" y="1180338"/>
                                <a:pt x="2819903" y="1175374"/>
                              </a:cubicBezTo>
                              <a:lnTo>
                                <a:pt x="2869550" y="1205162"/>
                              </a:lnTo>
                              <a:cubicBezTo>
                                <a:pt x="2879479" y="1210126"/>
                                <a:pt x="2894373" y="1210126"/>
                                <a:pt x="2899338" y="1205162"/>
                              </a:cubicBezTo>
                              <a:lnTo>
                                <a:pt x="3083028" y="1100904"/>
                              </a:lnTo>
                              <a:cubicBezTo>
                                <a:pt x="3087993" y="1095939"/>
                                <a:pt x="3087993" y="1095939"/>
                                <a:pt x="3087993" y="1090975"/>
                              </a:cubicBezTo>
                              <a:cubicBezTo>
                                <a:pt x="3087993" y="1090975"/>
                                <a:pt x="3087993" y="1086010"/>
                                <a:pt x="3087993" y="1086010"/>
                              </a:cubicBezTo>
                              <a:cubicBezTo>
                                <a:pt x="3087993" y="1086010"/>
                                <a:pt x="3087993" y="1081046"/>
                                <a:pt x="3087993" y="1081046"/>
                              </a:cubicBezTo>
                              <a:cubicBezTo>
                                <a:pt x="3087993" y="1081046"/>
                                <a:pt x="3087993" y="1076081"/>
                                <a:pt x="3087993" y="1076081"/>
                              </a:cubicBezTo>
                              <a:cubicBezTo>
                                <a:pt x="3087993" y="1076081"/>
                                <a:pt x="3087993" y="1071116"/>
                                <a:pt x="3087993" y="1071116"/>
                              </a:cubicBezTo>
                              <a:cubicBezTo>
                                <a:pt x="3087993" y="1071116"/>
                                <a:pt x="3087993" y="1066152"/>
                                <a:pt x="3087993" y="1066152"/>
                              </a:cubicBezTo>
                              <a:cubicBezTo>
                                <a:pt x="3087993" y="1066152"/>
                                <a:pt x="3087993" y="1061187"/>
                                <a:pt x="3087993" y="1061187"/>
                              </a:cubicBezTo>
                              <a:cubicBezTo>
                                <a:pt x="3087993" y="1061187"/>
                                <a:pt x="3087993" y="1056223"/>
                                <a:pt x="3087993" y="1056223"/>
                              </a:cubicBezTo>
                              <a:cubicBezTo>
                                <a:pt x="3087993" y="1056223"/>
                                <a:pt x="3087993" y="1051258"/>
                                <a:pt x="3087993" y="1051258"/>
                              </a:cubicBezTo>
                              <a:cubicBezTo>
                                <a:pt x="3087993" y="1051258"/>
                                <a:pt x="3087993" y="1046293"/>
                                <a:pt x="3087993" y="1046293"/>
                              </a:cubicBezTo>
                              <a:cubicBezTo>
                                <a:pt x="3087993" y="1046293"/>
                                <a:pt x="3087993" y="1041329"/>
                                <a:pt x="3087993" y="1041329"/>
                              </a:cubicBezTo>
                              <a:cubicBezTo>
                                <a:pt x="3087993" y="1036364"/>
                                <a:pt x="3087993" y="1036364"/>
                                <a:pt x="3087993" y="1031400"/>
                              </a:cubicBezTo>
                              <a:lnTo>
                                <a:pt x="3137639" y="1061187"/>
                              </a:lnTo>
                              <a:cubicBezTo>
                                <a:pt x="3147569" y="1066152"/>
                                <a:pt x="3162462" y="1066152"/>
                                <a:pt x="3167427" y="1061187"/>
                              </a:cubicBezTo>
                              <a:lnTo>
                                <a:pt x="3351118" y="956931"/>
                              </a:lnTo>
                              <a:cubicBezTo>
                                <a:pt x="3356082" y="951966"/>
                                <a:pt x="3356082" y="951966"/>
                                <a:pt x="3356082" y="947001"/>
                              </a:cubicBezTo>
                              <a:cubicBezTo>
                                <a:pt x="3356082" y="947001"/>
                                <a:pt x="3356082" y="942037"/>
                                <a:pt x="3356082" y="942037"/>
                              </a:cubicBezTo>
                              <a:cubicBezTo>
                                <a:pt x="3356082" y="942037"/>
                                <a:pt x="3356082" y="937072"/>
                                <a:pt x="3356082" y="937072"/>
                              </a:cubicBezTo>
                              <a:cubicBezTo>
                                <a:pt x="3356082" y="937072"/>
                                <a:pt x="3356082" y="932107"/>
                                <a:pt x="3356082" y="932107"/>
                              </a:cubicBezTo>
                              <a:cubicBezTo>
                                <a:pt x="3356082" y="932107"/>
                                <a:pt x="3356082" y="927143"/>
                                <a:pt x="3356082" y="927143"/>
                              </a:cubicBezTo>
                              <a:cubicBezTo>
                                <a:pt x="3356082" y="927143"/>
                                <a:pt x="3356082" y="922178"/>
                                <a:pt x="3356082" y="922178"/>
                              </a:cubicBezTo>
                              <a:cubicBezTo>
                                <a:pt x="3356082" y="922178"/>
                                <a:pt x="3356082" y="917213"/>
                                <a:pt x="3356082" y="917213"/>
                              </a:cubicBezTo>
                              <a:cubicBezTo>
                                <a:pt x="3356082" y="917213"/>
                                <a:pt x="3356082" y="912249"/>
                                <a:pt x="3356082" y="912249"/>
                              </a:cubicBezTo>
                              <a:cubicBezTo>
                                <a:pt x="3356082" y="912249"/>
                                <a:pt x="3356082" y="907284"/>
                                <a:pt x="3356082" y="907284"/>
                              </a:cubicBezTo>
                              <a:cubicBezTo>
                                <a:pt x="3356082" y="907284"/>
                                <a:pt x="3356082" y="902319"/>
                                <a:pt x="3356082" y="902319"/>
                              </a:cubicBezTo>
                              <a:cubicBezTo>
                                <a:pt x="3356082" y="902319"/>
                                <a:pt x="3356082" y="897355"/>
                                <a:pt x="3356082" y="897355"/>
                              </a:cubicBezTo>
                              <a:cubicBezTo>
                                <a:pt x="3356082" y="892390"/>
                                <a:pt x="3356082" y="892390"/>
                                <a:pt x="3356082" y="887425"/>
                              </a:cubicBezTo>
                              <a:lnTo>
                                <a:pt x="3405729" y="917213"/>
                              </a:lnTo>
                              <a:cubicBezTo>
                                <a:pt x="3415658" y="922178"/>
                                <a:pt x="3430552" y="922178"/>
                                <a:pt x="3435516" y="917213"/>
                              </a:cubicBezTo>
                              <a:lnTo>
                                <a:pt x="3619207" y="812956"/>
                              </a:lnTo>
                              <a:cubicBezTo>
                                <a:pt x="3624172" y="807992"/>
                                <a:pt x="3624172" y="807992"/>
                                <a:pt x="3624172" y="803027"/>
                              </a:cubicBezTo>
                              <a:cubicBezTo>
                                <a:pt x="3624172" y="803027"/>
                                <a:pt x="3624172" y="798062"/>
                                <a:pt x="3624172" y="798062"/>
                              </a:cubicBezTo>
                              <a:cubicBezTo>
                                <a:pt x="3624172" y="798062"/>
                                <a:pt x="3624172" y="793098"/>
                                <a:pt x="3624172" y="793098"/>
                              </a:cubicBezTo>
                              <a:cubicBezTo>
                                <a:pt x="3624172" y="793098"/>
                                <a:pt x="3624172" y="788133"/>
                                <a:pt x="3624172" y="788133"/>
                              </a:cubicBezTo>
                              <a:cubicBezTo>
                                <a:pt x="3624172" y="788133"/>
                                <a:pt x="3624172" y="783169"/>
                                <a:pt x="3624172" y="783169"/>
                              </a:cubicBezTo>
                              <a:cubicBezTo>
                                <a:pt x="3624172" y="783169"/>
                                <a:pt x="3624172" y="778204"/>
                                <a:pt x="3624172" y="778204"/>
                              </a:cubicBezTo>
                              <a:cubicBezTo>
                                <a:pt x="3624172" y="778204"/>
                                <a:pt x="3624172" y="773239"/>
                                <a:pt x="3624172" y="773239"/>
                              </a:cubicBezTo>
                              <a:cubicBezTo>
                                <a:pt x="3624172" y="773239"/>
                                <a:pt x="3624172" y="768275"/>
                                <a:pt x="3624172" y="768275"/>
                              </a:cubicBezTo>
                              <a:cubicBezTo>
                                <a:pt x="3624172" y="768275"/>
                                <a:pt x="3624172" y="763310"/>
                                <a:pt x="3624172" y="763310"/>
                              </a:cubicBezTo>
                              <a:cubicBezTo>
                                <a:pt x="3624172" y="763310"/>
                                <a:pt x="3624172" y="758346"/>
                                <a:pt x="3624172" y="758346"/>
                              </a:cubicBezTo>
                              <a:cubicBezTo>
                                <a:pt x="3624172" y="758346"/>
                                <a:pt x="3624172" y="753381"/>
                                <a:pt x="3624172" y="753381"/>
                              </a:cubicBezTo>
                              <a:cubicBezTo>
                                <a:pt x="3624172" y="748416"/>
                                <a:pt x="3624172" y="748416"/>
                                <a:pt x="3624172" y="743452"/>
                              </a:cubicBezTo>
                              <a:lnTo>
                                <a:pt x="3673818" y="773239"/>
                              </a:lnTo>
                              <a:cubicBezTo>
                                <a:pt x="3683747" y="778204"/>
                                <a:pt x="3698641" y="778204"/>
                                <a:pt x="3703606" y="773239"/>
                              </a:cubicBezTo>
                              <a:lnTo>
                                <a:pt x="3887297" y="668983"/>
                              </a:lnTo>
                              <a:cubicBezTo>
                                <a:pt x="3892261" y="664018"/>
                                <a:pt x="3892261" y="664018"/>
                                <a:pt x="3892261" y="659053"/>
                              </a:cubicBezTo>
                              <a:cubicBezTo>
                                <a:pt x="3892261" y="659053"/>
                                <a:pt x="3892261" y="654089"/>
                                <a:pt x="3892261" y="654089"/>
                              </a:cubicBezTo>
                              <a:cubicBezTo>
                                <a:pt x="3892261" y="654089"/>
                                <a:pt x="3892261" y="649124"/>
                                <a:pt x="3892261" y="649124"/>
                              </a:cubicBezTo>
                              <a:cubicBezTo>
                                <a:pt x="3892261" y="649124"/>
                                <a:pt x="3892261" y="644159"/>
                                <a:pt x="3892261" y="644159"/>
                              </a:cubicBezTo>
                              <a:cubicBezTo>
                                <a:pt x="3892261" y="644159"/>
                                <a:pt x="3892261" y="639195"/>
                                <a:pt x="3892261" y="639195"/>
                              </a:cubicBezTo>
                              <a:cubicBezTo>
                                <a:pt x="3892261" y="639195"/>
                                <a:pt x="3892261" y="634230"/>
                                <a:pt x="3892261" y="634230"/>
                              </a:cubicBezTo>
                              <a:cubicBezTo>
                                <a:pt x="3892261" y="634230"/>
                                <a:pt x="3892261" y="629265"/>
                                <a:pt x="3892261" y="629265"/>
                              </a:cubicBezTo>
                              <a:cubicBezTo>
                                <a:pt x="3892261" y="629265"/>
                                <a:pt x="3892261" y="624301"/>
                                <a:pt x="3892261" y="624301"/>
                              </a:cubicBezTo>
                              <a:cubicBezTo>
                                <a:pt x="3892261" y="624301"/>
                                <a:pt x="3892261" y="619336"/>
                                <a:pt x="3892261" y="619336"/>
                              </a:cubicBezTo>
                              <a:cubicBezTo>
                                <a:pt x="3892261" y="619336"/>
                                <a:pt x="3892261" y="614371"/>
                                <a:pt x="3892261" y="614371"/>
                              </a:cubicBezTo>
                              <a:cubicBezTo>
                                <a:pt x="3892261" y="614371"/>
                                <a:pt x="3892261" y="609407"/>
                                <a:pt x="3892261" y="609407"/>
                              </a:cubicBezTo>
                              <a:cubicBezTo>
                                <a:pt x="3892261" y="604442"/>
                                <a:pt x="3892261" y="604442"/>
                                <a:pt x="3892261" y="599477"/>
                              </a:cubicBezTo>
                              <a:lnTo>
                                <a:pt x="3941908" y="629265"/>
                              </a:lnTo>
                              <a:cubicBezTo>
                                <a:pt x="3951837" y="634230"/>
                                <a:pt x="3966731" y="634230"/>
                                <a:pt x="3971695" y="629265"/>
                              </a:cubicBezTo>
                              <a:lnTo>
                                <a:pt x="4373829" y="395928"/>
                              </a:lnTo>
                              <a:cubicBezTo>
                                <a:pt x="4378794" y="390964"/>
                                <a:pt x="4378794" y="390964"/>
                                <a:pt x="4378794" y="385999"/>
                              </a:cubicBezTo>
                              <a:cubicBezTo>
                                <a:pt x="4378794" y="385999"/>
                                <a:pt x="4378794" y="381034"/>
                                <a:pt x="4378794" y="381034"/>
                              </a:cubicBezTo>
                              <a:cubicBezTo>
                                <a:pt x="4378794" y="381034"/>
                                <a:pt x="4378794" y="376070"/>
                                <a:pt x="4378794" y="376070"/>
                              </a:cubicBezTo>
                              <a:cubicBezTo>
                                <a:pt x="4378794" y="376070"/>
                                <a:pt x="4378794" y="371105"/>
                                <a:pt x="4378794" y="371105"/>
                              </a:cubicBezTo>
                              <a:cubicBezTo>
                                <a:pt x="4378794" y="371105"/>
                                <a:pt x="4378794" y="366140"/>
                                <a:pt x="4378794" y="366140"/>
                              </a:cubicBezTo>
                              <a:cubicBezTo>
                                <a:pt x="4378794" y="366140"/>
                                <a:pt x="4378794" y="361176"/>
                                <a:pt x="4378794" y="361176"/>
                              </a:cubicBezTo>
                              <a:cubicBezTo>
                                <a:pt x="4378794" y="361176"/>
                                <a:pt x="4378794" y="356211"/>
                                <a:pt x="4378794" y="356211"/>
                              </a:cubicBezTo>
                              <a:cubicBezTo>
                                <a:pt x="4378794" y="356211"/>
                                <a:pt x="4378794" y="351246"/>
                                <a:pt x="4378794" y="351246"/>
                              </a:cubicBezTo>
                              <a:cubicBezTo>
                                <a:pt x="4378794" y="351246"/>
                                <a:pt x="4378794" y="346282"/>
                                <a:pt x="4378794" y="346282"/>
                              </a:cubicBezTo>
                              <a:cubicBezTo>
                                <a:pt x="4378794" y="346282"/>
                                <a:pt x="4378794" y="341317"/>
                                <a:pt x="4378794" y="341317"/>
                              </a:cubicBezTo>
                              <a:cubicBezTo>
                                <a:pt x="4378794" y="341317"/>
                                <a:pt x="4378794" y="336353"/>
                                <a:pt x="4378794" y="336353"/>
                              </a:cubicBezTo>
                              <a:cubicBezTo>
                                <a:pt x="4378794" y="331388"/>
                                <a:pt x="4378794" y="326423"/>
                                <a:pt x="4373829" y="321459"/>
                              </a:cubicBezTo>
                              <a:lnTo>
                                <a:pt x="3827721" y="3723"/>
                              </a:lnTo>
                              <a:cubicBezTo>
                                <a:pt x="3817792" y="-1241"/>
                                <a:pt x="3802898" y="-1241"/>
                                <a:pt x="3797934" y="3723"/>
                              </a:cubicBezTo>
                              <a:lnTo>
                                <a:pt x="3589419" y="122874"/>
                              </a:lnTo>
                              <a:cubicBezTo>
                                <a:pt x="3584455" y="127839"/>
                                <a:pt x="3584455" y="127839"/>
                                <a:pt x="3584455" y="132804"/>
                              </a:cubicBezTo>
                              <a:cubicBezTo>
                                <a:pt x="3584455" y="132804"/>
                                <a:pt x="3584455" y="137768"/>
                                <a:pt x="3584455" y="137768"/>
                              </a:cubicBezTo>
                              <a:cubicBezTo>
                                <a:pt x="3584455" y="137768"/>
                                <a:pt x="3584455" y="142733"/>
                                <a:pt x="3584455" y="142733"/>
                              </a:cubicBezTo>
                              <a:cubicBezTo>
                                <a:pt x="3584455" y="142733"/>
                                <a:pt x="3584455" y="147698"/>
                                <a:pt x="3584455" y="147698"/>
                              </a:cubicBezTo>
                              <a:cubicBezTo>
                                <a:pt x="3584455" y="147698"/>
                                <a:pt x="3584455" y="152662"/>
                                <a:pt x="3584455" y="152662"/>
                              </a:cubicBezTo>
                              <a:cubicBezTo>
                                <a:pt x="3584455" y="152662"/>
                                <a:pt x="3584455" y="157627"/>
                                <a:pt x="3584455" y="157627"/>
                              </a:cubicBezTo>
                              <a:cubicBezTo>
                                <a:pt x="3584455" y="157627"/>
                                <a:pt x="3584455" y="162592"/>
                                <a:pt x="3584455" y="162592"/>
                              </a:cubicBezTo>
                              <a:cubicBezTo>
                                <a:pt x="3584455" y="162592"/>
                                <a:pt x="3584455" y="167556"/>
                                <a:pt x="3584455" y="167556"/>
                              </a:cubicBezTo>
                              <a:cubicBezTo>
                                <a:pt x="3584455" y="167556"/>
                                <a:pt x="3584455" y="172521"/>
                                <a:pt x="3584455" y="172521"/>
                              </a:cubicBezTo>
                              <a:cubicBezTo>
                                <a:pt x="3584455" y="172521"/>
                                <a:pt x="3584455" y="177485"/>
                                <a:pt x="3584455" y="177485"/>
                              </a:cubicBezTo>
                              <a:cubicBezTo>
                                <a:pt x="3584455" y="177485"/>
                                <a:pt x="3584455" y="182450"/>
                                <a:pt x="3584455" y="182450"/>
                              </a:cubicBezTo>
                              <a:cubicBezTo>
                                <a:pt x="3584455" y="187415"/>
                                <a:pt x="3584455" y="187415"/>
                                <a:pt x="3584455" y="192379"/>
                              </a:cubicBezTo>
                              <a:lnTo>
                                <a:pt x="3534809" y="162592"/>
                              </a:lnTo>
                              <a:cubicBezTo>
                                <a:pt x="3524880" y="157627"/>
                                <a:pt x="3509986" y="157627"/>
                                <a:pt x="3505021" y="162592"/>
                              </a:cubicBezTo>
                              <a:lnTo>
                                <a:pt x="3321330" y="266848"/>
                              </a:lnTo>
                              <a:cubicBezTo>
                                <a:pt x="3316365" y="271813"/>
                                <a:pt x="3316365" y="271813"/>
                                <a:pt x="3316365" y="276777"/>
                              </a:cubicBezTo>
                              <a:cubicBezTo>
                                <a:pt x="3316365" y="276777"/>
                                <a:pt x="3316365" y="281742"/>
                                <a:pt x="3316365" y="281742"/>
                              </a:cubicBezTo>
                              <a:cubicBezTo>
                                <a:pt x="3316365" y="281742"/>
                                <a:pt x="3316365" y="286707"/>
                                <a:pt x="3316365" y="286707"/>
                              </a:cubicBezTo>
                              <a:cubicBezTo>
                                <a:pt x="3316365" y="286707"/>
                                <a:pt x="3316365" y="291671"/>
                                <a:pt x="3316365" y="291671"/>
                              </a:cubicBezTo>
                              <a:cubicBezTo>
                                <a:pt x="3316365" y="291671"/>
                                <a:pt x="3316365" y="296636"/>
                                <a:pt x="3316365" y="296636"/>
                              </a:cubicBezTo>
                              <a:cubicBezTo>
                                <a:pt x="3316365" y="296636"/>
                                <a:pt x="3316365" y="301600"/>
                                <a:pt x="3316365" y="301600"/>
                              </a:cubicBezTo>
                              <a:cubicBezTo>
                                <a:pt x="3316365" y="301600"/>
                                <a:pt x="3316365" y="306565"/>
                                <a:pt x="3316365" y="306565"/>
                              </a:cubicBezTo>
                              <a:cubicBezTo>
                                <a:pt x="3316365" y="306565"/>
                                <a:pt x="3316365" y="311530"/>
                                <a:pt x="3316365" y="311530"/>
                              </a:cubicBezTo>
                              <a:cubicBezTo>
                                <a:pt x="3316365" y="311530"/>
                                <a:pt x="3316365" y="316494"/>
                                <a:pt x="3316365" y="316494"/>
                              </a:cubicBezTo>
                              <a:cubicBezTo>
                                <a:pt x="3316365" y="316494"/>
                                <a:pt x="3316365" y="321459"/>
                                <a:pt x="3316365" y="321459"/>
                              </a:cubicBezTo>
                              <a:cubicBezTo>
                                <a:pt x="3316365" y="321459"/>
                                <a:pt x="3316365" y="326423"/>
                                <a:pt x="3316365" y="326423"/>
                              </a:cubicBezTo>
                              <a:cubicBezTo>
                                <a:pt x="3316365" y="331388"/>
                                <a:pt x="3316365" y="331388"/>
                                <a:pt x="3316365" y="336353"/>
                              </a:cubicBezTo>
                              <a:lnTo>
                                <a:pt x="3266719" y="306565"/>
                              </a:lnTo>
                              <a:cubicBezTo>
                                <a:pt x="3256790" y="301600"/>
                                <a:pt x="3241896" y="301600"/>
                                <a:pt x="3236932" y="306565"/>
                              </a:cubicBezTo>
                              <a:lnTo>
                                <a:pt x="3053241" y="410822"/>
                              </a:lnTo>
                              <a:cubicBezTo>
                                <a:pt x="3048276" y="415787"/>
                                <a:pt x="3048276" y="415787"/>
                                <a:pt x="3048276" y="420752"/>
                              </a:cubicBezTo>
                              <a:cubicBezTo>
                                <a:pt x="3048276" y="420752"/>
                                <a:pt x="3048276" y="425716"/>
                                <a:pt x="3048276" y="425716"/>
                              </a:cubicBezTo>
                              <a:cubicBezTo>
                                <a:pt x="3048276" y="425716"/>
                                <a:pt x="3048276" y="430681"/>
                                <a:pt x="3048276" y="430681"/>
                              </a:cubicBezTo>
                              <a:cubicBezTo>
                                <a:pt x="3048276" y="430681"/>
                                <a:pt x="3048276" y="435646"/>
                                <a:pt x="3048276" y="435646"/>
                              </a:cubicBezTo>
                              <a:cubicBezTo>
                                <a:pt x="3048276" y="435646"/>
                                <a:pt x="3048276" y="440610"/>
                                <a:pt x="3048276" y="440610"/>
                              </a:cubicBezTo>
                              <a:cubicBezTo>
                                <a:pt x="3048276" y="440610"/>
                                <a:pt x="3048276" y="445575"/>
                                <a:pt x="3048276" y="445575"/>
                              </a:cubicBezTo>
                              <a:cubicBezTo>
                                <a:pt x="3048276" y="445575"/>
                                <a:pt x="3048276" y="450539"/>
                                <a:pt x="3048276" y="450539"/>
                              </a:cubicBezTo>
                              <a:cubicBezTo>
                                <a:pt x="3048276" y="450539"/>
                                <a:pt x="3048276" y="455504"/>
                                <a:pt x="3048276" y="455504"/>
                              </a:cubicBezTo>
                              <a:cubicBezTo>
                                <a:pt x="3048276" y="455504"/>
                                <a:pt x="3048276" y="460469"/>
                                <a:pt x="3048276" y="460469"/>
                              </a:cubicBezTo>
                              <a:cubicBezTo>
                                <a:pt x="3048276" y="460469"/>
                                <a:pt x="3048276" y="465433"/>
                                <a:pt x="3048276" y="465433"/>
                              </a:cubicBezTo>
                              <a:cubicBezTo>
                                <a:pt x="3048276" y="465433"/>
                                <a:pt x="3048276" y="470398"/>
                                <a:pt x="3048276" y="470398"/>
                              </a:cubicBezTo>
                              <a:cubicBezTo>
                                <a:pt x="3048276" y="475362"/>
                                <a:pt x="3048276" y="475362"/>
                                <a:pt x="3048276" y="480327"/>
                              </a:cubicBezTo>
                              <a:lnTo>
                                <a:pt x="2998630" y="450539"/>
                              </a:lnTo>
                              <a:cubicBezTo>
                                <a:pt x="2988701" y="445575"/>
                                <a:pt x="2973807" y="445575"/>
                                <a:pt x="2968842" y="450539"/>
                              </a:cubicBezTo>
                              <a:lnTo>
                                <a:pt x="2785151" y="554796"/>
                              </a:lnTo>
                              <a:cubicBezTo>
                                <a:pt x="2780187" y="559761"/>
                                <a:pt x="2780187" y="559761"/>
                                <a:pt x="2780187" y="564725"/>
                              </a:cubicBezTo>
                              <a:cubicBezTo>
                                <a:pt x="2780187" y="564725"/>
                                <a:pt x="2780187" y="569690"/>
                                <a:pt x="2780187" y="569690"/>
                              </a:cubicBezTo>
                              <a:cubicBezTo>
                                <a:pt x="2780187" y="569690"/>
                                <a:pt x="2780187" y="574654"/>
                                <a:pt x="2780187" y="574654"/>
                              </a:cubicBezTo>
                              <a:cubicBezTo>
                                <a:pt x="2780187" y="574654"/>
                                <a:pt x="2780187" y="579619"/>
                                <a:pt x="2780187" y="579619"/>
                              </a:cubicBezTo>
                              <a:cubicBezTo>
                                <a:pt x="2780187" y="579619"/>
                                <a:pt x="2780187" y="584584"/>
                                <a:pt x="2780187" y="584584"/>
                              </a:cubicBezTo>
                              <a:cubicBezTo>
                                <a:pt x="2780187" y="584584"/>
                                <a:pt x="2780187" y="589548"/>
                                <a:pt x="2780187" y="589548"/>
                              </a:cubicBezTo>
                              <a:cubicBezTo>
                                <a:pt x="2780187" y="589548"/>
                                <a:pt x="2780187" y="594513"/>
                                <a:pt x="2780187" y="594513"/>
                              </a:cubicBezTo>
                              <a:cubicBezTo>
                                <a:pt x="2780187" y="594513"/>
                                <a:pt x="2780187" y="599477"/>
                                <a:pt x="2780187" y="599477"/>
                              </a:cubicBezTo>
                              <a:cubicBezTo>
                                <a:pt x="2780187" y="599477"/>
                                <a:pt x="2780187" y="604442"/>
                                <a:pt x="2780187" y="604442"/>
                              </a:cubicBezTo>
                              <a:cubicBezTo>
                                <a:pt x="2780187" y="604442"/>
                                <a:pt x="2780187" y="609407"/>
                                <a:pt x="2780187" y="609407"/>
                              </a:cubicBezTo>
                              <a:cubicBezTo>
                                <a:pt x="2780187" y="609407"/>
                                <a:pt x="2780187" y="614371"/>
                                <a:pt x="2780187" y="614371"/>
                              </a:cubicBezTo>
                              <a:cubicBezTo>
                                <a:pt x="2780187" y="619336"/>
                                <a:pt x="2780187" y="619336"/>
                                <a:pt x="2780187" y="624301"/>
                              </a:cubicBezTo>
                              <a:lnTo>
                                <a:pt x="2730541" y="594513"/>
                              </a:lnTo>
                              <a:cubicBezTo>
                                <a:pt x="2720611" y="589548"/>
                                <a:pt x="2705717" y="589548"/>
                                <a:pt x="2700753" y="594513"/>
                              </a:cubicBezTo>
                              <a:lnTo>
                                <a:pt x="2517062" y="698770"/>
                              </a:lnTo>
                              <a:cubicBezTo>
                                <a:pt x="2512097" y="703735"/>
                                <a:pt x="2512097" y="703735"/>
                                <a:pt x="2512097" y="708700"/>
                              </a:cubicBezTo>
                              <a:cubicBezTo>
                                <a:pt x="2512097" y="708700"/>
                                <a:pt x="2512097" y="713664"/>
                                <a:pt x="2512097" y="713664"/>
                              </a:cubicBezTo>
                              <a:cubicBezTo>
                                <a:pt x="2512097" y="713664"/>
                                <a:pt x="2512097" y="718629"/>
                                <a:pt x="2512097" y="718629"/>
                              </a:cubicBezTo>
                              <a:cubicBezTo>
                                <a:pt x="2512097" y="718629"/>
                                <a:pt x="2512097" y="723593"/>
                                <a:pt x="2512097" y="723593"/>
                              </a:cubicBezTo>
                              <a:cubicBezTo>
                                <a:pt x="2512097" y="723593"/>
                                <a:pt x="2512097" y="728558"/>
                                <a:pt x="2512097" y="728558"/>
                              </a:cubicBezTo>
                              <a:cubicBezTo>
                                <a:pt x="2512097" y="728558"/>
                                <a:pt x="2512097" y="733523"/>
                                <a:pt x="2512097" y="733523"/>
                              </a:cubicBezTo>
                              <a:cubicBezTo>
                                <a:pt x="2512097" y="733523"/>
                                <a:pt x="2512097" y="738487"/>
                                <a:pt x="2512097" y="738487"/>
                              </a:cubicBezTo>
                              <a:cubicBezTo>
                                <a:pt x="2512097" y="738487"/>
                                <a:pt x="2512097" y="743452"/>
                                <a:pt x="2512097" y="743452"/>
                              </a:cubicBezTo>
                              <a:cubicBezTo>
                                <a:pt x="2512097" y="743452"/>
                                <a:pt x="2512097" y="748416"/>
                                <a:pt x="2512097" y="748416"/>
                              </a:cubicBezTo>
                              <a:cubicBezTo>
                                <a:pt x="2512097" y="748416"/>
                                <a:pt x="2512097" y="753381"/>
                                <a:pt x="2512097" y="753381"/>
                              </a:cubicBezTo>
                              <a:cubicBezTo>
                                <a:pt x="2512097" y="753381"/>
                                <a:pt x="2512097" y="758346"/>
                                <a:pt x="2512097" y="758346"/>
                              </a:cubicBezTo>
                              <a:cubicBezTo>
                                <a:pt x="2512097" y="763310"/>
                                <a:pt x="2512097" y="763310"/>
                                <a:pt x="2512097" y="768275"/>
                              </a:cubicBezTo>
                              <a:lnTo>
                                <a:pt x="2462451" y="738487"/>
                              </a:lnTo>
                              <a:cubicBezTo>
                                <a:pt x="2452522" y="733523"/>
                                <a:pt x="2437628" y="733523"/>
                                <a:pt x="2432663" y="738487"/>
                              </a:cubicBezTo>
                              <a:lnTo>
                                <a:pt x="2248972" y="842744"/>
                              </a:lnTo>
                              <a:cubicBezTo>
                                <a:pt x="2244008" y="847708"/>
                                <a:pt x="2244008" y="847708"/>
                                <a:pt x="2244008" y="852673"/>
                              </a:cubicBezTo>
                              <a:cubicBezTo>
                                <a:pt x="2244008" y="852673"/>
                                <a:pt x="2244008" y="857638"/>
                                <a:pt x="2244008" y="857638"/>
                              </a:cubicBezTo>
                              <a:cubicBezTo>
                                <a:pt x="2244008" y="857638"/>
                                <a:pt x="2244008" y="862602"/>
                                <a:pt x="2244008" y="862602"/>
                              </a:cubicBezTo>
                              <a:cubicBezTo>
                                <a:pt x="2244008" y="862602"/>
                                <a:pt x="2244008" y="867567"/>
                                <a:pt x="2244008" y="867567"/>
                              </a:cubicBezTo>
                              <a:cubicBezTo>
                                <a:pt x="2244008" y="867567"/>
                                <a:pt x="2244008" y="872531"/>
                                <a:pt x="2244008" y="872531"/>
                              </a:cubicBezTo>
                              <a:cubicBezTo>
                                <a:pt x="2244008" y="872531"/>
                                <a:pt x="2244008" y="877496"/>
                                <a:pt x="2244008" y="877496"/>
                              </a:cubicBezTo>
                              <a:cubicBezTo>
                                <a:pt x="2244008" y="877496"/>
                                <a:pt x="2244008" y="882461"/>
                                <a:pt x="2244008" y="882461"/>
                              </a:cubicBezTo>
                              <a:cubicBezTo>
                                <a:pt x="2244008" y="882461"/>
                                <a:pt x="2244008" y="887425"/>
                                <a:pt x="2244008" y="887425"/>
                              </a:cubicBezTo>
                              <a:cubicBezTo>
                                <a:pt x="2244008" y="887425"/>
                                <a:pt x="2244008" y="892390"/>
                                <a:pt x="2244008" y="892390"/>
                              </a:cubicBezTo>
                              <a:cubicBezTo>
                                <a:pt x="2244008" y="892390"/>
                                <a:pt x="2244008" y="897355"/>
                                <a:pt x="2244008" y="897355"/>
                              </a:cubicBezTo>
                              <a:cubicBezTo>
                                <a:pt x="2244008" y="897355"/>
                                <a:pt x="2244008" y="902319"/>
                                <a:pt x="2244008" y="902319"/>
                              </a:cubicBezTo>
                              <a:cubicBezTo>
                                <a:pt x="2244008" y="907284"/>
                                <a:pt x="2244008" y="907284"/>
                                <a:pt x="2244008" y="912249"/>
                              </a:cubicBezTo>
                              <a:lnTo>
                                <a:pt x="2194362" y="882461"/>
                              </a:lnTo>
                              <a:cubicBezTo>
                                <a:pt x="2184432" y="877496"/>
                                <a:pt x="2169538" y="877496"/>
                                <a:pt x="2164574" y="882461"/>
                              </a:cubicBezTo>
                              <a:lnTo>
                                <a:pt x="1980883" y="986718"/>
                              </a:lnTo>
                              <a:cubicBezTo>
                                <a:pt x="1975918" y="991683"/>
                                <a:pt x="1975918" y="991683"/>
                                <a:pt x="1975918" y="996647"/>
                              </a:cubicBezTo>
                              <a:cubicBezTo>
                                <a:pt x="1975918" y="996647"/>
                                <a:pt x="1975918" y="1001612"/>
                                <a:pt x="1975918" y="1001612"/>
                              </a:cubicBezTo>
                              <a:cubicBezTo>
                                <a:pt x="1975918" y="1001612"/>
                                <a:pt x="1975918" y="1006577"/>
                                <a:pt x="1975918" y="1006577"/>
                              </a:cubicBezTo>
                              <a:cubicBezTo>
                                <a:pt x="1975918" y="1006577"/>
                                <a:pt x="1975918" y="1011541"/>
                                <a:pt x="1975918" y="1011541"/>
                              </a:cubicBezTo>
                              <a:cubicBezTo>
                                <a:pt x="1975918" y="1011541"/>
                                <a:pt x="1975918" y="1016506"/>
                                <a:pt x="1975918" y="1016506"/>
                              </a:cubicBezTo>
                              <a:cubicBezTo>
                                <a:pt x="1975918" y="1016506"/>
                                <a:pt x="1975918" y="1021470"/>
                                <a:pt x="1975918" y="1021470"/>
                              </a:cubicBezTo>
                              <a:cubicBezTo>
                                <a:pt x="1975918" y="1021470"/>
                                <a:pt x="1975918" y="1026435"/>
                                <a:pt x="1975918" y="1026435"/>
                              </a:cubicBezTo>
                              <a:cubicBezTo>
                                <a:pt x="1975918" y="1026435"/>
                                <a:pt x="1975918" y="1031400"/>
                                <a:pt x="1975918" y="1031400"/>
                              </a:cubicBezTo>
                              <a:cubicBezTo>
                                <a:pt x="1975918" y="1031400"/>
                                <a:pt x="1975918" y="1036364"/>
                                <a:pt x="1975918" y="1036364"/>
                              </a:cubicBezTo>
                              <a:cubicBezTo>
                                <a:pt x="1975918" y="1036364"/>
                                <a:pt x="1975918" y="1041329"/>
                                <a:pt x="1975918" y="1041329"/>
                              </a:cubicBezTo>
                              <a:cubicBezTo>
                                <a:pt x="1975918" y="1041329"/>
                                <a:pt x="1975918" y="1046293"/>
                                <a:pt x="1975918" y="1046293"/>
                              </a:cubicBezTo>
                              <a:cubicBezTo>
                                <a:pt x="1975918" y="1051258"/>
                                <a:pt x="1975918" y="1051258"/>
                                <a:pt x="1975918" y="1056223"/>
                              </a:cubicBezTo>
                              <a:lnTo>
                                <a:pt x="1926272" y="1026435"/>
                              </a:lnTo>
                              <a:cubicBezTo>
                                <a:pt x="1916343" y="1021470"/>
                                <a:pt x="1901449" y="1021470"/>
                                <a:pt x="1896484" y="1026435"/>
                              </a:cubicBezTo>
                              <a:lnTo>
                                <a:pt x="1712794" y="1130692"/>
                              </a:lnTo>
                              <a:cubicBezTo>
                                <a:pt x="1707829" y="1135656"/>
                                <a:pt x="1707829" y="1135656"/>
                                <a:pt x="1707829" y="1140621"/>
                              </a:cubicBezTo>
                              <a:cubicBezTo>
                                <a:pt x="1707829" y="1140621"/>
                                <a:pt x="1707829" y="1145586"/>
                                <a:pt x="1707829" y="1145586"/>
                              </a:cubicBezTo>
                              <a:cubicBezTo>
                                <a:pt x="1707829" y="1145586"/>
                                <a:pt x="1707829" y="1150550"/>
                                <a:pt x="1707829" y="1150550"/>
                              </a:cubicBezTo>
                              <a:cubicBezTo>
                                <a:pt x="1707829" y="1150550"/>
                                <a:pt x="1707829" y="1155515"/>
                                <a:pt x="1707829" y="1155515"/>
                              </a:cubicBezTo>
                              <a:cubicBezTo>
                                <a:pt x="1707829" y="1155515"/>
                                <a:pt x="1707829" y="1160480"/>
                                <a:pt x="1707829" y="1160480"/>
                              </a:cubicBezTo>
                              <a:cubicBezTo>
                                <a:pt x="1707829" y="1160480"/>
                                <a:pt x="1707829" y="1165444"/>
                                <a:pt x="1707829" y="1165444"/>
                              </a:cubicBezTo>
                              <a:cubicBezTo>
                                <a:pt x="1707829" y="1165444"/>
                                <a:pt x="1707829" y="1170409"/>
                                <a:pt x="1707829" y="1170409"/>
                              </a:cubicBezTo>
                              <a:cubicBezTo>
                                <a:pt x="1707829" y="1170409"/>
                                <a:pt x="1707829" y="1175374"/>
                                <a:pt x="1707829" y="1175374"/>
                              </a:cubicBezTo>
                              <a:cubicBezTo>
                                <a:pt x="1707829" y="1175374"/>
                                <a:pt x="1707829" y="1180338"/>
                                <a:pt x="1707829" y="1180338"/>
                              </a:cubicBezTo>
                              <a:cubicBezTo>
                                <a:pt x="1707829" y="1180338"/>
                                <a:pt x="1707829" y="1185303"/>
                                <a:pt x="1707829" y="1185303"/>
                              </a:cubicBezTo>
                              <a:cubicBezTo>
                                <a:pt x="1707829" y="1185303"/>
                                <a:pt x="1707829" y="1190268"/>
                                <a:pt x="1707829" y="1190268"/>
                              </a:cubicBezTo>
                              <a:cubicBezTo>
                                <a:pt x="1707829" y="1195232"/>
                                <a:pt x="1707829" y="1195232"/>
                                <a:pt x="1707829" y="1200197"/>
                              </a:cubicBezTo>
                              <a:lnTo>
                                <a:pt x="1658183" y="1170409"/>
                              </a:lnTo>
                              <a:cubicBezTo>
                                <a:pt x="1648253" y="1165444"/>
                                <a:pt x="1633360" y="1165444"/>
                                <a:pt x="1628395" y="1170409"/>
                              </a:cubicBezTo>
                              <a:lnTo>
                                <a:pt x="1444704" y="1274666"/>
                              </a:lnTo>
                              <a:cubicBezTo>
                                <a:pt x="1439740" y="1279631"/>
                                <a:pt x="1439740" y="1279631"/>
                                <a:pt x="1439740" y="1284595"/>
                              </a:cubicBezTo>
                              <a:cubicBezTo>
                                <a:pt x="1439740" y="1284595"/>
                                <a:pt x="1439740" y="1289560"/>
                                <a:pt x="1439740" y="1289560"/>
                              </a:cubicBezTo>
                              <a:cubicBezTo>
                                <a:pt x="1439740" y="1289560"/>
                                <a:pt x="1439740" y="1294524"/>
                                <a:pt x="1439740" y="1294524"/>
                              </a:cubicBezTo>
                              <a:cubicBezTo>
                                <a:pt x="1439740" y="1294524"/>
                                <a:pt x="1439740" y="1299489"/>
                                <a:pt x="1439740" y="1299489"/>
                              </a:cubicBezTo>
                              <a:cubicBezTo>
                                <a:pt x="1439740" y="1299489"/>
                                <a:pt x="1439740" y="1304454"/>
                                <a:pt x="1439740" y="1304454"/>
                              </a:cubicBezTo>
                              <a:cubicBezTo>
                                <a:pt x="1439740" y="1304454"/>
                                <a:pt x="1439740" y="1309418"/>
                                <a:pt x="1439740" y="1309418"/>
                              </a:cubicBezTo>
                              <a:cubicBezTo>
                                <a:pt x="1439740" y="1309418"/>
                                <a:pt x="1439740" y="1314383"/>
                                <a:pt x="1439740" y="1314383"/>
                              </a:cubicBezTo>
                              <a:cubicBezTo>
                                <a:pt x="1439740" y="1314383"/>
                                <a:pt x="1439740" y="1319347"/>
                                <a:pt x="1439740" y="1319347"/>
                              </a:cubicBezTo>
                              <a:cubicBezTo>
                                <a:pt x="1439740" y="1319347"/>
                                <a:pt x="1439740" y="1324312"/>
                                <a:pt x="1439740" y="1324312"/>
                              </a:cubicBezTo>
                              <a:cubicBezTo>
                                <a:pt x="1439740" y="1324312"/>
                                <a:pt x="1439740" y="1329277"/>
                                <a:pt x="1439740" y="1329277"/>
                              </a:cubicBezTo>
                              <a:cubicBezTo>
                                <a:pt x="1439740" y="1329277"/>
                                <a:pt x="1439740" y="1334241"/>
                                <a:pt x="1439740" y="1334241"/>
                              </a:cubicBezTo>
                              <a:cubicBezTo>
                                <a:pt x="1439740" y="1339206"/>
                                <a:pt x="1439740" y="1339206"/>
                                <a:pt x="1439740" y="1344170"/>
                              </a:cubicBezTo>
                              <a:lnTo>
                                <a:pt x="1390093" y="1314383"/>
                              </a:lnTo>
                              <a:cubicBezTo>
                                <a:pt x="1380164" y="1309418"/>
                                <a:pt x="1370235" y="1309418"/>
                                <a:pt x="1360306" y="1314383"/>
                              </a:cubicBezTo>
                              <a:lnTo>
                                <a:pt x="1176615" y="1418640"/>
                              </a:lnTo>
                              <a:cubicBezTo>
                                <a:pt x="1171650" y="1423604"/>
                                <a:pt x="1171650" y="1423604"/>
                                <a:pt x="1171650" y="1428569"/>
                              </a:cubicBezTo>
                              <a:cubicBezTo>
                                <a:pt x="1171650" y="1428569"/>
                                <a:pt x="1171650" y="1433534"/>
                                <a:pt x="1171650" y="1433534"/>
                              </a:cubicBezTo>
                              <a:cubicBezTo>
                                <a:pt x="1171650" y="1433534"/>
                                <a:pt x="1171650" y="1438498"/>
                                <a:pt x="1171650" y="1438498"/>
                              </a:cubicBezTo>
                              <a:cubicBezTo>
                                <a:pt x="1171650" y="1438498"/>
                                <a:pt x="1171650" y="1443463"/>
                                <a:pt x="1171650" y="1443463"/>
                              </a:cubicBezTo>
                              <a:cubicBezTo>
                                <a:pt x="1171650" y="1443463"/>
                                <a:pt x="1171650" y="1448428"/>
                                <a:pt x="1171650" y="1448428"/>
                              </a:cubicBezTo>
                              <a:cubicBezTo>
                                <a:pt x="1171650" y="1448428"/>
                                <a:pt x="1171650" y="1453392"/>
                                <a:pt x="1171650" y="1453392"/>
                              </a:cubicBezTo>
                              <a:cubicBezTo>
                                <a:pt x="1171650" y="1453392"/>
                                <a:pt x="1171650" y="1458357"/>
                                <a:pt x="1171650" y="1458357"/>
                              </a:cubicBezTo>
                              <a:cubicBezTo>
                                <a:pt x="1171650" y="1458357"/>
                                <a:pt x="1171650" y="1463322"/>
                                <a:pt x="1171650" y="1463322"/>
                              </a:cubicBezTo>
                              <a:cubicBezTo>
                                <a:pt x="1171650" y="1463322"/>
                                <a:pt x="1171650" y="1468286"/>
                                <a:pt x="1171650" y="1468286"/>
                              </a:cubicBezTo>
                              <a:cubicBezTo>
                                <a:pt x="1171650" y="1468286"/>
                                <a:pt x="1171650" y="1473251"/>
                                <a:pt x="1171650" y="1473251"/>
                              </a:cubicBezTo>
                              <a:cubicBezTo>
                                <a:pt x="1171650" y="1473251"/>
                                <a:pt x="1171650" y="1478216"/>
                                <a:pt x="1171650" y="1478216"/>
                              </a:cubicBezTo>
                              <a:cubicBezTo>
                                <a:pt x="1171650" y="1483180"/>
                                <a:pt x="1171650" y="1483180"/>
                                <a:pt x="1171650" y="1488145"/>
                              </a:cubicBezTo>
                              <a:lnTo>
                                <a:pt x="1122004" y="1458357"/>
                              </a:lnTo>
                              <a:cubicBezTo>
                                <a:pt x="1112075" y="1453392"/>
                                <a:pt x="1097181" y="1453392"/>
                                <a:pt x="1092216" y="1458357"/>
                              </a:cubicBezTo>
                              <a:lnTo>
                                <a:pt x="908525" y="1562614"/>
                              </a:lnTo>
                              <a:cubicBezTo>
                                <a:pt x="898596" y="1542755"/>
                                <a:pt x="898596" y="1547720"/>
                                <a:pt x="898596" y="1547720"/>
                              </a:cubicBezTo>
                              <a:cubicBezTo>
                                <a:pt x="898596" y="1547720"/>
                                <a:pt x="898596" y="1552685"/>
                                <a:pt x="898596" y="1552685"/>
                              </a:cubicBezTo>
                              <a:cubicBezTo>
                                <a:pt x="898596" y="1552685"/>
                                <a:pt x="898596" y="1557649"/>
                                <a:pt x="898596" y="1557649"/>
                              </a:cubicBezTo>
                              <a:cubicBezTo>
                                <a:pt x="898596" y="1557649"/>
                                <a:pt x="898596" y="1562614"/>
                                <a:pt x="898596" y="1562614"/>
                              </a:cubicBezTo>
                              <a:cubicBezTo>
                                <a:pt x="898596" y="1562614"/>
                                <a:pt x="898596" y="1567578"/>
                                <a:pt x="898596" y="1567578"/>
                              </a:cubicBezTo>
                              <a:cubicBezTo>
                                <a:pt x="898596" y="1567578"/>
                                <a:pt x="898596" y="1572543"/>
                                <a:pt x="898596" y="1572543"/>
                              </a:cubicBezTo>
                              <a:cubicBezTo>
                                <a:pt x="898596" y="1572543"/>
                                <a:pt x="898596" y="1577508"/>
                                <a:pt x="898596" y="1577508"/>
                              </a:cubicBezTo>
                              <a:cubicBezTo>
                                <a:pt x="898596" y="1577508"/>
                                <a:pt x="898596" y="1582472"/>
                                <a:pt x="898596" y="1582472"/>
                              </a:cubicBezTo>
                              <a:cubicBezTo>
                                <a:pt x="898596" y="1582472"/>
                                <a:pt x="898596" y="1587437"/>
                                <a:pt x="898596" y="1587437"/>
                              </a:cubicBezTo>
                              <a:cubicBezTo>
                                <a:pt x="898596" y="1587437"/>
                                <a:pt x="898596" y="1592401"/>
                                <a:pt x="898596" y="1592401"/>
                              </a:cubicBezTo>
                              <a:cubicBezTo>
                                <a:pt x="898596" y="1592401"/>
                                <a:pt x="898596" y="1597366"/>
                                <a:pt x="898596" y="1597366"/>
                              </a:cubicBezTo>
                              <a:cubicBezTo>
                                <a:pt x="898596" y="1602331"/>
                                <a:pt x="898596" y="1602331"/>
                                <a:pt x="898596" y="1607295"/>
                              </a:cubicBezTo>
                              <a:lnTo>
                                <a:pt x="848950" y="1577508"/>
                              </a:lnTo>
                              <a:cubicBezTo>
                                <a:pt x="839021" y="1572543"/>
                                <a:pt x="824127" y="1572543"/>
                                <a:pt x="819162" y="1577508"/>
                              </a:cubicBezTo>
                              <a:lnTo>
                                <a:pt x="635471" y="1681765"/>
                              </a:lnTo>
                              <a:cubicBezTo>
                                <a:pt x="630506" y="1686729"/>
                                <a:pt x="630506" y="1686729"/>
                                <a:pt x="630506" y="1691694"/>
                              </a:cubicBezTo>
                              <a:cubicBezTo>
                                <a:pt x="630506" y="1691694"/>
                                <a:pt x="630506" y="1696659"/>
                                <a:pt x="630506" y="1696659"/>
                              </a:cubicBezTo>
                              <a:cubicBezTo>
                                <a:pt x="630506" y="1696659"/>
                                <a:pt x="630506" y="1701623"/>
                                <a:pt x="630506" y="1701623"/>
                              </a:cubicBezTo>
                              <a:cubicBezTo>
                                <a:pt x="630506" y="1701623"/>
                                <a:pt x="630506" y="1706588"/>
                                <a:pt x="630506" y="1706588"/>
                              </a:cubicBezTo>
                              <a:cubicBezTo>
                                <a:pt x="630506" y="1706588"/>
                                <a:pt x="630506" y="1711553"/>
                                <a:pt x="630506" y="1711553"/>
                              </a:cubicBezTo>
                              <a:cubicBezTo>
                                <a:pt x="630506" y="1711553"/>
                                <a:pt x="630506" y="1716517"/>
                                <a:pt x="630506" y="1716517"/>
                              </a:cubicBezTo>
                              <a:cubicBezTo>
                                <a:pt x="630506" y="1716517"/>
                                <a:pt x="630506" y="1721482"/>
                                <a:pt x="630506" y="1721482"/>
                              </a:cubicBezTo>
                              <a:cubicBezTo>
                                <a:pt x="630506" y="1721482"/>
                                <a:pt x="630506" y="1726447"/>
                                <a:pt x="630506" y="1726447"/>
                              </a:cubicBezTo>
                              <a:cubicBezTo>
                                <a:pt x="630506" y="1726447"/>
                                <a:pt x="630506" y="1731411"/>
                                <a:pt x="630506" y="1731411"/>
                              </a:cubicBezTo>
                              <a:cubicBezTo>
                                <a:pt x="630506" y="1731411"/>
                                <a:pt x="630506" y="1736376"/>
                                <a:pt x="630506" y="1736376"/>
                              </a:cubicBezTo>
                              <a:cubicBezTo>
                                <a:pt x="630506" y="1736376"/>
                                <a:pt x="630506" y="1741340"/>
                                <a:pt x="630506" y="1741340"/>
                              </a:cubicBezTo>
                              <a:cubicBezTo>
                                <a:pt x="630506" y="1746305"/>
                                <a:pt x="630506" y="1746305"/>
                                <a:pt x="630506" y="1751270"/>
                              </a:cubicBezTo>
                              <a:lnTo>
                                <a:pt x="580860" y="1721482"/>
                              </a:lnTo>
                              <a:cubicBezTo>
                                <a:pt x="570931" y="1716517"/>
                                <a:pt x="556037" y="1716517"/>
                                <a:pt x="551073" y="1721482"/>
                              </a:cubicBezTo>
                              <a:lnTo>
                                <a:pt x="367382" y="1825739"/>
                              </a:lnTo>
                              <a:cubicBezTo>
                                <a:pt x="362417" y="1830703"/>
                                <a:pt x="362417" y="1830703"/>
                                <a:pt x="362417" y="1835668"/>
                              </a:cubicBezTo>
                              <a:cubicBezTo>
                                <a:pt x="362417" y="1835668"/>
                                <a:pt x="362417" y="1840632"/>
                                <a:pt x="362417" y="1840632"/>
                              </a:cubicBezTo>
                              <a:cubicBezTo>
                                <a:pt x="362417" y="1840632"/>
                                <a:pt x="362417" y="1845597"/>
                                <a:pt x="362417" y="1845597"/>
                              </a:cubicBezTo>
                              <a:cubicBezTo>
                                <a:pt x="362417" y="1845597"/>
                                <a:pt x="362417" y="1850562"/>
                                <a:pt x="362417" y="1850562"/>
                              </a:cubicBezTo>
                              <a:cubicBezTo>
                                <a:pt x="362417" y="1850562"/>
                                <a:pt x="362417" y="1855526"/>
                                <a:pt x="362417" y="1855526"/>
                              </a:cubicBezTo>
                              <a:cubicBezTo>
                                <a:pt x="362417" y="1855526"/>
                                <a:pt x="362417" y="1860491"/>
                                <a:pt x="362417" y="1860491"/>
                              </a:cubicBezTo>
                              <a:cubicBezTo>
                                <a:pt x="362417" y="1860491"/>
                                <a:pt x="362417" y="1865455"/>
                                <a:pt x="362417" y="1865455"/>
                              </a:cubicBezTo>
                              <a:cubicBezTo>
                                <a:pt x="362417" y="1865455"/>
                                <a:pt x="362417" y="1870420"/>
                                <a:pt x="362417" y="1870420"/>
                              </a:cubicBezTo>
                              <a:cubicBezTo>
                                <a:pt x="362417" y="1870420"/>
                                <a:pt x="362417" y="1875385"/>
                                <a:pt x="362417" y="1875385"/>
                              </a:cubicBezTo>
                              <a:cubicBezTo>
                                <a:pt x="362417" y="1875385"/>
                                <a:pt x="362417" y="1880349"/>
                                <a:pt x="362417" y="1880349"/>
                              </a:cubicBezTo>
                              <a:cubicBezTo>
                                <a:pt x="362417" y="1880349"/>
                                <a:pt x="362417" y="1885314"/>
                                <a:pt x="362417" y="1885314"/>
                              </a:cubicBezTo>
                              <a:cubicBezTo>
                                <a:pt x="362417" y="1890278"/>
                                <a:pt x="362417" y="1890278"/>
                                <a:pt x="362417" y="1895243"/>
                              </a:cubicBezTo>
                              <a:lnTo>
                                <a:pt x="312771" y="1865455"/>
                              </a:lnTo>
                              <a:cubicBezTo>
                                <a:pt x="302842" y="1860491"/>
                                <a:pt x="287948" y="1860491"/>
                                <a:pt x="282983" y="1865455"/>
                              </a:cubicBezTo>
                              <a:lnTo>
                                <a:pt x="4965" y="2024324"/>
                              </a:lnTo>
                              <a:cubicBezTo>
                                <a:pt x="0" y="2029288"/>
                                <a:pt x="0" y="2029288"/>
                                <a:pt x="0" y="2034253"/>
                              </a:cubicBezTo>
                              <a:cubicBezTo>
                                <a:pt x="0" y="2034253"/>
                                <a:pt x="0" y="2039217"/>
                                <a:pt x="0" y="2039217"/>
                              </a:cubicBezTo>
                              <a:cubicBezTo>
                                <a:pt x="0" y="2039217"/>
                                <a:pt x="0" y="2044182"/>
                                <a:pt x="0" y="2044182"/>
                              </a:cubicBezTo>
                              <a:cubicBezTo>
                                <a:pt x="0" y="2044182"/>
                                <a:pt x="0" y="2049147"/>
                                <a:pt x="0" y="2049147"/>
                              </a:cubicBezTo>
                              <a:cubicBezTo>
                                <a:pt x="0" y="2049147"/>
                                <a:pt x="0" y="2054111"/>
                                <a:pt x="0" y="2054111"/>
                              </a:cubicBezTo>
                              <a:cubicBezTo>
                                <a:pt x="0" y="2054111"/>
                                <a:pt x="0" y="2059076"/>
                                <a:pt x="0" y="2059076"/>
                              </a:cubicBezTo>
                              <a:cubicBezTo>
                                <a:pt x="0" y="2059076"/>
                                <a:pt x="0" y="2064040"/>
                                <a:pt x="0" y="2064040"/>
                              </a:cubicBezTo>
                              <a:cubicBezTo>
                                <a:pt x="0" y="2064040"/>
                                <a:pt x="0" y="2069005"/>
                                <a:pt x="0" y="2069005"/>
                              </a:cubicBezTo>
                              <a:cubicBezTo>
                                <a:pt x="0" y="2069005"/>
                                <a:pt x="0" y="2073970"/>
                                <a:pt x="0" y="2073970"/>
                              </a:cubicBezTo>
                              <a:cubicBezTo>
                                <a:pt x="0" y="2073970"/>
                                <a:pt x="0" y="2078934"/>
                                <a:pt x="0" y="2078934"/>
                              </a:cubicBezTo>
                              <a:cubicBezTo>
                                <a:pt x="0" y="2078934"/>
                                <a:pt x="0" y="2083899"/>
                                <a:pt x="0" y="2083899"/>
                              </a:cubicBezTo>
                              <a:cubicBezTo>
                                <a:pt x="0" y="2088863"/>
                                <a:pt x="0" y="2093828"/>
                                <a:pt x="4965" y="2098793"/>
                              </a:cubicBezTo>
                              <a:lnTo>
                                <a:pt x="228372" y="2227873"/>
                              </a:lnTo>
                              <a:cubicBezTo>
                                <a:pt x="238302" y="2232838"/>
                                <a:pt x="253195" y="2232838"/>
                                <a:pt x="258160" y="2227873"/>
                              </a:cubicBezTo>
                              <a:lnTo>
                                <a:pt x="536179" y="2069005"/>
                              </a:lnTo>
                              <a:cubicBezTo>
                                <a:pt x="541143" y="2064040"/>
                                <a:pt x="541143" y="2064040"/>
                                <a:pt x="541143" y="2059076"/>
                              </a:cubicBezTo>
                              <a:cubicBezTo>
                                <a:pt x="541143" y="2059076"/>
                                <a:pt x="541143" y="2054111"/>
                                <a:pt x="541143" y="2054111"/>
                              </a:cubicBezTo>
                              <a:cubicBezTo>
                                <a:pt x="541143" y="2054111"/>
                                <a:pt x="541143" y="2049147"/>
                                <a:pt x="541143" y="2049147"/>
                              </a:cubicBezTo>
                              <a:cubicBezTo>
                                <a:pt x="541143" y="2049147"/>
                                <a:pt x="541143" y="2044182"/>
                                <a:pt x="541143" y="2044182"/>
                              </a:cubicBezTo>
                              <a:cubicBezTo>
                                <a:pt x="541143" y="2044182"/>
                                <a:pt x="541143" y="2039217"/>
                                <a:pt x="541143" y="2039217"/>
                              </a:cubicBezTo>
                              <a:cubicBezTo>
                                <a:pt x="541143" y="2039217"/>
                                <a:pt x="541143" y="2034253"/>
                                <a:pt x="541143" y="2034253"/>
                              </a:cubicBezTo>
                              <a:cubicBezTo>
                                <a:pt x="541143" y="2034253"/>
                                <a:pt x="541143" y="2029288"/>
                                <a:pt x="541143" y="2029288"/>
                              </a:cubicBezTo>
                              <a:cubicBezTo>
                                <a:pt x="541143" y="2029288"/>
                                <a:pt x="541143" y="2024324"/>
                                <a:pt x="541143" y="2024324"/>
                              </a:cubicBezTo>
                              <a:cubicBezTo>
                                <a:pt x="541143" y="2024324"/>
                                <a:pt x="541143" y="2019359"/>
                                <a:pt x="541143" y="2019359"/>
                              </a:cubicBezTo>
                              <a:cubicBezTo>
                                <a:pt x="541143" y="2019359"/>
                                <a:pt x="541143" y="2014394"/>
                                <a:pt x="541143" y="2014394"/>
                              </a:cubicBezTo>
                              <a:cubicBezTo>
                                <a:pt x="541143" y="2014394"/>
                                <a:pt x="541143" y="2009430"/>
                                <a:pt x="541143" y="2009430"/>
                              </a:cubicBezTo>
                              <a:cubicBezTo>
                                <a:pt x="541143" y="2004465"/>
                                <a:pt x="541143" y="2004465"/>
                                <a:pt x="541143" y="1999501"/>
                              </a:cubicBezTo>
                              <a:lnTo>
                                <a:pt x="590790" y="2029288"/>
                              </a:lnTo>
                              <a:cubicBezTo>
                                <a:pt x="600719" y="2034253"/>
                                <a:pt x="610648" y="2034253"/>
                                <a:pt x="620577" y="2029288"/>
                              </a:cubicBezTo>
                              <a:lnTo>
                                <a:pt x="804268" y="1925031"/>
                              </a:lnTo>
                              <a:cubicBezTo>
                                <a:pt x="809233" y="1920066"/>
                                <a:pt x="809233" y="1920066"/>
                                <a:pt x="809233" y="1915101"/>
                              </a:cubicBezTo>
                              <a:cubicBezTo>
                                <a:pt x="809233" y="1915101"/>
                                <a:pt x="809233" y="1910137"/>
                                <a:pt x="809233" y="1910137"/>
                              </a:cubicBezTo>
                              <a:cubicBezTo>
                                <a:pt x="809233" y="1910137"/>
                                <a:pt x="809233" y="1905172"/>
                                <a:pt x="809233" y="1905172"/>
                              </a:cubicBezTo>
                              <a:cubicBezTo>
                                <a:pt x="809233" y="1905172"/>
                                <a:pt x="809233" y="1900208"/>
                                <a:pt x="809233" y="1900208"/>
                              </a:cubicBezTo>
                              <a:cubicBezTo>
                                <a:pt x="809233" y="1900208"/>
                                <a:pt x="809233" y="1895243"/>
                                <a:pt x="809233" y="1895243"/>
                              </a:cubicBezTo>
                              <a:cubicBezTo>
                                <a:pt x="809233" y="1895243"/>
                                <a:pt x="809233" y="1890278"/>
                                <a:pt x="809233" y="1890278"/>
                              </a:cubicBezTo>
                              <a:cubicBezTo>
                                <a:pt x="809233" y="1890278"/>
                                <a:pt x="809233" y="1885314"/>
                                <a:pt x="809233" y="1885314"/>
                              </a:cubicBezTo>
                              <a:cubicBezTo>
                                <a:pt x="809233" y="1885314"/>
                                <a:pt x="809233" y="1880349"/>
                                <a:pt x="809233" y="1880349"/>
                              </a:cubicBezTo>
                              <a:cubicBezTo>
                                <a:pt x="809233" y="1880349"/>
                                <a:pt x="809233" y="1875385"/>
                                <a:pt x="809233" y="1875385"/>
                              </a:cubicBezTo>
                              <a:cubicBezTo>
                                <a:pt x="809233" y="1875385"/>
                                <a:pt x="809233" y="1870420"/>
                                <a:pt x="809233" y="1870420"/>
                              </a:cubicBezTo>
                              <a:cubicBezTo>
                                <a:pt x="809233" y="1870420"/>
                                <a:pt x="809233" y="1865455"/>
                                <a:pt x="809233" y="1865455"/>
                              </a:cubicBezTo>
                              <a:cubicBezTo>
                                <a:pt x="809233" y="1860491"/>
                                <a:pt x="809233" y="1860491"/>
                                <a:pt x="809233" y="1855526"/>
                              </a:cubicBezTo>
                              <a:lnTo>
                                <a:pt x="858879" y="1885314"/>
                              </a:lnTo>
                              <a:cubicBezTo>
                                <a:pt x="868808" y="1890278"/>
                                <a:pt x="878737" y="1890278"/>
                                <a:pt x="888667" y="1885314"/>
                              </a:cubicBezTo>
                              <a:lnTo>
                                <a:pt x="1072358" y="1781057"/>
                              </a:lnTo>
                              <a:cubicBezTo>
                                <a:pt x="1077322" y="1776093"/>
                                <a:pt x="1077322" y="1776093"/>
                                <a:pt x="1077322" y="1771128"/>
                              </a:cubicBezTo>
                              <a:cubicBezTo>
                                <a:pt x="1077322" y="1771128"/>
                                <a:pt x="1077322" y="1766163"/>
                                <a:pt x="1077322" y="1766163"/>
                              </a:cubicBezTo>
                              <a:cubicBezTo>
                                <a:pt x="1077322" y="1766163"/>
                                <a:pt x="1077322" y="1761199"/>
                                <a:pt x="1077322" y="1761199"/>
                              </a:cubicBezTo>
                              <a:cubicBezTo>
                                <a:pt x="1077322" y="1761199"/>
                                <a:pt x="1077322" y="1756234"/>
                                <a:pt x="1077322" y="1756234"/>
                              </a:cubicBezTo>
                              <a:cubicBezTo>
                                <a:pt x="1077322" y="1756234"/>
                                <a:pt x="1077322" y="1751270"/>
                                <a:pt x="1077322" y="1751270"/>
                              </a:cubicBezTo>
                              <a:cubicBezTo>
                                <a:pt x="1077322" y="1751270"/>
                                <a:pt x="1077322" y="1746305"/>
                                <a:pt x="1077322" y="1746305"/>
                              </a:cubicBezTo>
                              <a:cubicBezTo>
                                <a:pt x="1077322" y="1746305"/>
                                <a:pt x="1077322" y="1741340"/>
                                <a:pt x="1077322" y="1741340"/>
                              </a:cubicBezTo>
                              <a:cubicBezTo>
                                <a:pt x="1077322" y="1741340"/>
                                <a:pt x="1077322" y="1736376"/>
                                <a:pt x="1077322" y="1736376"/>
                              </a:cubicBezTo>
                              <a:cubicBezTo>
                                <a:pt x="1077322" y="1736376"/>
                                <a:pt x="1077322" y="1731411"/>
                                <a:pt x="1077322" y="1731411"/>
                              </a:cubicBezTo>
                              <a:cubicBezTo>
                                <a:pt x="1077322" y="1731411"/>
                                <a:pt x="1077322" y="1726447"/>
                                <a:pt x="1077322" y="1726447"/>
                              </a:cubicBezTo>
                              <a:cubicBezTo>
                                <a:pt x="1077322" y="1726447"/>
                                <a:pt x="1077322" y="1721482"/>
                                <a:pt x="1077322" y="1721482"/>
                              </a:cubicBezTo>
                              <a:cubicBezTo>
                                <a:pt x="1077322" y="1716517"/>
                                <a:pt x="1077322" y="1716517"/>
                                <a:pt x="1077322" y="1711553"/>
                              </a:cubicBezTo>
                              <a:lnTo>
                                <a:pt x="1126968" y="1741340"/>
                              </a:lnTo>
                              <a:cubicBezTo>
                                <a:pt x="1136898" y="1746305"/>
                                <a:pt x="1151791" y="1746305"/>
                                <a:pt x="1156756" y="1741340"/>
                              </a:cubicBezTo>
                              <a:lnTo>
                                <a:pt x="1345412" y="1647012"/>
                              </a:lnTo>
                              <a:cubicBezTo>
                                <a:pt x="1350376" y="1642047"/>
                                <a:pt x="1350376" y="1642047"/>
                                <a:pt x="1350376" y="1637083"/>
                              </a:cubicBezTo>
                              <a:cubicBezTo>
                                <a:pt x="1350376" y="1637083"/>
                                <a:pt x="1350376" y="1632118"/>
                                <a:pt x="1350376" y="1632118"/>
                              </a:cubicBezTo>
                              <a:cubicBezTo>
                                <a:pt x="1350376" y="1632118"/>
                                <a:pt x="1350376" y="1627154"/>
                                <a:pt x="1350376" y="1627154"/>
                              </a:cubicBezTo>
                              <a:cubicBezTo>
                                <a:pt x="1350376" y="1627154"/>
                                <a:pt x="1350376" y="1622189"/>
                                <a:pt x="1350376" y="1622189"/>
                              </a:cubicBezTo>
                              <a:cubicBezTo>
                                <a:pt x="1350376" y="1622189"/>
                                <a:pt x="1350376" y="1617224"/>
                                <a:pt x="1350376" y="1617224"/>
                              </a:cubicBezTo>
                              <a:cubicBezTo>
                                <a:pt x="1350376" y="1617224"/>
                                <a:pt x="1350376" y="1612260"/>
                                <a:pt x="1350376" y="1612260"/>
                              </a:cubicBezTo>
                              <a:cubicBezTo>
                                <a:pt x="1350376" y="1612260"/>
                                <a:pt x="1350376" y="1607295"/>
                                <a:pt x="1350376" y="1607295"/>
                              </a:cubicBezTo>
                              <a:cubicBezTo>
                                <a:pt x="1350376" y="1607295"/>
                                <a:pt x="1350376" y="1602331"/>
                                <a:pt x="1350376" y="1602331"/>
                              </a:cubicBezTo>
                              <a:cubicBezTo>
                                <a:pt x="1350376" y="1602331"/>
                                <a:pt x="1350376" y="1597366"/>
                                <a:pt x="1350376" y="1597366"/>
                              </a:cubicBezTo>
                              <a:cubicBezTo>
                                <a:pt x="1350376" y="1597366"/>
                                <a:pt x="1350376" y="1592401"/>
                                <a:pt x="1350376" y="1592401"/>
                              </a:cubicBezTo>
                              <a:cubicBezTo>
                                <a:pt x="1350376" y="1592401"/>
                                <a:pt x="1350376" y="1587437"/>
                                <a:pt x="1350376" y="1587437"/>
                              </a:cubicBezTo>
                              <a:cubicBezTo>
                                <a:pt x="1350376" y="1582472"/>
                                <a:pt x="1350376" y="1582472"/>
                                <a:pt x="1350376" y="1577508"/>
                              </a:cubicBezTo>
                              <a:lnTo>
                                <a:pt x="1400022" y="1607295"/>
                              </a:lnTo>
                              <a:cubicBezTo>
                                <a:pt x="1409952" y="1612260"/>
                                <a:pt x="1424846" y="1612260"/>
                                <a:pt x="1429810" y="1607295"/>
                              </a:cubicBezTo>
                              <a:lnTo>
                                <a:pt x="1613501" y="1503039"/>
                              </a:lnTo>
                              <a:cubicBezTo>
                                <a:pt x="1618466" y="1498074"/>
                                <a:pt x="1618466" y="1498074"/>
                                <a:pt x="1618466" y="1493109"/>
                              </a:cubicBezTo>
                              <a:cubicBezTo>
                                <a:pt x="1618466" y="1493109"/>
                                <a:pt x="1618466" y="1488145"/>
                                <a:pt x="1618466" y="1488145"/>
                              </a:cubicBezTo>
                              <a:cubicBezTo>
                                <a:pt x="1618466" y="1488145"/>
                                <a:pt x="1618466" y="1483180"/>
                                <a:pt x="1618466" y="1483180"/>
                              </a:cubicBezTo>
                              <a:cubicBezTo>
                                <a:pt x="1618466" y="1483180"/>
                                <a:pt x="1618466" y="1478216"/>
                                <a:pt x="1618466" y="1478216"/>
                              </a:cubicBezTo>
                              <a:cubicBezTo>
                                <a:pt x="1618466" y="1478216"/>
                                <a:pt x="1618466" y="1473251"/>
                                <a:pt x="1618466" y="1473251"/>
                              </a:cubicBezTo>
                              <a:cubicBezTo>
                                <a:pt x="1618466" y="1473251"/>
                                <a:pt x="1618466" y="1468286"/>
                                <a:pt x="1618466" y="1468286"/>
                              </a:cubicBezTo>
                              <a:cubicBezTo>
                                <a:pt x="1618466" y="1468286"/>
                                <a:pt x="1618466" y="1463322"/>
                                <a:pt x="1618466" y="1463322"/>
                              </a:cubicBezTo>
                              <a:cubicBezTo>
                                <a:pt x="1618466" y="1463322"/>
                                <a:pt x="1618466" y="1458357"/>
                                <a:pt x="1618466" y="1458357"/>
                              </a:cubicBezTo>
                              <a:cubicBezTo>
                                <a:pt x="1618466" y="1458357"/>
                                <a:pt x="1618466" y="1453392"/>
                                <a:pt x="1618466" y="1453392"/>
                              </a:cubicBezTo>
                              <a:cubicBezTo>
                                <a:pt x="1618466" y="1453392"/>
                                <a:pt x="1618466" y="1448428"/>
                                <a:pt x="1618466" y="1448428"/>
                              </a:cubicBezTo>
                              <a:cubicBezTo>
                                <a:pt x="1618466" y="1448428"/>
                                <a:pt x="1618466" y="1443463"/>
                                <a:pt x="1618466" y="1443463"/>
                              </a:cubicBezTo>
                              <a:cubicBezTo>
                                <a:pt x="1618466" y="1438498"/>
                                <a:pt x="1618466" y="1438498"/>
                                <a:pt x="1618466" y="1433534"/>
                              </a:cubicBezTo>
                              <a:lnTo>
                                <a:pt x="1668112" y="1463322"/>
                              </a:lnTo>
                              <a:cubicBezTo>
                                <a:pt x="1678041" y="1468286"/>
                                <a:pt x="1692935" y="1468286"/>
                                <a:pt x="1697900" y="1463322"/>
                              </a:cubicBezTo>
                              <a:lnTo>
                                <a:pt x="1881591" y="1359064"/>
                              </a:lnTo>
                              <a:cubicBezTo>
                                <a:pt x="1886555" y="1354100"/>
                                <a:pt x="1886555" y="1354100"/>
                                <a:pt x="1886555" y="1349135"/>
                              </a:cubicBezTo>
                              <a:cubicBezTo>
                                <a:pt x="1886555" y="1349135"/>
                                <a:pt x="1886555" y="1344170"/>
                                <a:pt x="1886555" y="1344170"/>
                              </a:cubicBezTo>
                              <a:cubicBezTo>
                                <a:pt x="1886555" y="1344170"/>
                                <a:pt x="1886555" y="1339206"/>
                                <a:pt x="1886555" y="1339206"/>
                              </a:cubicBezTo>
                              <a:cubicBezTo>
                                <a:pt x="1886555" y="1339206"/>
                                <a:pt x="1886555" y="1334241"/>
                                <a:pt x="1886555" y="1334241"/>
                              </a:cubicBezTo>
                              <a:cubicBezTo>
                                <a:pt x="1886555" y="1334241"/>
                                <a:pt x="1886555" y="1329277"/>
                                <a:pt x="1886555" y="1329277"/>
                              </a:cubicBezTo>
                              <a:cubicBezTo>
                                <a:pt x="1886555" y="1329277"/>
                                <a:pt x="1886555" y="1324312"/>
                                <a:pt x="1886555" y="1324312"/>
                              </a:cubicBezTo>
                              <a:cubicBezTo>
                                <a:pt x="1886555" y="1324312"/>
                                <a:pt x="1886555" y="1319347"/>
                                <a:pt x="1886555" y="1319347"/>
                              </a:cubicBezTo>
                              <a:cubicBezTo>
                                <a:pt x="1886555" y="1319347"/>
                                <a:pt x="1886555" y="1314383"/>
                                <a:pt x="1886555" y="1314383"/>
                              </a:cubicBezTo>
                              <a:cubicBezTo>
                                <a:pt x="1886555" y="1314383"/>
                                <a:pt x="1886555" y="1309418"/>
                                <a:pt x="1886555" y="1309418"/>
                              </a:cubicBezTo>
                              <a:cubicBezTo>
                                <a:pt x="1886555" y="1309418"/>
                                <a:pt x="1886555" y="1304454"/>
                                <a:pt x="1886555" y="1304454"/>
                              </a:cubicBezTo>
                              <a:cubicBezTo>
                                <a:pt x="1886555" y="1304454"/>
                                <a:pt x="1886555" y="1299489"/>
                                <a:pt x="1886555" y="1299489"/>
                              </a:cubicBezTo>
                              <a:cubicBezTo>
                                <a:pt x="1886555" y="1294524"/>
                                <a:pt x="1886555" y="1294524"/>
                                <a:pt x="1886555" y="1289560"/>
                              </a:cubicBezTo>
                              <a:lnTo>
                                <a:pt x="1936201" y="1319347"/>
                              </a:lnTo>
                              <a:cubicBezTo>
                                <a:pt x="1946131" y="1324312"/>
                                <a:pt x="1961025" y="1324312"/>
                                <a:pt x="1965989" y="1319347"/>
                              </a:cubicBezTo>
                              <a:lnTo>
                                <a:pt x="2149680" y="1215091"/>
                              </a:lnTo>
                              <a:cubicBezTo>
                                <a:pt x="2154645" y="1210126"/>
                                <a:pt x="2154645" y="1210126"/>
                                <a:pt x="2154645" y="1205162"/>
                              </a:cubicBezTo>
                              <a:cubicBezTo>
                                <a:pt x="2154645" y="1205162"/>
                                <a:pt x="2154645" y="1200197"/>
                                <a:pt x="2154645" y="1200197"/>
                              </a:cubicBezTo>
                              <a:cubicBezTo>
                                <a:pt x="2154645" y="1200197"/>
                                <a:pt x="2154645" y="1195232"/>
                                <a:pt x="2154645" y="1195232"/>
                              </a:cubicBezTo>
                              <a:cubicBezTo>
                                <a:pt x="2154645" y="1195232"/>
                                <a:pt x="2154645" y="1190268"/>
                                <a:pt x="2154645" y="1190268"/>
                              </a:cubicBezTo>
                              <a:cubicBezTo>
                                <a:pt x="2154645" y="1190268"/>
                                <a:pt x="2154645" y="1185303"/>
                                <a:pt x="2154645" y="1185303"/>
                              </a:cubicBezTo>
                              <a:cubicBezTo>
                                <a:pt x="2154645" y="1185303"/>
                                <a:pt x="2154645" y="1180338"/>
                                <a:pt x="2154645" y="1180338"/>
                              </a:cubicBezTo>
                              <a:cubicBezTo>
                                <a:pt x="2154645" y="1180338"/>
                                <a:pt x="2154645" y="1175374"/>
                                <a:pt x="2154645" y="1175374"/>
                              </a:cubicBezTo>
                              <a:cubicBezTo>
                                <a:pt x="2154645" y="1175374"/>
                                <a:pt x="2154645" y="1170409"/>
                                <a:pt x="2154645" y="1170409"/>
                              </a:cubicBezTo>
                              <a:cubicBezTo>
                                <a:pt x="2154645" y="1170409"/>
                                <a:pt x="2154645" y="1165444"/>
                                <a:pt x="2154645" y="1165444"/>
                              </a:cubicBezTo>
                              <a:cubicBezTo>
                                <a:pt x="2154645" y="1165444"/>
                                <a:pt x="2154645" y="1160480"/>
                                <a:pt x="2154645" y="1160480"/>
                              </a:cubicBezTo>
                              <a:cubicBezTo>
                                <a:pt x="2154645" y="1160480"/>
                                <a:pt x="2154645" y="1155515"/>
                                <a:pt x="2154645" y="1155515"/>
                              </a:cubicBezTo>
                              <a:cubicBezTo>
                                <a:pt x="2154645" y="1150550"/>
                                <a:pt x="2154645" y="1150550"/>
                                <a:pt x="2154645" y="1145586"/>
                              </a:cubicBezTo>
                              <a:lnTo>
                                <a:pt x="2204291" y="1175374"/>
                              </a:lnTo>
                              <a:cubicBezTo>
                                <a:pt x="2214220" y="1180338"/>
                                <a:pt x="2229114" y="1180338"/>
                                <a:pt x="2234079" y="1175374"/>
                              </a:cubicBezTo>
                              <a:lnTo>
                                <a:pt x="2417769" y="1071116"/>
                              </a:lnTo>
                              <a:cubicBezTo>
                                <a:pt x="2422734" y="1066152"/>
                                <a:pt x="2422734" y="1066152"/>
                                <a:pt x="2422734" y="1061187"/>
                              </a:cubicBezTo>
                              <a:cubicBezTo>
                                <a:pt x="2422734" y="1061187"/>
                                <a:pt x="2422734" y="1056223"/>
                                <a:pt x="2422734" y="1056223"/>
                              </a:cubicBezTo>
                              <a:cubicBezTo>
                                <a:pt x="2422734" y="1056223"/>
                                <a:pt x="2422734" y="1051258"/>
                                <a:pt x="2422734" y="1051258"/>
                              </a:cubicBezTo>
                              <a:cubicBezTo>
                                <a:pt x="2422734" y="1051258"/>
                                <a:pt x="2422734" y="1046293"/>
                                <a:pt x="2422734" y="1046293"/>
                              </a:cubicBezTo>
                              <a:cubicBezTo>
                                <a:pt x="2422734" y="1046293"/>
                                <a:pt x="2422734" y="1041329"/>
                                <a:pt x="2422734" y="1041329"/>
                              </a:cubicBezTo>
                              <a:cubicBezTo>
                                <a:pt x="2422734" y="1041329"/>
                                <a:pt x="2422734" y="1036364"/>
                                <a:pt x="2422734" y="1036364"/>
                              </a:cubicBezTo>
                              <a:cubicBezTo>
                                <a:pt x="2422734" y="1036364"/>
                                <a:pt x="2422734" y="1031400"/>
                                <a:pt x="2422734" y="1031400"/>
                              </a:cubicBezTo>
                              <a:cubicBezTo>
                                <a:pt x="2422734" y="1031400"/>
                                <a:pt x="2422734" y="1026435"/>
                                <a:pt x="2422734" y="1026435"/>
                              </a:cubicBezTo>
                              <a:cubicBezTo>
                                <a:pt x="2422734" y="1026435"/>
                                <a:pt x="2422734" y="1021470"/>
                                <a:pt x="2422734" y="1021470"/>
                              </a:cubicBezTo>
                              <a:cubicBezTo>
                                <a:pt x="2422734" y="1021470"/>
                                <a:pt x="2422734" y="1016506"/>
                                <a:pt x="2422734" y="1016506"/>
                              </a:cubicBezTo>
                              <a:cubicBezTo>
                                <a:pt x="2422734" y="1016506"/>
                                <a:pt x="2422734" y="1011541"/>
                                <a:pt x="2422734" y="1011541"/>
                              </a:cubicBezTo>
                              <a:cubicBezTo>
                                <a:pt x="2422734" y="1006577"/>
                                <a:pt x="2422734" y="1006577"/>
                                <a:pt x="2422734" y="1001612"/>
                              </a:cubicBezTo>
                              <a:lnTo>
                                <a:pt x="2472380" y="1031400"/>
                              </a:lnTo>
                              <a:cubicBezTo>
                                <a:pt x="2482310" y="1036364"/>
                                <a:pt x="2497203" y="1036364"/>
                                <a:pt x="2502168" y="1031400"/>
                              </a:cubicBezTo>
                              <a:lnTo>
                                <a:pt x="2685859" y="927143"/>
                              </a:lnTo>
                              <a:cubicBezTo>
                                <a:pt x="2690823" y="922178"/>
                                <a:pt x="2690823" y="922178"/>
                                <a:pt x="2690823" y="917213"/>
                              </a:cubicBezTo>
                              <a:cubicBezTo>
                                <a:pt x="2690823" y="917213"/>
                                <a:pt x="2690823" y="912249"/>
                                <a:pt x="2690823" y="912249"/>
                              </a:cubicBezTo>
                              <a:cubicBezTo>
                                <a:pt x="2690823" y="912249"/>
                                <a:pt x="2690823" y="907284"/>
                                <a:pt x="2690823" y="907284"/>
                              </a:cubicBezTo>
                              <a:cubicBezTo>
                                <a:pt x="2690823" y="907284"/>
                                <a:pt x="2690823" y="902319"/>
                                <a:pt x="2690823" y="902319"/>
                              </a:cubicBezTo>
                              <a:cubicBezTo>
                                <a:pt x="2690823" y="902319"/>
                                <a:pt x="2690823" y="897355"/>
                                <a:pt x="2690823" y="897355"/>
                              </a:cubicBezTo>
                              <a:cubicBezTo>
                                <a:pt x="2690823" y="897355"/>
                                <a:pt x="2690823" y="892390"/>
                                <a:pt x="2690823" y="892390"/>
                              </a:cubicBezTo>
                              <a:cubicBezTo>
                                <a:pt x="2690823" y="892390"/>
                                <a:pt x="2690823" y="887425"/>
                                <a:pt x="2690823" y="887425"/>
                              </a:cubicBezTo>
                              <a:cubicBezTo>
                                <a:pt x="2690823" y="887425"/>
                                <a:pt x="2690823" y="882461"/>
                                <a:pt x="2690823" y="882461"/>
                              </a:cubicBezTo>
                              <a:cubicBezTo>
                                <a:pt x="2690823" y="882461"/>
                                <a:pt x="2690823" y="877496"/>
                                <a:pt x="2690823" y="877496"/>
                              </a:cubicBezTo>
                              <a:cubicBezTo>
                                <a:pt x="2690823" y="877496"/>
                                <a:pt x="2690823" y="872531"/>
                                <a:pt x="2690823" y="872531"/>
                              </a:cubicBezTo>
                              <a:cubicBezTo>
                                <a:pt x="2690823" y="872531"/>
                                <a:pt x="2690823" y="867567"/>
                                <a:pt x="2690823" y="867567"/>
                              </a:cubicBezTo>
                              <a:cubicBezTo>
                                <a:pt x="2690823" y="862602"/>
                                <a:pt x="2690823" y="862602"/>
                                <a:pt x="2690823" y="857638"/>
                              </a:cubicBezTo>
                              <a:lnTo>
                                <a:pt x="2740470" y="887425"/>
                              </a:lnTo>
                              <a:cubicBezTo>
                                <a:pt x="2750399" y="892390"/>
                                <a:pt x="2765293" y="892390"/>
                                <a:pt x="2770257" y="887425"/>
                              </a:cubicBezTo>
                              <a:lnTo>
                                <a:pt x="2953948" y="783169"/>
                              </a:lnTo>
                              <a:cubicBezTo>
                                <a:pt x="2958913" y="778204"/>
                                <a:pt x="2958913" y="778204"/>
                                <a:pt x="2958913" y="773239"/>
                              </a:cubicBezTo>
                              <a:cubicBezTo>
                                <a:pt x="2958913" y="773239"/>
                                <a:pt x="2958913" y="768275"/>
                                <a:pt x="2958913" y="768275"/>
                              </a:cubicBezTo>
                              <a:cubicBezTo>
                                <a:pt x="2958913" y="768275"/>
                                <a:pt x="2958913" y="763310"/>
                                <a:pt x="2958913" y="763310"/>
                              </a:cubicBezTo>
                              <a:cubicBezTo>
                                <a:pt x="2958913" y="763310"/>
                                <a:pt x="2958913" y="758346"/>
                                <a:pt x="2958913" y="758346"/>
                              </a:cubicBezTo>
                              <a:cubicBezTo>
                                <a:pt x="2958913" y="758346"/>
                                <a:pt x="2958913" y="753381"/>
                                <a:pt x="2958913" y="753381"/>
                              </a:cubicBezTo>
                              <a:cubicBezTo>
                                <a:pt x="2958913" y="753381"/>
                                <a:pt x="2958913" y="748416"/>
                                <a:pt x="2958913" y="748416"/>
                              </a:cubicBezTo>
                              <a:cubicBezTo>
                                <a:pt x="2958913" y="748416"/>
                                <a:pt x="2958913" y="743452"/>
                                <a:pt x="2958913" y="743452"/>
                              </a:cubicBezTo>
                              <a:cubicBezTo>
                                <a:pt x="2958913" y="743452"/>
                                <a:pt x="2958913" y="738487"/>
                                <a:pt x="2958913" y="738487"/>
                              </a:cubicBezTo>
                              <a:cubicBezTo>
                                <a:pt x="2958913" y="738487"/>
                                <a:pt x="2958913" y="733523"/>
                                <a:pt x="2958913" y="733523"/>
                              </a:cubicBezTo>
                              <a:cubicBezTo>
                                <a:pt x="2958913" y="733523"/>
                                <a:pt x="2958913" y="728558"/>
                                <a:pt x="2958913" y="728558"/>
                              </a:cubicBezTo>
                              <a:cubicBezTo>
                                <a:pt x="2958913" y="728558"/>
                                <a:pt x="2958913" y="723593"/>
                                <a:pt x="2958913" y="723593"/>
                              </a:cubicBezTo>
                              <a:cubicBezTo>
                                <a:pt x="2958913" y="718629"/>
                                <a:pt x="2958913" y="718629"/>
                                <a:pt x="2958913" y="713664"/>
                              </a:cubicBezTo>
                              <a:lnTo>
                                <a:pt x="3008559" y="743452"/>
                              </a:lnTo>
                              <a:cubicBezTo>
                                <a:pt x="3018488" y="748416"/>
                                <a:pt x="3033382" y="748416"/>
                                <a:pt x="3038347" y="743452"/>
                              </a:cubicBezTo>
                              <a:lnTo>
                                <a:pt x="3222038" y="639195"/>
                              </a:lnTo>
                              <a:cubicBezTo>
                                <a:pt x="3227002" y="634230"/>
                                <a:pt x="3227002" y="634230"/>
                                <a:pt x="3227002" y="629265"/>
                              </a:cubicBezTo>
                              <a:cubicBezTo>
                                <a:pt x="3227002" y="629265"/>
                                <a:pt x="3227002" y="624301"/>
                                <a:pt x="3227002" y="624301"/>
                              </a:cubicBezTo>
                              <a:cubicBezTo>
                                <a:pt x="3227002" y="624301"/>
                                <a:pt x="3227002" y="619336"/>
                                <a:pt x="3227002" y="619336"/>
                              </a:cubicBezTo>
                              <a:cubicBezTo>
                                <a:pt x="3227002" y="619336"/>
                                <a:pt x="3227002" y="614371"/>
                                <a:pt x="3227002" y="614371"/>
                              </a:cubicBezTo>
                              <a:cubicBezTo>
                                <a:pt x="3227002" y="614371"/>
                                <a:pt x="3227002" y="609407"/>
                                <a:pt x="3227002" y="609407"/>
                              </a:cubicBezTo>
                              <a:cubicBezTo>
                                <a:pt x="3227002" y="609407"/>
                                <a:pt x="3227002" y="604442"/>
                                <a:pt x="3227002" y="604442"/>
                              </a:cubicBezTo>
                              <a:cubicBezTo>
                                <a:pt x="3227002" y="604442"/>
                                <a:pt x="3227002" y="599477"/>
                                <a:pt x="3227002" y="599477"/>
                              </a:cubicBezTo>
                              <a:cubicBezTo>
                                <a:pt x="3227002" y="599477"/>
                                <a:pt x="3227002" y="594513"/>
                                <a:pt x="3227002" y="594513"/>
                              </a:cubicBezTo>
                              <a:cubicBezTo>
                                <a:pt x="3227002" y="594513"/>
                                <a:pt x="3227002" y="589548"/>
                                <a:pt x="3227002" y="589548"/>
                              </a:cubicBezTo>
                              <a:cubicBezTo>
                                <a:pt x="3227002" y="589548"/>
                                <a:pt x="3227002" y="584584"/>
                                <a:pt x="3227002" y="584584"/>
                              </a:cubicBezTo>
                              <a:cubicBezTo>
                                <a:pt x="3227002" y="584584"/>
                                <a:pt x="3227002" y="579619"/>
                                <a:pt x="3227002" y="579619"/>
                              </a:cubicBezTo>
                              <a:cubicBezTo>
                                <a:pt x="3227002" y="574654"/>
                                <a:pt x="3227002" y="574654"/>
                                <a:pt x="3227002" y="569690"/>
                              </a:cubicBezTo>
                              <a:lnTo>
                                <a:pt x="3276649" y="599477"/>
                              </a:lnTo>
                              <a:cubicBezTo>
                                <a:pt x="3286578" y="604442"/>
                                <a:pt x="3301472" y="604442"/>
                                <a:pt x="3306436" y="599477"/>
                              </a:cubicBezTo>
                              <a:lnTo>
                                <a:pt x="3490127" y="495221"/>
                              </a:lnTo>
                              <a:cubicBezTo>
                                <a:pt x="3495092" y="490256"/>
                                <a:pt x="3495092" y="490256"/>
                                <a:pt x="3495092" y="485292"/>
                              </a:cubicBezTo>
                              <a:cubicBezTo>
                                <a:pt x="3495092" y="485292"/>
                                <a:pt x="3495092" y="480327"/>
                                <a:pt x="3495092" y="480327"/>
                              </a:cubicBezTo>
                              <a:cubicBezTo>
                                <a:pt x="3495092" y="480327"/>
                                <a:pt x="3495092" y="475362"/>
                                <a:pt x="3495092" y="475362"/>
                              </a:cubicBezTo>
                              <a:cubicBezTo>
                                <a:pt x="3495092" y="475362"/>
                                <a:pt x="3495092" y="470398"/>
                                <a:pt x="3495092" y="470398"/>
                              </a:cubicBezTo>
                              <a:cubicBezTo>
                                <a:pt x="3495092" y="470398"/>
                                <a:pt x="3495092" y="465433"/>
                                <a:pt x="3495092" y="465433"/>
                              </a:cubicBezTo>
                              <a:cubicBezTo>
                                <a:pt x="3495092" y="465433"/>
                                <a:pt x="3495092" y="460469"/>
                                <a:pt x="3495092" y="460469"/>
                              </a:cubicBezTo>
                              <a:cubicBezTo>
                                <a:pt x="3495092" y="460469"/>
                                <a:pt x="3495092" y="455504"/>
                                <a:pt x="3495092" y="455504"/>
                              </a:cubicBezTo>
                              <a:cubicBezTo>
                                <a:pt x="3495092" y="455504"/>
                                <a:pt x="3495092" y="450539"/>
                                <a:pt x="3495092" y="450539"/>
                              </a:cubicBezTo>
                              <a:cubicBezTo>
                                <a:pt x="3495092" y="450539"/>
                                <a:pt x="3495092" y="445575"/>
                                <a:pt x="3495092" y="445575"/>
                              </a:cubicBezTo>
                              <a:cubicBezTo>
                                <a:pt x="3495092" y="445575"/>
                                <a:pt x="3495092" y="440610"/>
                                <a:pt x="3495092" y="440610"/>
                              </a:cubicBezTo>
                              <a:cubicBezTo>
                                <a:pt x="3495092" y="440610"/>
                                <a:pt x="3495092" y="435646"/>
                                <a:pt x="3495092" y="435646"/>
                              </a:cubicBezTo>
                              <a:cubicBezTo>
                                <a:pt x="3495092" y="430681"/>
                                <a:pt x="3495092" y="430681"/>
                                <a:pt x="3495092" y="425716"/>
                              </a:cubicBezTo>
                              <a:lnTo>
                                <a:pt x="3544738" y="455504"/>
                              </a:lnTo>
                              <a:cubicBezTo>
                                <a:pt x="3554667" y="460469"/>
                                <a:pt x="3569561" y="460469"/>
                                <a:pt x="3574526" y="455504"/>
                              </a:cubicBezTo>
                              <a:lnTo>
                                <a:pt x="3758216" y="351246"/>
                              </a:lnTo>
                              <a:cubicBezTo>
                                <a:pt x="3763181" y="346282"/>
                                <a:pt x="3763181" y="346282"/>
                                <a:pt x="3763181" y="341317"/>
                              </a:cubicBezTo>
                              <a:cubicBezTo>
                                <a:pt x="3763181" y="341317"/>
                                <a:pt x="3763181" y="336353"/>
                                <a:pt x="3763181" y="336353"/>
                              </a:cubicBezTo>
                              <a:cubicBezTo>
                                <a:pt x="3763181" y="336353"/>
                                <a:pt x="3763181" y="331388"/>
                                <a:pt x="3763181" y="331388"/>
                              </a:cubicBezTo>
                              <a:cubicBezTo>
                                <a:pt x="3763181" y="331388"/>
                                <a:pt x="3763181" y="326423"/>
                                <a:pt x="3763181" y="326423"/>
                              </a:cubicBezTo>
                              <a:cubicBezTo>
                                <a:pt x="3763181" y="326423"/>
                                <a:pt x="3763181" y="321459"/>
                                <a:pt x="3763181" y="321459"/>
                              </a:cubicBezTo>
                              <a:cubicBezTo>
                                <a:pt x="3763181" y="321459"/>
                                <a:pt x="3763181" y="316494"/>
                                <a:pt x="3763181" y="316494"/>
                              </a:cubicBezTo>
                              <a:cubicBezTo>
                                <a:pt x="3763181" y="316494"/>
                                <a:pt x="3763181" y="311530"/>
                                <a:pt x="3763181" y="311530"/>
                              </a:cubicBezTo>
                              <a:cubicBezTo>
                                <a:pt x="3763181" y="311530"/>
                                <a:pt x="3763181" y="306565"/>
                                <a:pt x="3763181" y="306565"/>
                              </a:cubicBezTo>
                              <a:cubicBezTo>
                                <a:pt x="3763181" y="306565"/>
                                <a:pt x="3763181" y="301600"/>
                                <a:pt x="3763181" y="301600"/>
                              </a:cubicBezTo>
                              <a:cubicBezTo>
                                <a:pt x="3763181" y="301600"/>
                                <a:pt x="3763181" y="296636"/>
                                <a:pt x="3763181" y="296636"/>
                              </a:cubicBezTo>
                              <a:cubicBezTo>
                                <a:pt x="3763181" y="296636"/>
                                <a:pt x="3763181" y="291671"/>
                                <a:pt x="3763181" y="291671"/>
                              </a:cubicBezTo>
                              <a:cubicBezTo>
                                <a:pt x="3763181" y="286707"/>
                                <a:pt x="3763181" y="286707"/>
                                <a:pt x="3763181" y="281742"/>
                              </a:cubicBezTo>
                              <a:lnTo>
                                <a:pt x="3837650" y="326423"/>
                              </a:lnTo>
                              <a:lnTo>
                                <a:pt x="3713535" y="395928"/>
                              </a:lnTo>
                              <a:cubicBezTo>
                                <a:pt x="3708570" y="400893"/>
                                <a:pt x="3708570" y="400893"/>
                                <a:pt x="3708570" y="405858"/>
                              </a:cubicBezTo>
                              <a:cubicBezTo>
                                <a:pt x="3708570" y="405858"/>
                                <a:pt x="3708570" y="410822"/>
                                <a:pt x="3708570" y="410822"/>
                              </a:cubicBezTo>
                              <a:cubicBezTo>
                                <a:pt x="3708570" y="410822"/>
                                <a:pt x="3708570" y="415787"/>
                                <a:pt x="3708570" y="415787"/>
                              </a:cubicBezTo>
                              <a:cubicBezTo>
                                <a:pt x="3708570" y="415787"/>
                                <a:pt x="3708570" y="420752"/>
                                <a:pt x="3708570" y="420752"/>
                              </a:cubicBezTo>
                              <a:cubicBezTo>
                                <a:pt x="3708570" y="420752"/>
                                <a:pt x="3708570" y="425716"/>
                                <a:pt x="3708570" y="425716"/>
                              </a:cubicBezTo>
                              <a:cubicBezTo>
                                <a:pt x="3708570" y="425716"/>
                                <a:pt x="3708570" y="430681"/>
                                <a:pt x="3708570" y="430681"/>
                              </a:cubicBezTo>
                              <a:cubicBezTo>
                                <a:pt x="3708570" y="430681"/>
                                <a:pt x="3708570" y="435646"/>
                                <a:pt x="3708570" y="435646"/>
                              </a:cubicBezTo>
                              <a:cubicBezTo>
                                <a:pt x="3708570" y="435646"/>
                                <a:pt x="3708570" y="440610"/>
                                <a:pt x="3708570" y="440610"/>
                              </a:cubicBezTo>
                              <a:cubicBezTo>
                                <a:pt x="3708570" y="440610"/>
                                <a:pt x="3708570" y="445575"/>
                                <a:pt x="3708570" y="445575"/>
                              </a:cubicBezTo>
                              <a:cubicBezTo>
                                <a:pt x="3708570" y="445575"/>
                                <a:pt x="3708570" y="450539"/>
                                <a:pt x="3708570" y="450539"/>
                              </a:cubicBezTo>
                              <a:cubicBezTo>
                                <a:pt x="3708570" y="450539"/>
                                <a:pt x="3708570" y="455504"/>
                                <a:pt x="3708570" y="455504"/>
                              </a:cubicBezTo>
                              <a:cubicBezTo>
                                <a:pt x="3708570" y="460469"/>
                                <a:pt x="3708570" y="460469"/>
                                <a:pt x="3708570" y="465433"/>
                              </a:cubicBezTo>
                              <a:lnTo>
                                <a:pt x="3658924" y="435646"/>
                              </a:lnTo>
                              <a:cubicBezTo>
                                <a:pt x="3648995" y="430681"/>
                                <a:pt x="3634101" y="430681"/>
                                <a:pt x="3629136" y="435646"/>
                              </a:cubicBezTo>
                              <a:lnTo>
                                <a:pt x="3445446" y="539902"/>
                              </a:lnTo>
                              <a:cubicBezTo>
                                <a:pt x="3440481" y="544867"/>
                                <a:pt x="3440481" y="544867"/>
                                <a:pt x="3440481" y="549831"/>
                              </a:cubicBezTo>
                              <a:cubicBezTo>
                                <a:pt x="3440481" y="549831"/>
                                <a:pt x="3440481" y="554796"/>
                                <a:pt x="3440481" y="554796"/>
                              </a:cubicBezTo>
                              <a:cubicBezTo>
                                <a:pt x="3440481" y="554796"/>
                                <a:pt x="3440481" y="559761"/>
                                <a:pt x="3440481" y="559761"/>
                              </a:cubicBezTo>
                              <a:cubicBezTo>
                                <a:pt x="3440481" y="559761"/>
                                <a:pt x="3440481" y="564725"/>
                                <a:pt x="3440481" y="564725"/>
                              </a:cubicBezTo>
                              <a:cubicBezTo>
                                <a:pt x="3440481" y="564725"/>
                                <a:pt x="3440481" y="569690"/>
                                <a:pt x="3440481" y="569690"/>
                              </a:cubicBezTo>
                              <a:cubicBezTo>
                                <a:pt x="3440481" y="569690"/>
                                <a:pt x="3440481" y="574654"/>
                                <a:pt x="3440481" y="574654"/>
                              </a:cubicBezTo>
                              <a:cubicBezTo>
                                <a:pt x="3440481" y="574654"/>
                                <a:pt x="3440481" y="579619"/>
                                <a:pt x="3440481" y="579619"/>
                              </a:cubicBezTo>
                              <a:cubicBezTo>
                                <a:pt x="3440481" y="579619"/>
                                <a:pt x="3440481" y="584584"/>
                                <a:pt x="3440481" y="584584"/>
                              </a:cubicBezTo>
                              <a:cubicBezTo>
                                <a:pt x="3440481" y="584584"/>
                                <a:pt x="3440481" y="589548"/>
                                <a:pt x="3440481" y="589548"/>
                              </a:cubicBezTo>
                              <a:cubicBezTo>
                                <a:pt x="3440481" y="589548"/>
                                <a:pt x="3440481" y="594513"/>
                                <a:pt x="3440481" y="594513"/>
                              </a:cubicBezTo>
                              <a:cubicBezTo>
                                <a:pt x="3440481" y="594513"/>
                                <a:pt x="3440481" y="599477"/>
                                <a:pt x="3440481" y="599477"/>
                              </a:cubicBezTo>
                              <a:cubicBezTo>
                                <a:pt x="3440481" y="604442"/>
                                <a:pt x="3440481" y="604442"/>
                                <a:pt x="3440481" y="609407"/>
                              </a:cubicBezTo>
                              <a:lnTo>
                                <a:pt x="3390835" y="579619"/>
                              </a:lnTo>
                              <a:cubicBezTo>
                                <a:pt x="3380906" y="574654"/>
                                <a:pt x="3366012" y="574654"/>
                                <a:pt x="3361047" y="579619"/>
                              </a:cubicBezTo>
                              <a:lnTo>
                                <a:pt x="3177356" y="683877"/>
                              </a:lnTo>
                              <a:cubicBezTo>
                                <a:pt x="3172392" y="688841"/>
                                <a:pt x="3172392" y="688841"/>
                                <a:pt x="3172392" y="693806"/>
                              </a:cubicBezTo>
                              <a:cubicBezTo>
                                <a:pt x="3172392" y="693806"/>
                                <a:pt x="3172392" y="698770"/>
                                <a:pt x="3172392" y="698770"/>
                              </a:cubicBezTo>
                              <a:cubicBezTo>
                                <a:pt x="3172392" y="698770"/>
                                <a:pt x="3172392" y="703735"/>
                                <a:pt x="3172392" y="703735"/>
                              </a:cubicBezTo>
                              <a:cubicBezTo>
                                <a:pt x="3172392" y="703735"/>
                                <a:pt x="3172392" y="708700"/>
                                <a:pt x="3172392" y="708700"/>
                              </a:cubicBezTo>
                              <a:cubicBezTo>
                                <a:pt x="3172392" y="708700"/>
                                <a:pt x="3172392" y="713664"/>
                                <a:pt x="3172392" y="713664"/>
                              </a:cubicBezTo>
                              <a:cubicBezTo>
                                <a:pt x="3172392" y="713664"/>
                                <a:pt x="3172392" y="718629"/>
                                <a:pt x="3172392" y="718629"/>
                              </a:cubicBezTo>
                              <a:cubicBezTo>
                                <a:pt x="3172392" y="718629"/>
                                <a:pt x="3172392" y="723593"/>
                                <a:pt x="3172392" y="723593"/>
                              </a:cubicBezTo>
                              <a:cubicBezTo>
                                <a:pt x="3172392" y="723593"/>
                                <a:pt x="3172392" y="728558"/>
                                <a:pt x="3172392" y="728558"/>
                              </a:cubicBezTo>
                              <a:cubicBezTo>
                                <a:pt x="3172392" y="728558"/>
                                <a:pt x="3172392" y="733523"/>
                                <a:pt x="3172392" y="733523"/>
                              </a:cubicBezTo>
                              <a:cubicBezTo>
                                <a:pt x="3172392" y="733523"/>
                                <a:pt x="3172392" y="738487"/>
                                <a:pt x="3172392" y="738487"/>
                              </a:cubicBezTo>
                              <a:cubicBezTo>
                                <a:pt x="3172392" y="738487"/>
                                <a:pt x="3172392" y="743452"/>
                                <a:pt x="3172392" y="743452"/>
                              </a:cubicBezTo>
                              <a:cubicBezTo>
                                <a:pt x="3172392" y="748416"/>
                                <a:pt x="3172392" y="748416"/>
                                <a:pt x="3172392" y="753381"/>
                              </a:cubicBezTo>
                              <a:lnTo>
                                <a:pt x="3122745" y="723593"/>
                              </a:lnTo>
                              <a:cubicBezTo>
                                <a:pt x="3112816" y="718629"/>
                                <a:pt x="3097922" y="718629"/>
                                <a:pt x="3092957" y="723593"/>
                              </a:cubicBezTo>
                              <a:lnTo>
                                <a:pt x="2909267" y="827850"/>
                              </a:lnTo>
                              <a:cubicBezTo>
                                <a:pt x="2904302" y="832815"/>
                                <a:pt x="2904302" y="832815"/>
                                <a:pt x="2904302" y="837779"/>
                              </a:cubicBezTo>
                              <a:cubicBezTo>
                                <a:pt x="2904302" y="837779"/>
                                <a:pt x="2904302" y="842744"/>
                                <a:pt x="2904302" y="842744"/>
                              </a:cubicBezTo>
                              <a:cubicBezTo>
                                <a:pt x="2904302" y="842744"/>
                                <a:pt x="2904302" y="847708"/>
                                <a:pt x="2904302" y="847708"/>
                              </a:cubicBezTo>
                              <a:cubicBezTo>
                                <a:pt x="2904302" y="847708"/>
                                <a:pt x="2904302" y="852673"/>
                                <a:pt x="2904302" y="852673"/>
                              </a:cubicBezTo>
                              <a:cubicBezTo>
                                <a:pt x="2904302" y="852673"/>
                                <a:pt x="2904302" y="857638"/>
                                <a:pt x="2904302" y="857638"/>
                              </a:cubicBezTo>
                              <a:cubicBezTo>
                                <a:pt x="2904302" y="857638"/>
                                <a:pt x="2904302" y="862602"/>
                                <a:pt x="2904302" y="862602"/>
                              </a:cubicBezTo>
                              <a:cubicBezTo>
                                <a:pt x="2904302" y="862602"/>
                                <a:pt x="2904302" y="867567"/>
                                <a:pt x="2904302" y="867567"/>
                              </a:cubicBezTo>
                              <a:cubicBezTo>
                                <a:pt x="2904302" y="867567"/>
                                <a:pt x="2904302" y="872531"/>
                                <a:pt x="2904302" y="872531"/>
                              </a:cubicBezTo>
                              <a:cubicBezTo>
                                <a:pt x="2904302" y="872531"/>
                                <a:pt x="2904302" y="877496"/>
                                <a:pt x="2904302" y="877496"/>
                              </a:cubicBezTo>
                              <a:cubicBezTo>
                                <a:pt x="2904302" y="877496"/>
                                <a:pt x="2904302" y="882461"/>
                                <a:pt x="2904302" y="882461"/>
                              </a:cubicBezTo>
                              <a:cubicBezTo>
                                <a:pt x="2904302" y="882461"/>
                                <a:pt x="2904302" y="887425"/>
                                <a:pt x="2904302" y="887425"/>
                              </a:cubicBezTo>
                              <a:cubicBezTo>
                                <a:pt x="2904302" y="892390"/>
                                <a:pt x="2904302" y="892390"/>
                                <a:pt x="2904302" y="897355"/>
                              </a:cubicBezTo>
                              <a:lnTo>
                                <a:pt x="2854656" y="867567"/>
                              </a:lnTo>
                              <a:cubicBezTo>
                                <a:pt x="2844727" y="862602"/>
                                <a:pt x="2829833" y="862602"/>
                                <a:pt x="2824868" y="867567"/>
                              </a:cubicBezTo>
                              <a:lnTo>
                                <a:pt x="2641177" y="971824"/>
                              </a:lnTo>
                              <a:cubicBezTo>
                                <a:pt x="2636213" y="976789"/>
                                <a:pt x="2636213" y="976789"/>
                                <a:pt x="2636213" y="981754"/>
                              </a:cubicBezTo>
                              <a:cubicBezTo>
                                <a:pt x="2636213" y="981754"/>
                                <a:pt x="2636213" y="986718"/>
                                <a:pt x="2636213" y="986718"/>
                              </a:cubicBezTo>
                              <a:cubicBezTo>
                                <a:pt x="2636213" y="986718"/>
                                <a:pt x="2636213" y="991683"/>
                                <a:pt x="2636213" y="991683"/>
                              </a:cubicBezTo>
                              <a:cubicBezTo>
                                <a:pt x="2636213" y="991683"/>
                                <a:pt x="2636213" y="996647"/>
                                <a:pt x="2636213" y="996647"/>
                              </a:cubicBezTo>
                              <a:cubicBezTo>
                                <a:pt x="2636213" y="996647"/>
                                <a:pt x="2636213" y="1001612"/>
                                <a:pt x="2636213" y="1001612"/>
                              </a:cubicBezTo>
                              <a:cubicBezTo>
                                <a:pt x="2636213" y="1001612"/>
                                <a:pt x="2636213" y="1006577"/>
                                <a:pt x="2636213" y="1006577"/>
                              </a:cubicBezTo>
                              <a:cubicBezTo>
                                <a:pt x="2636213" y="1006577"/>
                                <a:pt x="2636213" y="1011541"/>
                                <a:pt x="2636213" y="1011541"/>
                              </a:cubicBezTo>
                              <a:cubicBezTo>
                                <a:pt x="2636213" y="1011541"/>
                                <a:pt x="2636213" y="1016506"/>
                                <a:pt x="2636213" y="1016506"/>
                              </a:cubicBezTo>
                              <a:cubicBezTo>
                                <a:pt x="2636213" y="1016506"/>
                                <a:pt x="2636213" y="1021470"/>
                                <a:pt x="2636213" y="1021470"/>
                              </a:cubicBezTo>
                              <a:cubicBezTo>
                                <a:pt x="2636213" y="1021470"/>
                                <a:pt x="2636213" y="1026435"/>
                                <a:pt x="2636213" y="1026435"/>
                              </a:cubicBezTo>
                              <a:cubicBezTo>
                                <a:pt x="2636213" y="1026435"/>
                                <a:pt x="2636213" y="1031400"/>
                                <a:pt x="2636213" y="1031400"/>
                              </a:cubicBezTo>
                              <a:cubicBezTo>
                                <a:pt x="2636213" y="1036364"/>
                                <a:pt x="2636213" y="1036364"/>
                                <a:pt x="2636213" y="1041329"/>
                              </a:cubicBezTo>
                              <a:lnTo>
                                <a:pt x="2586567" y="1011541"/>
                              </a:lnTo>
                              <a:cubicBezTo>
                                <a:pt x="2576637" y="1006577"/>
                                <a:pt x="2566708" y="1006577"/>
                                <a:pt x="2556779" y="1011541"/>
                              </a:cubicBezTo>
                              <a:lnTo>
                                <a:pt x="2373088" y="1115798"/>
                              </a:lnTo>
                              <a:cubicBezTo>
                                <a:pt x="2368123" y="1120762"/>
                                <a:pt x="2368123" y="1120762"/>
                                <a:pt x="2368123" y="1125727"/>
                              </a:cubicBezTo>
                              <a:cubicBezTo>
                                <a:pt x="2368123" y="1125727"/>
                                <a:pt x="2368123" y="1130692"/>
                                <a:pt x="2368123" y="1130692"/>
                              </a:cubicBezTo>
                              <a:cubicBezTo>
                                <a:pt x="2368123" y="1130692"/>
                                <a:pt x="2368123" y="1135656"/>
                                <a:pt x="2368123" y="1135656"/>
                              </a:cubicBezTo>
                              <a:cubicBezTo>
                                <a:pt x="2368123" y="1135656"/>
                                <a:pt x="2368123" y="1140621"/>
                                <a:pt x="2368123" y="1140621"/>
                              </a:cubicBezTo>
                              <a:cubicBezTo>
                                <a:pt x="2368123" y="1140621"/>
                                <a:pt x="2368123" y="1145586"/>
                                <a:pt x="2368123" y="1145586"/>
                              </a:cubicBezTo>
                              <a:cubicBezTo>
                                <a:pt x="2368123" y="1145586"/>
                                <a:pt x="2368123" y="1150550"/>
                                <a:pt x="2368123" y="1150550"/>
                              </a:cubicBezTo>
                              <a:cubicBezTo>
                                <a:pt x="2368123" y="1150550"/>
                                <a:pt x="2368123" y="1155515"/>
                                <a:pt x="2368123" y="1155515"/>
                              </a:cubicBezTo>
                              <a:cubicBezTo>
                                <a:pt x="2368123" y="1155515"/>
                                <a:pt x="2368123" y="1160480"/>
                                <a:pt x="2368123" y="1160480"/>
                              </a:cubicBezTo>
                              <a:cubicBezTo>
                                <a:pt x="2368123" y="1160480"/>
                                <a:pt x="2368123" y="1165444"/>
                                <a:pt x="2368123" y="1165444"/>
                              </a:cubicBezTo>
                              <a:cubicBezTo>
                                <a:pt x="2368123" y="1165444"/>
                                <a:pt x="2368123" y="1170409"/>
                                <a:pt x="2368123" y="1170409"/>
                              </a:cubicBezTo>
                              <a:cubicBezTo>
                                <a:pt x="2368123" y="1170409"/>
                                <a:pt x="2368123" y="1175374"/>
                                <a:pt x="2368123" y="1175374"/>
                              </a:cubicBezTo>
                              <a:cubicBezTo>
                                <a:pt x="2368123" y="1180338"/>
                                <a:pt x="2368123" y="1180338"/>
                                <a:pt x="2368123" y="1185303"/>
                              </a:cubicBezTo>
                              <a:lnTo>
                                <a:pt x="2318477" y="1155515"/>
                              </a:lnTo>
                              <a:cubicBezTo>
                                <a:pt x="2308548" y="1150550"/>
                                <a:pt x="2298618" y="1150550"/>
                                <a:pt x="2288689" y="1155515"/>
                              </a:cubicBezTo>
                              <a:lnTo>
                                <a:pt x="2104999" y="1259772"/>
                              </a:lnTo>
                              <a:cubicBezTo>
                                <a:pt x="2100034" y="1264737"/>
                                <a:pt x="2100034" y="1264737"/>
                                <a:pt x="2100034" y="1269701"/>
                              </a:cubicBezTo>
                              <a:cubicBezTo>
                                <a:pt x="2100034" y="1269701"/>
                                <a:pt x="2100034" y="1274666"/>
                                <a:pt x="2100034" y="1274666"/>
                              </a:cubicBezTo>
                              <a:cubicBezTo>
                                <a:pt x="2100034" y="1274666"/>
                                <a:pt x="2100034" y="1279631"/>
                                <a:pt x="2100034" y="1279631"/>
                              </a:cubicBezTo>
                              <a:cubicBezTo>
                                <a:pt x="2100034" y="1279631"/>
                                <a:pt x="2100034" y="1284595"/>
                                <a:pt x="2100034" y="1284595"/>
                              </a:cubicBezTo>
                              <a:cubicBezTo>
                                <a:pt x="2100034" y="1284595"/>
                                <a:pt x="2100034" y="1289560"/>
                                <a:pt x="2100034" y="1289560"/>
                              </a:cubicBezTo>
                              <a:cubicBezTo>
                                <a:pt x="2100034" y="1289560"/>
                                <a:pt x="2100034" y="1294524"/>
                                <a:pt x="2100034" y="1294524"/>
                              </a:cubicBezTo>
                              <a:cubicBezTo>
                                <a:pt x="2100034" y="1294524"/>
                                <a:pt x="2100034" y="1299489"/>
                                <a:pt x="2100034" y="1299489"/>
                              </a:cubicBezTo>
                              <a:cubicBezTo>
                                <a:pt x="2100034" y="1299489"/>
                                <a:pt x="2100034" y="1304454"/>
                                <a:pt x="2100034" y="1304454"/>
                              </a:cubicBezTo>
                              <a:cubicBezTo>
                                <a:pt x="2100034" y="1304454"/>
                                <a:pt x="2100034" y="1309418"/>
                                <a:pt x="2100034" y="1309418"/>
                              </a:cubicBezTo>
                              <a:cubicBezTo>
                                <a:pt x="2100034" y="1309418"/>
                                <a:pt x="2100034" y="1314383"/>
                                <a:pt x="2100034" y="1314383"/>
                              </a:cubicBezTo>
                              <a:cubicBezTo>
                                <a:pt x="2100034" y="1314383"/>
                                <a:pt x="2100034" y="1319347"/>
                                <a:pt x="2100034" y="1319347"/>
                              </a:cubicBezTo>
                              <a:cubicBezTo>
                                <a:pt x="2100034" y="1324312"/>
                                <a:pt x="2100034" y="1324312"/>
                                <a:pt x="2100034" y="1329277"/>
                              </a:cubicBezTo>
                              <a:lnTo>
                                <a:pt x="2050387" y="1299489"/>
                              </a:lnTo>
                              <a:cubicBezTo>
                                <a:pt x="2040458" y="1294524"/>
                                <a:pt x="2025564" y="1294524"/>
                                <a:pt x="2020600" y="1299489"/>
                              </a:cubicBezTo>
                              <a:lnTo>
                                <a:pt x="1836909" y="1403746"/>
                              </a:lnTo>
                              <a:cubicBezTo>
                                <a:pt x="1831945" y="1408710"/>
                                <a:pt x="1831945" y="1408710"/>
                                <a:pt x="1831945" y="1413675"/>
                              </a:cubicBezTo>
                              <a:cubicBezTo>
                                <a:pt x="1831945" y="1413675"/>
                                <a:pt x="1831945" y="1418640"/>
                                <a:pt x="1831945" y="1418640"/>
                              </a:cubicBezTo>
                              <a:cubicBezTo>
                                <a:pt x="1831945" y="1418640"/>
                                <a:pt x="1831945" y="1423604"/>
                                <a:pt x="1831945" y="1423604"/>
                              </a:cubicBezTo>
                              <a:cubicBezTo>
                                <a:pt x="1831945" y="1423604"/>
                                <a:pt x="1831945" y="1428569"/>
                                <a:pt x="1831945" y="1428569"/>
                              </a:cubicBezTo>
                              <a:cubicBezTo>
                                <a:pt x="1831945" y="1428569"/>
                                <a:pt x="1831945" y="1433534"/>
                                <a:pt x="1831945" y="1433534"/>
                              </a:cubicBezTo>
                              <a:cubicBezTo>
                                <a:pt x="1831945" y="1433534"/>
                                <a:pt x="1831945" y="1438498"/>
                                <a:pt x="1831945" y="1438498"/>
                              </a:cubicBezTo>
                              <a:cubicBezTo>
                                <a:pt x="1831945" y="1438498"/>
                                <a:pt x="1831945" y="1443463"/>
                                <a:pt x="1831945" y="1443463"/>
                              </a:cubicBezTo>
                              <a:cubicBezTo>
                                <a:pt x="1831945" y="1443463"/>
                                <a:pt x="1831945" y="1448428"/>
                                <a:pt x="1831945" y="1448428"/>
                              </a:cubicBezTo>
                              <a:cubicBezTo>
                                <a:pt x="1831945" y="1448428"/>
                                <a:pt x="1831945" y="1453392"/>
                                <a:pt x="1831945" y="1453392"/>
                              </a:cubicBezTo>
                              <a:cubicBezTo>
                                <a:pt x="1831945" y="1453392"/>
                                <a:pt x="1831945" y="1458357"/>
                                <a:pt x="1831945" y="1458357"/>
                              </a:cubicBezTo>
                              <a:cubicBezTo>
                                <a:pt x="1831945" y="1458357"/>
                                <a:pt x="1831945" y="1463322"/>
                                <a:pt x="1831945" y="1463322"/>
                              </a:cubicBezTo>
                              <a:cubicBezTo>
                                <a:pt x="1831945" y="1468286"/>
                                <a:pt x="1831945" y="1468286"/>
                                <a:pt x="1831945" y="1473251"/>
                              </a:cubicBezTo>
                              <a:lnTo>
                                <a:pt x="1782298" y="1443463"/>
                              </a:lnTo>
                              <a:cubicBezTo>
                                <a:pt x="1772369" y="1438498"/>
                                <a:pt x="1757475" y="1438498"/>
                                <a:pt x="1752510" y="1443463"/>
                              </a:cubicBezTo>
                              <a:lnTo>
                                <a:pt x="1568820" y="1547720"/>
                              </a:lnTo>
                              <a:cubicBezTo>
                                <a:pt x="1563855" y="1552685"/>
                                <a:pt x="1563855" y="1552685"/>
                                <a:pt x="1563855" y="1557649"/>
                              </a:cubicBezTo>
                              <a:cubicBezTo>
                                <a:pt x="1563855" y="1557649"/>
                                <a:pt x="1563855" y="1562614"/>
                                <a:pt x="1563855" y="1562614"/>
                              </a:cubicBezTo>
                              <a:cubicBezTo>
                                <a:pt x="1563855" y="1562614"/>
                                <a:pt x="1563855" y="1567578"/>
                                <a:pt x="1563855" y="1567578"/>
                              </a:cubicBezTo>
                              <a:cubicBezTo>
                                <a:pt x="1563855" y="1567578"/>
                                <a:pt x="1563855" y="1572543"/>
                                <a:pt x="1563855" y="1572543"/>
                              </a:cubicBezTo>
                              <a:cubicBezTo>
                                <a:pt x="1563855" y="1572543"/>
                                <a:pt x="1563855" y="1577508"/>
                                <a:pt x="1563855" y="1577508"/>
                              </a:cubicBezTo>
                              <a:cubicBezTo>
                                <a:pt x="1563855" y="1577508"/>
                                <a:pt x="1563855" y="1582472"/>
                                <a:pt x="1563855" y="1582472"/>
                              </a:cubicBezTo>
                              <a:cubicBezTo>
                                <a:pt x="1563855" y="1582472"/>
                                <a:pt x="1563855" y="1587437"/>
                                <a:pt x="1563855" y="1587437"/>
                              </a:cubicBezTo>
                              <a:cubicBezTo>
                                <a:pt x="1563855" y="1587437"/>
                                <a:pt x="1563855" y="1592401"/>
                                <a:pt x="1563855" y="1592401"/>
                              </a:cubicBezTo>
                              <a:cubicBezTo>
                                <a:pt x="1563855" y="1592401"/>
                                <a:pt x="1563855" y="1597366"/>
                                <a:pt x="1563855" y="1597366"/>
                              </a:cubicBezTo>
                              <a:cubicBezTo>
                                <a:pt x="1563855" y="1597366"/>
                                <a:pt x="1563855" y="1602331"/>
                                <a:pt x="1563855" y="1602331"/>
                              </a:cubicBezTo>
                              <a:cubicBezTo>
                                <a:pt x="1563855" y="1602331"/>
                                <a:pt x="1563855" y="1607295"/>
                                <a:pt x="1563855" y="1607295"/>
                              </a:cubicBezTo>
                              <a:cubicBezTo>
                                <a:pt x="1563855" y="1612260"/>
                                <a:pt x="1563855" y="1612260"/>
                                <a:pt x="1563855" y="1617224"/>
                              </a:cubicBezTo>
                              <a:lnTo>
                                <a:pt x="1514209" y="1587437"/>
                              </a:lnTo>
                              <a:cubicBezTo>
                                <a:pt x="1504279" y="1582472"/>
                                <a:pt x="1489386" y="1582472"/>
                                <a:pt x="1484421" y="1587437"/>
                              </a:cubicBezTo>
                              <a:lnTo>
                                <a:pt x="1300730" y="1691694"/>
                              </a:lnTo>
                              <a:cubicBezTo>
                                <a:pt x="1295766" y="1696659"/>
                                <a:pt x="1295766" y="1696659"/>
                                <a:pt x="1295766" y="1701623"/>
                              </a:cubicBezTo>
                              <a:cubicBezTo>
                                <a:pt x="1295766" y="1701623"/>
                                <a:pt x="1295766" y="1706588"/>
                                <a:pt x="1295766" y="1706588"/>
                              </a:cubicBezTo>
                              <a:cubicBezTo>
                                <a:pt x="1295766" y="1706588"/>
                                <a:pt x="1295766" y="1711553"/>
                                <a:pt x="1295766" y="1711553"/>
                              </a:cubicBezTo>
                              <a:cubicBezTo>
                                <a:pt x="1295766" y="1711553"/>
                                <a:pt x="1295766" y="1716517"/>
                                <a:pt x="1295766" y="1716517"/>
                              </a:cubicBezTo>
                              <a:cubicBezTo>
                                <a:pt x="1295766" y="1716517"/>
                                <a:pt x="1295766" y="1721482"/>
                                <a:pt x="1295766" y="1721482"/>
                              </a:cubicBezTo>
                              <a:cubicBezTo>
                                <a:pt x="1295766" y="1721482"/>
                                <a:pt x="1295766" y="1726447"/>
                                <a:pt x="1295766" y="1726447"/>
                              </a:cubicBezTo>
                              <a:cubicBezTo>
                                <a:pt x="1295766" y="1726447"/>
                                <a:pt x="1295766" y="1731411"/>
                                <a:pt x="1295766" y="1731411"/>
                              </a:cubicBezTo>
                              <a:cubicBezTo>
                                <a:pt x="1295766" y="1731411"/>
                                <a:pt x="1295766" y="1736376"/>
                                <a:pt x="1295766" y="1736376"/>
                              </a:cubicBezTo>
                              <a:cubicBezTo>
                                <a:pt x="1295766" y="1736376"/>
                                <a:pt x="1295766" y="1741340"/>
                                <a:pt x="1295766" y="1741340"/>
                              </a:cubicBezTo>
                              <a:cubicBezTo>
                                <a:pt x="1295766" y="1741340"/>
                                <a:pt x="1295766" y="1746305"/>
                                <a:pt x="1295766" y="1746305"/>
                              </a:cubicBezTo>
                              <a:cubicBezTo>
                                <a:pt x="1295766" y="1746305"/>
                                <a:pt x="1295766" y="1751270"/>
                                <a:pt x="1295766" y="1751270"/>
                              </a:cubicBezTo>
                              <a:cubicBezTo>
                                <a:pt x="1295766" y="1756234"/>
                                <a:pt x="1295766" y="1756234"/>
                                <a:pt x="1295766" y="1761199"/>
                              </a:cubicBezTo>
                              <a:lnTo>
                                <a:pt x="1246119" y="1731411"/>
                              </a:lnTo>
                              <a:cubicBezTo>
                                <a:pt x="1236190" y="1726447"/>
                                <a:pt x="1221296" y="1726447"/>
                                <a:pt x="1216332" y="1731411"/>
                              </a:cubicBezTo>
                              <a:lnTo>
                                <a:pt x="1032641" y="1835668"/>
                              </a:lnTo>
                              <a:cubicBezTo>
                                <a:pt x="1027676" y="1840632"/>
                                <a:pt x="1027676" y="1840632"/>
                                <a:pt x="1027676" y="1845597"/>
                              </a:cubicBezTo>
                              <a:cubicBezTo>
                                <a:pt x="1027676" y="1845597"/>
                                <a:pt x="1027676" y="1850562"/>
                                <a:pt x="1027676" y="1850562"/>
                              </a:cubicBezTo>
                              <a:cubicBezTo>
                                <a:pt x="1027676" y="1850562"/>
                                <a:pt x="1027676" y="1855526"/>
                                <a:pt x="1027676" y="1855526"/>
                              </a:cubicBezTo>
                              <a:cubicBezTo>
                                <a:pt x="1027676" y="1855526"/>
                                <a:pt x="1027676" y="1860491"/>
                                <a:pt x="1027676" y="1860491"/>
                              </a:cubicBezTo>
                              <a:cubicBezTo>
                                <a:pt x="1027676" y="1860491"/>
                                <a:pt x="1027676" y="1865455"/>
                                <a:pt x="1027676" y="1865455"/>
                              </a:cubicBezTo>
                              <a:cubicBezTo>
                                <a:pt x="1027676" y="1865455"/>
                                <a:pt x="1027676" y="1870420"/>
                                <a:pt x="1027676" y="1870420"/>
                              </a:cubicBezTo>
                              <a:cubicBezTo>
                                <a:pt x="1027676" y="1870420"/>
                                <a:pt x="1027676" y="1875385"/>
                                <a:pt x="1027676" y="1875385"/>
                              </a:cubicBezTo>
                              <a:cubicBezTo>
                                <a:pt x="1027676" y="1875385"/>
                                <a:pt x="1027676" y="1880349"/>
                                <a:pt x="1027676" y="1880349"/>
                              </a:cubicBezTo>
                              <a:cubicBezTo>
                                <a:pt x="1027676" y="1880349"/>
                                <a:pt x="1027676" y="1885314"/>
                                <a:pt x="1027676" y="1885314"/>
                              </a:cubicBezTo>
                              <a:cubicBezTo>
                                <a:pt x="1027676" y="1885314"/>
                                <a:pt x="1027676" y="1890278"/>
                                <a:pt x="1027676" y="1890278"/>
                              </a:cubicBezTo>
                              <a:cubicBezTo>
                                <a:pt x="1027676" y="1890278"/>
                                <a:pt x="1027676" y="1895243"/>
                                <a:pt x="1027676" y="1895243"/>
                              </a:cubicBezTo>
                              <a:cubicBezTo>
                                <a:pt x="1027676" y="1900208"/>
                                <a:pt x="1027676" y="1900208"/>
                                <a:pt x="1027676" y="1905172"/>
                              </a:cubicBezTo>
                              <a:lnTo>
                                <a:pt x="978030" y="1875385"/>
                              </a:lnTo>
                              <a:cubicBezTo>
                                <a:pt x="968101" y="1870420"/>
                                <a:pt x="953207" y="1870420"/>
                                <a:pt x="948242" y="1875385"/>
                              </a:cubicBezTo>
                              <a:lnTo>
                                <a:pt x="764551" y="1979642"/>
                              </a:lnTo>
                              <a:cubicBezTo>
                                <a:pt x="759587" y="1984607"/>
                                <a:pt x="759587" y="1984607"/>
                                <a:pt x="759587" y="1989571"/>
                              </a:cubicBezTo>
                              <a:cubicBezTo>
                                <a:pt x="759587" y="1989571"/>
                                <a:pt x="759587" y="1994536"/>
                                <a:pt x="759587" y="1994536"/>
                              </a:cubicBezTo>
                              <a:cubicBezTo>
                                <a:pt x="759587" y="1994536"/>
                                <a:pt x="759587" y="1999501"/>
                                <a:pt x="759587" y="1999501"/>
                              </a:cubicBezTo>
                              <a:cubicBezTo>
                                <a:pt x="759587" y="1999501"/>
                                <a:pt x="759587" y="2004465"/>
                                <a:pt x="759587" y="2004465"/>
                              </a:cubicBezTo>
                              <a:cubicBezTo>
                                <a:pt x="759587" y="2004465"/>
                                <a:pt x="759587" y="2009430"/>
                                <a:pt x="759587" y="2009430"/>
                              </a:cubicBezTo>
                              <a:cubicBezTo>
                                <a:pt x="759587" y="2009430"/>
                                <a:pt x="759587" y="2014394"/>
                                <a:pt x="759587" y="2014394"/>
                              </a:cubicBezTo>
                              <a:cubicBezTo>
                                <a:pt x="759587" y="2014394"/>
                                <a:pt x="759587" y="2019359"/>
                                <a:pt x="759587" y="2019359"/>
                              </a:cubicBezTo>
                              <a:cubicBezTo>
                                <a:pt x="759587" y="2019359"/>
                                <a:pt x="759587" y="2024324"/>
                                <a:pt x="759587" y="2024324"/>
                              </a:cubicBezTo>
                              <a:cubicBezTo>
                                <a:pt x="759587" y="2024324"/>
                                <a:pt x="759587" y="2029288"/>
                                <a:pt x="759587" y="2029288"/>
                              </a:cubicBezTo>
                              <a:cubicBezTo>
                                <a:pt x="759587" y="2029288"/>
                                <a:pt x="759587" y="2034253"/>
                                <a:pt x="759587" y="2034253"/>
                              </a:cubicBezTo>
                              <a:cubicBezTo>
                                <a:pt x="759587" y="2034253"/>
                                <a:pt x="759587" y="2039217"/>
                                <a:pt x="759587" y="2039217"/>
                              </a:cubicBezTo>
                              <a:cubicBezTo>
                                <a:pt x="759587" y="2044182"/>
                                <a:pt x="759587" y="2044182"/>
                                <a:pt x="759587" y="2049147"/>
                              </a:cubicBezTo>
                              <a:lnTo>
                                <a:pt x="709940" y="2019359"/>
                              </a:lnTo>
                              <a:cubicBezTo>
                                <a:pt x="700011" y="2014394"/>
                                <a:pt x="685117" y="2014394"/>
                                <a:pt x="680153" y="2019359"/>
                              </a:cubicBezTo>
                              <a:lnTo>
                                <a:pt x="332629" y="2222908"/>
                              </a:lnTo>
                              <a:cubicBezTo>
                                <a:pt x="327665" y="2227873"/>
                                <a:pt x="327665" y="2227873"/>
                                <a:pt x="327665" y="2232838"/>
                              </a:cubicBezTo>
                              <a:cubicBezTo>
                                <a:pt x="327665" y="2232838"/>
                                <a:pt x="327665" y="2237802"/>
                                <a:pt x="327665" y="2237802"/>
                              </a:cubicBezTo>
                              <a:cubicBezTo>
                                <a:pt x="327665" y="2237802"/>
                                <a:pt x="327665" y="2242767"/>
                                <a:pt x="327665" y="2242767"/>
                              </a:cubicBezTo>
                              <a:cubicBezTo>
                                <a:pt x="327665" y="2242767"/>
                                <a:pt x="327665" y="2247732"/>
                                <a:pt x="327665" y="2247732"/>
                              </a:cubicBezTo>
                              <a:cubicBezTo>
                                <a:pt x="327665" y="2247732"/>
                                <a:pt x="327665" y="2252696"/>
                                <a:pt x="327665" y="2252696"/>
                              </a:cubicBezTo>
                              <a:cubicBezTo>
                                <a:pt x="327665" y="2252696"/>
                                <a:pt x="327665" y="2257661"/>
                                <a:pt x="327665" y="2257661"/>
                              </a:cubicBezTo>
                              <a:cubicBezTo>
                                <a:pt x="327665" y="2257661"/>
                                <a:pt x="327665" y="2262625"/>
                                <a:pt x="327665" y="2262625"/>
                              </a:cubicBezTo>
                              <a:cubicBezTo>
                                <a:pt x="327665" y="2262625"/>
                                <a:pt x="327665" y="2267590"/>
                                <a:pt x="327665" y="2267590"/>
                              </a:cubicBezTo>
                              <a:cubicBezTo>
                                <a:pt x="327665" y="2267590"/>
                                <a:pt x="327665" y="2272555"/>
                                <a:pt x="327665" y="2272555"/>
                              </a:cubicBezTo>
                              <a:cubicBezTo>
                                <a:pt x="327665" y="2272555"/>
                                <a:pt x="327665" y="2277519"/>
                                <a:pt x="327665" y="2277519"/>
                              </a:cubicBezTo>
                              <a:cubicBezTo>
                                <a:pt x="327665" y="2277519"/>
                                <a:pt x="327665" y="2282484"/>
                                <a:pt x="327665" y="2282484"/>
                              </a:cubicBezTo>
                              <a:cubicBezTo>
                                <a:pt x="327665" y="2287448"/>
                                <a:pt x="327665" y="2292413"/>
                                <a:pt x="332629" y="2297378"/>
                              </a:cubicBezTo>
                              <a:lnTo>
                                <a:pt x="556037" y="2426457"/>
                              </a:lnTo>
                              <a:cubicBezTo>
                                <a:pt x="565966" y="2431422"/>
                                <a:pt x="580860" y="2431422"/>
                                <a:pt x="585825" y="2426457"/>
                              </a:cubicBezTo>
                              <a:lnTo>
                                <a:pt x="933348" y="2222908"/>
                              </a:lnTo>
                              <a:cubicBezTo>
                                <a:pt x="943278" y="2252696"/>
                                <a:pt x="948242" y="2247732"/>
                                <a:pt x="943278" y="2242767"/>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5" name="Polyline: figure 54">
                          <a:extLst>
                            <a:ext uri="{FF2B5EF4-FFF2-40B4-BE49-F238E27FC236}">
                              <a16:creationId xmlns:a16="http://schemas.microsoft.com/office/drawing/2014/main" id="{2CB57247-D43C-4093-AA5D-B30B36B74EFE}"/>
                            </a:ext>
                          </a:extLst>
                        </p:cNvPr>
                        <p:cNvSpPr/>
                        <p:nvPr/>
                      </p:nvSpPr>
                      <p:spPr>
                        <a:xfrm>
                          <a:off x="12344100" y="9320826"/>
                          <a:ext cx="1251084" cy="747174"/>
                        </a:xfrm>
                        <a:custGeom>
                          <a:avLst/>
                          <a:gdLst>
                            <a:gd name="connsiteX0" fmla="*/ 4965 w 1251084"/>
                            <a:gd name="connsiteY0" fmla="*/ 614371 h 747174"/>
                            <a:gd name="connsiteX1" fmla="*/ 228372 w 1251084"/>
                            <a:gd name="connsiteY1" fmla="*/ 743452 h 747174"/>
                            <a:gd name="connsiteX2" fmla="*/ 258160 w 1251084"/>
                            <a:gd name="connsiteY2" fmla="*/ 743452 h 747174"/>
                            <a:gd name="connsiteX3" fmla="*/ 441851 w 1251084"/>
                            <a:gd name="connsiteY3" fmla="*/ 639195 h 747174"/>
                            <a:gd name="connsiteX4" fmla="*/ 446816 w 1251084"/>
                            <a:gd name="connsiteY4" fmla="*/ 629265 h 747174"/>
                            <a:gd name="connsiteX5" fmla="*/ 446816 w 1251084"/>
                            <a:gd name="connsiteY5" fmla="*/ 624301 h 747174"/>
                            <a:gd name="connsiteX6" fmla="*/ 446816 w 1251084"/>
                            <a:gd name="connsiteY6" fmla="*/ 619336 h 747174"/>
                            <a:gd name="connsiteX7" fmla="*/ 446816 w 1251084"/>
                            <a:gd name="connsiteY7" fmla="*/ 614371 h 747174"/>
                            <a:gd name="connsiteX8" fmla="*/ 446816 w 1251084"/>
                            <a:gd name="connsiteY8" fmla="*/ 609407 h 747174"/>
                            <a:gd name="connsiteX9" fmla="*/ 446816 w 1251084"/>
                            <a:gd name="connsiteY9" fmla="*/ 604442 h 747174"/>
                            <a:gd name="connsiteX10" fmla="*/ 446816 w 1251084"/>
                            <a:gd name="connsiteY10" fmla="*/ 599477 h 747174"/>
                            <a:gd name="connsiteX11" fmla="*/ 446816 w 1251084"/>
                            <a:gd name="connsiteY11" fmla="*/ 594513 h 747174"/>
                            <a:gd name="connsiteX12" fmla="*/ 446816 w 1251084"/>
                            <a:gd name="connsiteY12" fmla="*/ 589548 h 747174"/>
                            <a:gd name="connsiteX13" fmla="*/ 446816 w 1251084"/>
                            <a:gd name="connsiteY13" fmla="*/ 584584 h 747174"/>
                            <a:gd name="connsiteX14" fmla="*/ 446816 w 1251084"/>
                            <a:gd name="connsiteY14" fmla="*/ 579619 h 747174"/>
                            <a:gd name="connsiteX15" fmla="*/ 446816 w 1251084"/>
                            <a:gd name="connsiteY15" fmla="*/ 569690 h 747174"/>
                            <a:gd name="connsiteX16" fmla="*/ 496462 w 1251084"/>
                            <a:gd name="connsiteY16" fmla="*/ 599477 h 747174"/>
                            <a:gd name="connsiteX17" fmla="*/ 526250 w 1251084"/>
                            <a:gd name="connsiteY17" fmla="*/ 599477 h 747174"/>
                            <a:gd name="connsiteX18" fmla="*/ 709940 w 1251084"/>
                            <a:gd name="connsiteY18" fmla="*/ 495221 h 747174"/>
                            <a:gd name="connsiteX19" fmla="*/ 714905 w 1251084"/>
                            <a:gd name="connsiteY19" fmla="*/ 485292 h 747174"/>
                            <a:gd name="connsiteX20" fmla="*/ 714905 w 1251084"/>
                            <a:gd name="connsiteY20" fmla="*/ 480327 h 747174"/>
                            <a:gd name="connsiteX21" fmla="*/ 714905 w 1251084"/>
                            <a:gd name="connsiteY21" fmla="*/ 475362 h 747174"/>
                            <a:gd name="connsiteX22" fmla="*/ 714905 w 1251084"/>
                            <a:gd name="connsiteY22" fmla="*/ 470398 h 747174"/>
                            <a:gd name="connsiteX23" fmla="*/ 714905 w 1251084"/>
                            <a:gd name="connsiteY23" fmla="*/ 465433 h 747174"/>
                            <a:gd name="connsiteX24" fmla="*/ 714905 w 1251084"/>
                            <a:gd name="connsiteY24" fmla="*/ 460469 h 747174"/>
                            <a:gd name="connsiteX25" fmla="*/ 714905 w 1251084"/>
                            <a:gd name="connsiteY25" fmla="*/ 455504 h 747174"/>
                            <a:gd name="connsiteX26" fmla="*/ 714905 w 1251084"/>
                            <a:gd name="connsiteY26" fmla="*/ 450539 h 747174"/>
                            <a:gd name="connsiteX27" fmla="*/ 714905 w 1251084"/>
                            <a:gd name="connsiteY27" fmla="*/ 445575 h 747174"/>
                            <a:gd name="connsiteX28" fmla="*/ 714905 w 1251084"/>
                            <a:gd name="connsiteY28" fmla="*/ 440610 h 747174"/>
                            <a:gd name="connsiteX29" fmla="*/ 714905 w 1251084"/>
                            <a:gd name="connsiteY29" fmla="*/ 435646 h 747174"/>
                            <a:gd name="connsiteX30" fmla="*/ 714905 w 1251084"/>
                            <a:gd name="connsiteY30" fmla="*/ 425716 h 747174"/>
                            <a:gd name="connsiteX31" fmla="*/ 764551 w 1251084"/>
                            <a:gd name="connsiteY31" fmla="*/ 455504 h 747174"/>
                            <a:gd name="connsiteX32" fmla="*/ 794339 w 1251084"/>
                            <a:gd name="connsiteY32" fmla="*/ 455504 h 747174"/>
                            <a:gd name="connsiteX33" fmla="*/ 978030 w 1251084"/>
                            <a:gd name="connsiteY33" fmla="*/ 351246 h 747174"/>
                            <a:gd name="connsiteX34" fmla="*/ 982995 w 1251084"/>
                            <a:gd name="connsiteY34" fmla="*/ 341317 h 747174"/>
                            <a:gd name="connsiteX35" fmla="*/ 982995 w 1251084"/>
                            <a:gd name="connsiteY35" fmla="*/ 336353 h 747174"/>
                            <a:gd name="connsiteX36" fmla="*/ 982995 w 1251084"/>
                            <a:gd name="connsiteY36" fmla="*/ 331388 h 747174"/>
                            <a:gd name="connsiteX37" fmla="*/ 982995 w 1251084"/>
                            <a:gd name="connsiteY37" fmla="*/ 326423 h 747174"/>
                            <a:gd name="connsiteX38" fmla="*/ 982995 w 1251084"/>
                            <a:gd name="connsiteY38" fmla="*/ 321459 h 747174"/>
                            <a:gd name="connsiteX39" fmla="*/ 982995 w 1251084"/>
                            <a:gd name="connsiteY39" fmla="*/ 316494 h 747174"/>
                            <a:gd name="connsiteX40" fmla="*/ 982995 w 1251084"/>
                            <a:gd name="connsiteY40" fmla="*/ 311530 h 747174"/>
                            <a:gd name="connsiteX41" fmla="*/ 982995 w 1251084"/>
                            <a:gd name="connsiteY41" fmla="*/ 306565 h 747174"/>
                            <a:gd name="connsiteX42" fmla="*/ 982995 w 1251084"/>
                            <a:gd name="connsiteY42" fmla="*/ 301600 h 747174"/>
                            <a:gd name="connsiteX43" fmla="*/ 982995 w 1251084"/>
                            <a:gd name="connsiteY43" fmla="*/ 296636 h 747174"/>
                            <a:gd name="connsiteX44" fmla="*/ 982995 w 1251084"/>
                            <a:gd name="connsiteY44" fmla="*/ 291671 h 747174"/>
                            <a:gd name="connsiteX45" fmla="*/ 982995 w 1251084"/>
                            <a:gd name="connsiteY45" fmla="*/ 281742 h 747174"/>
                            <a:gd name="connsiteX46" fmla="*/ 1032641 w 1251084"/>
                            <a:gd name="connsiteY46" fmla="*/ 311530 h 747174"/>
                            <a:gd name="connsiteX47" fmla="*/ 1062428 w 1251084"/>
                            <a:gd name="connsiteY47" fmla="*/ 311530 h 747174"/>
                            <a:gd name="connsiteX48" fmla="*/ 1246120 w 1251084"/>
                            <a:gd name="connsiteY48" fmla="*/ 207273 h 747174"/>
                            <a:gd name="connsiteX49" fmla="*/ 1251084 w 1251084"/>
                            <a:gd name="connsiteY49" fmla="*/ 197344 h 747174"/>
                            <a:gd name="connsiteX50" fmla="*/ 1251084 w 1251084"/>
                            <a:gd name="connsiteY50" fmla="*/ 192379 h 747174"/>
                            <a:gd name="connsiteX51" fmla="*/ 1251084 w 1251084"/>
                            <a:gd name="connsiteY51" fmla="*/ 187415 h 747174"/>
                            <a:gd name="connsiteX52" fmla="*/ 1251084 w 1251084"/>
                            <a:gd name="connsiteY52" fmla="*/ 182450 h 747174"/>
                            <a:gd name="connsiteX53" fmla="*/ 1251084 w 1251084"/>
                            <a:gd name="connsiteY53" fmla="*/ 177485 h 747174"/>
                            <a:gd name="connsiteX54" fmla="*/ 1251084 w 1251084"/>
                            <a:gd name="connsiteY54" fmla="*/ 172521 h 747174"/>
                            <a:gd name="connsiteX55" fmla="*/ 1251084 w 1251084"/>
                            <a:gd name="connsiteY55" fmla="*/ 167556 h 747174"/>
                            <a:gd name="connsiteX56" fmla="*/ 1251084 w 1251084"/>
                            <a:gd name="connsiteY56" fmla="*/ 162592 h 747174"/>
                            <a:gd name="connsiteX57" fmla="*/ 1251084 w 1251084"/>
                            <a:gd name="connsiteY57" fmla="*/ 157627 h 747174"/>
                            <a:gd name="connsiteX58" fmla="*/ 1251084 w 1251084"/>
                            <a:gd name="connsiteY58" fmla="*/ 152662 h 747174"/>
                            <a:gd name="connsiteX59" fmla="*/ 1251084 w 1251084"/>
                            <a:gd name="connsiteY59" fmla="*/ 147698 h 747174"/>
                            <a:gd name="connsiteX60" fmla="*/ 1246120 w 1251084"/>
                            <a:gd name="connsiteY60" fmla="*/ 132804 h 747174"/>
                            <a:gd name="connsiteX61" fmla="*/ 1022711 w 1251084"/>
                            <a:gd name="connsiteY61" fmla="*/ 3723 h 747174"/>
                            <a:gd name="connsiteX62" fmla="*/ 992924 w 1251084"/>
                            <a:gd name="connsiteY62" fmla="*/ 3723 h 747174"/>
                            <a:gd name="connsiteX63" fmla="*/ 809233 w 1251084"/>
                            <a:gd name="connsiteY63" fmla="*/ 107980 h 747174"/>
                            <a:gd name="connsiteX64" fmla="*/ 804268 w 1251084"/>
                            <a:gd name="connsiteY64" fmla="*/ 117910 h 747174"/>
                            <a:gd name="connsiteX65" fmla="*/ 804268 w 1251084"/>
                            <a:gd name="connsiteY65" fmla="*/ 122874 h 747174"/>
                            <a:gd name="connsiteX66" fmla="*/ 804268 w 1251084"/>
                            <a:gd name="connsiteY66" fmla="*/ 127839 h 747174"/>
                            <a:gd name="connsiteX67" fmla="*/ 804268 w 1251084"/>
                            <a:gd name="connsiteY67" fmla="*/ 132804 h 747174"/>
                            <a:gd name="connsiteX68" fmla="*/ 804268 w 1251084"/>
                            <a:gd name="connsiteY68" fmla="*/ 137768 h 747174"/>
                            <a:gd name="connsiteX69" fmla="*/ 804268 w 1251084"/>
                            <a:gd name="connsiteY69" fmla="*/ 142733 h 747174"/>
                            <a:gd name="connsiteX70" fmla="*/ 804268 w 1251084"/>
                            <a:gd name="connsiteY70" fmla="*/ 147698 h 747174"/>
                            <a:gd name="connsiteX71" fmla="*/ 804268 w 1251084"/>
                            <a:gd name="connsiteY71" fmla="*/ 152662 h 747174"/>
                            <a:gd name="connsiteX72" fmla="*/ 804268 w 1251084"/>
                            <a:gd name="connsiteY72" fmla="*/ 157627 h 747174"/>
                            <a:gd name="connsiteX73" fmla="*/ 804268 w 1251084"/>
                            <a:gd name="connsiteY73" fmla="*/ 162592 h 747174"/>
                            <a:gd name="connsiteX74" fmla="*/ 804268 w 1251084"/>
                            <a:gd name="connsiteY74" fmla="*/ 167556 h 747174"/>
                            <a:gd name="connsiteX75" fmla="*/ 804268 w 1251084"/>
                            <a:gd name="connsiteY75" fmla="*/ 177485 h 747174"/>
                            <a:gd name="connsiteX76" fmla="*/ 754622 w 1251084"/>
                            <a:gd name="connsiteY76" fmla="*/ 147698 h 747174"/>
                            <a:gd name="connsiteX77" fmla="*/ 724834 w 1251084"/>
                            <a:gd name="connsiteY77" fmla="*/ 147698 h 747174"/>
                            <a:gd name="connsiteX78" fmla="*/ 541143 w 1251084"/>
                            <a:gd name="connsiteY78" fmla="*/ 251954 h 747174"/>
                            <a:gd name="connsiteX79" fmla="*/ 536179 w 1251084"/>
                            <a:gd name="connsiteY79" fmla="*/ 261884 h 747174"/>
                            <a:gd name="connsiteX80" fmla="*/ 536179 w 1251084"/>
                            <a:gd name="connsiteY80" fmla="*/ 266848 h 747174"/>
                            <a:gd name="connsiteX81" fmla="*/ 536179 w 1251084"/>
                            <a:gd name="connsiteY81" fmla="*/ 271813 h 747174"/>
                            <a:gd name="connsiteX82" fmla="*/ 536179 w 1251084"/>
                            <a:gd name="connsiteY82" fmla="*/ 276777 h 747174"/>
                            <a:gd name="connsiteX83" fmla="*/ 536179 w 1251084"/>
                            <a:gd name="connsiteY83" fmla="*/ 281742 h 747174"/>
                            <a:gd name="connsiteX84" fmla="*/ 536179 w 1251084"/>
                            <a:gd name="connsiteY84" fmla="*/ 286707 h 747174"/>
                            <a:gd name="connsiteX85" fmla="*/ 536179 w 1251084"/>
                            <a:gd name="connsiteY85" fmla="*/ 291671 h 747174"/>
                            <a:gd name="connsiteX86" fmla="*/ 536179 w 1251084"/>
                            <a:gd name="connsiteY86" fmla="*/ 296636 h 747174"/>
                            <a:gd name="connsiteX87" fmla="*/ 536179 w 1251084"/>
                            <a:gd name="connsiteY87" fmla="*/ 301600 h 747174"/>
                            <a:gd name="connsiteX88" fmla="*/ 536179 w 1251084"/>
                            <a:gd name="connsiteY88" fmla="*/ 306565 h 747174"/>
                            <a:gd name="connsiteX89" fmla="*/ 536179 w 1251084"/>
                            <a:gd name="connsiteY89" fmla="*/ 311530 h 747174"/>
                            <a:gd name="connsiteX90" fmla="*/ 536179 w 1251084"/>
                            <a:gd name="connsiteY90" fmla="*/ 321459 h 747174"/>
                            <a:gd name="connsiteX91" fmla="*/ 486533 w 1251084"/>
                            <a:gd name="connsiteY91" fmla="*/ 291671 h 747174"/>
                            <a:gd name="connsiteX92" fmla="*/ 456745 w 1251084"/>
                            <a:gd name="connsiteY92" fmla="*/ 291671 h 747174"/>
                            <a:gd name="connsiteX93" fmla="*/ 273054 w 1251084"/>
                            <a:gd name="connsiteY93" fmla="*/ 395928 h 747174"/>
                            <a:gd name="connsiteX94" fmla="*/ 268089 w 1251084"/>
                            <a:gd name="connsiteY94" fmla="*/ 405858 h 747174"/>
                            <a:gd name="connsiteX95" fmla="*/ 268089 w 1251084"/>
                            <a:gd name="connsiteY95" fmla="*/ 410822 h 747174"/>
                            <a:gd name="connsiteX96" fmla="*/ 268089 w 1251084"/>
                            <a:gd name="connsiteY96" fmla="*/ 415787 h 747174"/>
                            <a:gd name="connsiteX97" fmla="*/ 268089 w 1251084"/>
                            <a:gd name="connsiteY97" fmla="*/ 420752 h 747174"/>
                            <a:gd name="connsiteX98" fmla="*/ 268089 w 1251084"/>
                            <a:gd name="connsiteY98" fmla="*/ 425716 h 747174"/>
                            <a:gd name="connsiteX99" fmla="*/ 268089 w 1251084"/>
                            <a:gd name="connsiteY99" fmla="*/ 430681 h 747174"/>
                            <a:gd name="connsiteX100" fmla="*/ 268089 w 1251084"/>
                            <a:gd name="connsiteY100" fmla="*/ 435646 h 747174"/>
                            <a:gd name="connsiteX101" fmla="*/ 268089 w 1251084"/>
                            <a:gd name="connsiteY101" fmla="*/ 440610 h 747174"/>
                            <a:gd name="connsiteX102" fmla="*/ 268089 w 1251084"/>
                            <a:gd name="connsiteY102" fmla="*/ 445575 h 747174"/>
                            <a:gd name="connsiteX103" fmla="*/ 268089 w 1251084"/>
                            <a:gd name="connsiteY103" fmla="*/ 450539 h 747174"/>
                            <a:gd name="connsiteX104" fmla="*/ 268089 w 1251084"/>
                            <a:gd name="connsiteY104" fmla="*/ 455504 h 747174"/>
                            <a:gd name="connsiteX105" fmla="*/ 268089 w 1251084"/>
                            <a:gd name="connsiteY105" fmla="*/ 465433 h 747174"/>
                            <a:gd name="connsiteX106" fmla="*/ 218443 w 1251084"/>
                            <a:gd name="connsiteY106" fmla="*/ 435646 h 747174"/>
                            <a:gd name="connsiteX107" fmla="*/ 188655 w 1251084"/>
                            <a:gd name="connsiteY107" fmla="*/ 435646 h 747174"/>
                            <a:gd name="connsiteX108" fmla="*/ 4965 w 1251084"/>
                            <a:gd name="connsiteY108" fmla="*/ 539902 h 747174"/>
                            <a:gd name="connsiteX109" fmla="*/ 0 w 1251084"/>
                            <a:gd name="connsiteY109" fmla="*/ 549831 h 747174"/>
                            <a:gd name="connsiteX110" fmla="*/ 0 w 1251084"/>
                            <a:gd name="connsiteY110" fmla="*/ 554796 h 747174"/>
                            <a:gd name="connsiteX111" fmla="*/ 0 w 1251084"/>
                            <a:gd name="connsiteY111" fmla="*/ 559761 h 747174"/>
                            <a:gd name="connsiteX112" fmla="*/ 0 w 1251084"/>
                            <a:gd name="connsiteY112" fmla="*/ 564725 h 747174"/>
                            <a:gd name="connsiteX113" fmla="*/ 0 w 1251084"/>
                            <a:gd name="connsiteY113" fmla="*/ 569690 h 747174"/>
                            <a:gd name="connsiteX114" fmla="*/ 0 w 1251084"/>
                            <a:gd name="connsiteY114" fmla="*/ 574654 h 747174"/>
                            <a:gd name="connsiteX115" fmla="*/ 0 w 1251084"/>
                            <a:gd name="connsiteY115" fmla="*/ 579619 h 747174"/>
                            <a:gd name="connsiteX116" fmla="*/ 0 w 1251084"/>
                            <a:gd name="connsiteY116" fmla="*/ 584584 h 747174"/>
                            <a:gd name="connsiteX117" fmla="*/ 0 w 1251084"/>
                            <a:gd name="connsiteY117" fmla="*/ 589548 h 747174"/>
                            <a:gd name="connsiteX118" fmla="*/ 0 w 1251084"/>
                            <a:gd name="connsiteY118" fmla="*/ 594513 h 747174"/>
                            <a:gd name="connsiteX119" fmla="*/ 0 w 1251084"/>
                            <a:gd name="connsiteY119" fmla="*/ 599477 h 747174"/>
                            <a:gd name="connsiteX120" fmla="*/ 4965 w 1251084"/>
                            <a:gd name="connsiteY120" fmla="*/ 614371 h 74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51084" h="747174">
                              <a:moveTo>
                                <a:pt x="4965" y="614371"/>
                              </a:moveTo>
                              <a:lnTo>
                                <a:pt x="228372" y="743452"/>
                              </a:lnTo>
                              <a:cubicBezTo>
                                <a:pt x="238302" y="748416"/>
                                <a:pt x="253195" y="748416"/>
                                <a:pt x="258160" y="743452"/>
                              </a:cubicBezTo>
                              <a:lnTo>
                                <a:pt x="441851" y="639195"/>
                              </a:lnTo>
                              <a:cubicBezTo>
                                <a:pt x="446816" y="634230"/>
                                <a:pt x="446816" y="634230"/>
                                <a:pt x="446816" y="629265"/>
                              </a:cubicBezTo>
                              <a:cubicBezTo>
                                <a:pt x="446816" y="629265"/>
                                <a:pt x="446816" y="624301"/>
                                <a:pt x="446816" y="624301"/>
                              </a:cubicBezTo>
                              <a:cubicBezTo>
                                <a:pt x="446816" y="624301"/>
                                <a:pt x="446816" y="619336"/>
                                <a:pt x="446816" y="619336"/>
                              </a:cubicBezTo>
                              <a:cubicBezTo>
                                <a:pt x="446816" y="619336"/>
                                <a:pt x="446816" y="614371"/>
                                <a:pt x="446816" y="614371"/>
                              </a:cubicBezTo>
                              <a:cubicBezTo>
                                <a:pt x="446816" y="614371"/>
                                <a:pt x="446816" y="609407"/>
                                <a:pt x="446816" y="609407"/>
                              </a:cubicBezTo>
                              <a:cubicBezTo>
                                <a:pt x="446816" y="609407"/>
                                <a:pt x="446816" y="604442"/>
                                <a:pt x="446816" y="604442"/>
                              </a:cubicBezTo>
                              <a:cubicBezTo>
                                <a:pt x="446816" y="604442"/>
                                <a:pt x="446816" y="599477"/>
                                <a:pt x="446816" y="599477"/>
                              </a:cubicBezTo>
                              <a:cubicBezTo>
                                <a:pt x="446816" y="599477"/>
                                <a:pt x="446816" y="594513"/>
                                <a:pt x="446816" y="594513"/>
                              </a:cubicBezTo>
                              <a:cubicBezTo>
                                <a:pt x="446816" y="594513"/>
                                <a:pt x="446816" y="589548"/>
                                <a:pt x="446816" y="589548"/>
                              </a:cubicBezTo>
                              <a:cubicBezTo>
                                <a:pt x="446816" y="589548"/>
                                <a:pt x="446816" y="584584"/>
                                <a:pt x="446816" y="584584"/>
                              </a:cubicBezTo>
                              <a:cubicBezTo>
                                <a:pt x="446816" y="584584"/>
                                <a:pt x="446816" y="579619"/>
                                <a:pt x="446816" y="579619"/>
                              </a:cubicBezTo>
                              <a:cubicBezTo>
                                <a:pt x="446816" y="574654"/>
                                <a:pt x="446816" y="574654"/>
                                <a:pt x="446816" y="569690"/>
                              </a:cubicBezTo>
                              <a:lnTo>
                                <a:pt x="496462" y="599477"/>
                              </a:lnTo>
                              <a:cubicBezTo>
                                <a:pt x="506391" y="604442"/>
                                <a:pt x="516320" y="604442"/>
                                <a:pt x="526250" y="599477"/>
                              </a:cubicBezTo>
                              <a:lnTo>
                                <a:pt x="709940" y="495221"/>
                              </a:lnTo>
                              <a:cubicBezTo>
                                <a:pt x="714905" y="490256"/>
                                <a:pt x="714905" y="490256"/>
                                <a:pt x="714905" y="485292"/>
                              </a:cubicBezTo>
                              <a:cubicBezTo>
                                <a:pt x="714905" y="485292"/>
                                <a:pt x="714905" y="480327"/>
                                <a:pt x="714905" y="480327"/>
                              </a:cubicBezTo>
                              <a:cubicBezTo>
                                <a:pt x="714905" y="480327"/>
                                <a:pt x="714905" y="475362"/>
                                <a:pt x="714905" y="475362"/>
                              </a:cubicBezTo>
                              <a:cubicBezTo>
                                <a:pt x="714905" y="475362"/>
                                <a:pt x="714905" y="470398"/>
                                <a:pt x="714905" y="470398"/>
                              </a:cubicBezTo>
                              <a:cubicBezTo>
                                <a:pt x="714905" y="470398"/>
                                <a:pt x="714905" y="465433"/>
                                <a:pt x="714905" y="465433"/>
                              </a:cubicBezTo>
                              <a:cubicBezTo>
                                <a:pt x="714905" y="465433"/>
                                <a:pt x="714905" y="460469"/>
                                <a:pt x="714905" y="460469"/>
                              </a:cubicBezTo>
                              <a:cubicBezTo>
                                <a:pt x="714905" y="460469"/>
                                <a:pt x="714905" y="455504"/>
                                <a:pt x="714905" y="455504"/>
                              </a:cubicBezTo>
                              <a:cubicBezTo>
                                <a:pt x="714905" y="455504"/>
                                <a:pt x="714905" y="450539"/>
                                <a:pt x="714905" y="450539"/>
                              </a:cubicBezTo>
                              <a:cubicBezTo>
                                <a:pt x="714905" y="450539"/>
                                <a:pt x="714905" y="445575"/>
                                <a:pt x="714905" y="445575"/>
                              </a:cubicBezTo>
                              <a:cubicBezTo>
                                <a:pt x="714905" y="445575"/>
                                <a:pt x="714905" y="440610"/>
                                <a:pt x="714905" y="440610"/>
                              </a:cubicBezTo>
                              <a:cubicBezTo>
                                <a:pt x="714905" y="440610"/>
                                <a:pt x="714905" y="435646"/>
                                <a:pt x="714905" y="435646"/>
                              </a:cubicBezTo>
                              <a:cubicBezTo>
                                <a:pt x="714905" y="430681"/>
                                <a:pt x="714905" y="430681"/>
                                <a:pt x="714905" y="425716"/>
                              </a:cubicBezTo>
                              <a:lnTo>
                                <a:pt x="764551" y="455504"/>
                              </a:lnTo>
                              <a:cubicBezTo>
                                <a:pt x="774481" y="460469"/>
                                <a:pt x="784410" y="460469"/>
                                <a:pt x="794339" y="455504"/>
                              </a:cubicBezTo>
                              <a:lnTo>
                                <a:pt x="978030" y="351246"/>
                              </a:lnTo>
                              <a:cubicBezTo>
                                <a:pt x="982995" y="346282"/>
                                <a:pt x="982995" y="346282"/>
                                <a:pt x="982995" y="341317"/>
                              </a:cubicBezTo>
                              <a:cubicBezTo>
                                <a:pt x="982995" y="341317"/>
                                <a:pt x="982995" y="336353"/>
                                <a:pt x="982995" y="336353"/>
                              </a:cubicBezTo>
                              <a:cubicBezTo>
                                <a:pt x="982995" y="336353"/>
                                <a:pt x="982995" y="331388"/>
                                <a:pt x="982995" y="331388"/>
                              </a:cubicBezTo>
                              <a:cubicBezTo>
                                <a:pt x="982995" y="331388"/>
                                <a:pt x="982995" y="326423"/>
                                <a:pt x="982995" y="326423"/>
                              </a:cubicBezTo>
                              <a:cubicBezTo>
                                <a:pt x="982995" y="326423"/>
                                <a:pt x="982995" y="321459"/>
                                <a:pt x="982995" y="321459"/>
                              </a:cubicBezTo>
                              <a:cubicBezTo>
                                <a:pt x="982995" y="321459"/>
                                <a:pt x="982995" y="316494"/>
                                <a:pt x="982995" y="316494"/>
                              </a:cubicBezTo>
                              <a:cubicBezTo>
                                <a:pt x="982995" y="316494"/>
                                <a:pt x="982995" y="311530"/>
                                <a:pt x="982995" y="311530"/>
                              </a:cubicBezTo>
                              <a:cubicBezTo>
                                <a:pt x="982995" y="311530"/>
                                <a:pt x="982995" y="306565"/>
                                <a:pt x="982995" y="306565"/>
                              </a:cubicBezTo>
                              <a:cubicBezTo>
                                <a:pt x="982995" y="306565"/>
                                <a:pt x="982995" y="301600"/>
                                <a:pt x="982995" y="301600"/>
                              </a:cubicBezTo>
                              <a:cubicBezTo>
                                <a:pt x="982995" y="301600"/>
                                <a:pt x="982995" y="296636"/>
                                <a:pt x="982995" y="296636"/>
                              </a:cubicBezTo>
                              <a:cubicBezTo>
                                <a:pt x="982995" y="296636"/>
                                <a:pt x="982995" y="291671"/>
                                <a:pt x="982995" y="291671"/>
                              </a:cubicBezTo>
                              <a:cubicBezTo>
                                <a:pt x="982995" y="286707"/>
                                <a:pt x="982995" y="286707"/>
                                <a:pt x="982995" y="281742"/>
                              </a:cubicBezTo>
                              <a:lnTo>
                                <a:pt x="1032641" y="311530"/>
                              </a:lnTo>
                              <a:cubicBezTo>
                                <a:pt x="1042570" y="316494"/>
                                <a:pt x="1057464" y="316494"/>
                                <a:pt x="1062428" y="311530"/>
                              </a:cubicBezTo>
                              <a:lnTo>
                                <a:pt x="1246120" y="207273"/>
                              </a:lnTo>
                              <a:cubicBezTo>
                                <a:pt x="1251084" y="202308"/>
                                <a:pt x="1251084" y="202308"/>
                                <a:pt x="1251084" y="197344"/>
                              </a:cubicBezTo>
                              <a:cubicBezTo>
                                <a:pt x="1251084" y="197344"/>
                                <a:pt x="1251084" y="192379"/>
                                <a:pt x="1251084" y="192379"/>
                              </a:cubicBezTo>
                              <a:cubicBezTo>
                                <a:pt x="1251084" y="192379"/>
                                <a:pt x="1251084" y="187415"/>
                                <a:pt x="1251084" y="187415"/>
                              </a:cubicBezTo>
                              <a:cubicBezTo>
                                <a:pt x="1251084" y="187415"/>
                                <a:pt x="1251084" y="182450"/>
                                <a:pt x="1251084" y="182450"/>
                              </a:cubicBezTo>
                              <a:cubicBezTo>
                                <a:pt x="1251084" y="182450"/>
                                <a:pt x="1251084" y="177485"/>
                                <a:pt x="1251084" y="177485"/>
                              </a:cubicBezTo>
                              <a:cubicBezTo>
                                <a:pt x="1251084" y="177485"/>
                                <a:pt x="1251084" y="172521"/>
                                <a:pt x="1251084" y="172521"/>
                              </a:cubicBezTo>
                              <a:cubicBezTo>
                                <a:pt x="1251084" y="172521"/>
                                <a:pt x="1251084" y="167556"/>
                                <a:pt x="1251084" y="167556"/>
                              </a:cubicBezTo>
                              <a:cubicBezTo>
                                <a:pt x="1251084" y="167556"/>
                                <a:pt x="1251084" y="162592"/>
                                <a:pt x="1251084" y="162592"/>
                              </a:cubicBezTo>
                              <a:cubicBezTo>
                                <a:pt x="1251084" y="162592"/>
                                <a:pt x="1251084" y="157627"/>
                                <a:pt x="1251084" y="157627"/>
                              </a:cubicBezTo>
                              <a:cubicBezTo>
                                <a:pt x="1251084" y="157627"/>
                                <a:pt x="1251084" y="152662"/>
                                <a:pt x="1251084" y="152662"/>
                              </a:cubicBezTo>
                              <a:cubicBezTo>
                                <a:pt x="1251084" y="152662"/>
                                <a:pt x="1251084" y="147698"/>
                                <a:pt x="1251084" y="147698"/>
                              </a:cubicBezTo>
                              <a:cubicBezTo>
                                <a:pt x="1251084" y="142733"/>
                                <a:pt x="1251084" y="137768"/>
                                <a:pt x="1246120" y="132804"/>
                              </a:cubicBezTo>
                              <a:lnTo>
                                <a:pt x="1022711" y="3723"/>
                              </a:lnTo>
                              <a:cubicBezTo>
                                <a:pt x="1012782" y="-1241"/>
                                <a:pt x="997888" y="-1241"/>
                                <a:pt x="992924" y="3723"/>
                              </a:cubicBezTo>
                              <a:lnTo>
                                <a:pt x="809233" y="107980"/>
                              </a:lnTo>
                              <a:cubicBezTo>
                                <a:pt x="804268" y="112945"/>
                                <a:pt x="804268" y="112945"/>
                                <a:pt x="804268" y="117910"/>
                              </a:cubicBezTo>
                              <a:cubicBezTo>
                                <a:pt x="804268" y="117910"/>
                                <a:pt x="804268" y="122874"/>
                                <a:pt x="804268" y="122874"/>
                              </a:cubicBezTo>
                              <a:cubicBezTo>
                                <a:pt x="804268" y="122874"/>
                                <a:pt x="804268" y="127839"/>
                                <a:pt x="804268" y="127839"/>
                              </a:cubicBezTo>
                              <a:cubicBezTo>
                                <a:pt x="804268" y="127839"/>
                                <a:pt x="804268" y="132804"/>
                                <a:pt x="804268" y="132804"/>
                              </a:cubicBezTo>
                              <a:cubicBezTo>
                                <a:pt x="804268" y="132804"/>
                                <a:pt x="804268" y="137768"/>
                                <a:pt x="804268" y="137768"/>
                              </a:cubicBezTo>
                              <a:cubicBezTo>
                                <a:pt x="804268" y="137768"/>
                                <a:pt x="804268" y="142733"/>
                                <a:pt x="804268" y="142733"/>
                              </a:cubicBezTo>
                              <a:cubicBezTo>
                                <a:pt x="804268" y="142733"/>
                                <a:pt x="804268" y="147698"/>
                                <a:pt x="804268" y="147698"/>
                              </a:cubicBezTo>
                              <a:cubicBezTo>
                                <a:pt x="804268" y="147698"/>
                                <a:pt x="804268" y="152662"/>
                                <a:pt x="804268" y="152662"/>
                              </a:cubicBezTo>
                              <a:cubicBezTo>
                                <a:pt x="804268" y="152662"/>
                                <a:pt x="804268" y="157627"/>
                                <a:pt x="804268" y="157627"/>
                              </a:cubicBezTo>
                              <a:cubicBezTo>
                                <a:pt x="804268" y="157627"/>
                                <a:pt x="804268" y="162592"/>
                                <a:pt x="804268" y="162592"/>
                              </a:cubicBezTo>
                              <a:cubicBezTo>
                                <a:pt x="804268" y="162592"/>
                                <a:pt x="804268" y="167556"/>
                                <a:pt x="804268" y="167556"/>
                              </a:cubicBezTo>
                              <a:cubicBezTo>
                                <a:pt x="804268" y="172521"/>
                                <a:pt x="804268" y="172521"/>
                                <a:pt x="804268" y="177485"/>
                              </a:cubicBezTo>
                              <a:lnTo>
                                <a:pt x="754622" y="147698"/>
                              </a:lnTo>
                              <a:cubicBezTo>
                                <a:pt x="744693" y="142733"/>
                                <a:pt x="729799" y="142733"/>
                                <a:pt x="724834" y="147698"/>
                              </a:cubicBezTo>
                              <a:lnTo>
                                <a:pt x="541143" y="251954"/>
                              </a:lnTo>
                              <a:cubicBezTo>
                                <a:pt x="536179" y="256919"/>
                                <a:pt x="536179" y="256919"/>
                                <a:pt x="536179" y="261884"/>
                              </a:cubicBezTo>
                              <a:cubicBezTo>
                                <a:pt x="536179" y="261884"/>
                                <a:pt x="536179" y="266848"/>
                                <a:pt x="536179" y="266848"/>
                              </a:cubicBezTo>
                              <a:cubicBezTo>
                                <a:pt x="536179" y="266848"/>
                                <a:pt x="536179" y="271813"/>
                                <a:pt x="536179" y="271813"/>
                              </a:cubicBezTo>
                              <a:cubicBezTo>
                                <a:pt x="536179" y="271813"/>
                                <a:pt x="536179" y="276777"/>
                                <a:pt x="536179" y="276777"/>
                              </a:cubicBezTo>
                              <a:cubicBezTo>
                                <a:pt x="536179" y="276777"/>
                                <a:pt x="536179" y="281742"/>
                                <a:pt x="536179" y="281742"/>
                              </a:cubicBezTo>
                              <a:cubicBezTo>
                                <a:pt x="536179" y="281742"/>
                                <a:pt x="536179" y="286707"/>
                                <a:pt x="536179" y="286707"/>
                              </a:cubicBezTo>
                              <a:cubicBezTo>
                                <a:pt x="536179" y="286707"/>
                                <a:pt x="536179" y="291671"/>
                                <a:pt x="536179" y="291671"/>
                              </a:cubicBezTo>
                              <a:cubicBezTo>
                                <a:pt x="536179" y="291671"/>
                                <a:pt x="536179" y="296636"/>
                                <a:pt x="536179" y="296636"/>
                              </a:cubicBezTo>
                              <a:cubicBezTo>
                                <a:pt x="536179" y="296636"/>
                                <a:pt x="536179" y="301600"/>
                                <a:pt x="536179" y="301600"/>
                              </a:cubicBezTo>
                              <a:cubicBezTo>
                                <a:pt x="536179" y="301600"/>
                                <a:pt x="536179" y="306565"/>
                                <a:pt x="536179" y="306565"/>
                              </a:cubicBezTo>
                              <a:cubicBezTo>
                                <a:pt x="536179" y="306565"/>
                                <a:pt x="536179" y="311530"/>
                                <a:pt x="536179" y="311530"/>
                              </a:cubicBezTo>
                              <a:cubicBezTo>
                                <a:pt x="536179" y="316494"/>
                                <a:pt x="536179" y="316494"/>
                                <a:pt x="536179" y="321459"/>
                              </a:cubicBezTo>
                              <a:lnTo>
                                <a:pt x="486533" y="291671"/>
                              </a:lnTo>
                              <a:cubicBezTo>
                                <a:pt x="476603" y="286707"/>
                                <a:pt x="461710" y="286707"/>
                                <a:pt x="456745" y="291671"/>
                              </a:cubicBezTo>
                              <a:lnTo>
                                <a:pt x="273054" y="395928"/>
                              </a:lnTo>
                              <a:cubicBezTo>
                                <a:pt x="268089" y="400893"/>
                                <a:pt x="268089" y="400893"/>
                                <a:pt x="268089" y="405858"/>
                              </a:cubicBezTo>
                              <a:cubicBezTo>
                                <a:pt x="268089" y="405858"/>
                                <a:pt x="268089" y="410822"/>
                                <a:pt x="268089" y="410822"/>
                              </a:cubicBezTo>
                              <a:cubicBezTo>
                                <a:pt x="268089" y="410822"/>
                                <a:pt x="268089" y="415787"/>
                                <a:pt x="268089" y="415787"/>
                              </a:cubicBezTo>
                              <a:cubicBezTo>
                                <a:pt x="268089" y="415787"/>
                                <a:pt x="268089" y="420752"/>
                                <a:pt x="268089" y="420752"/>
                              </a:cubicBezTo>
                              <a:cubicBezTo>
                                <a:pt x="268089" y="420752"/>
                                <a:pt x="268089" y="425716"/>
                                <a:pt x="268089" y="425716"/>
                              </a:cubicBezTo>
                              <a:cubicBezTo>
                                <a:pt x="268089" y="425716"/>
                                <a:pt x="268089" y="430681"/>
                                <a:pt x="268089" y="430681"/>
                              </a:cubicBezTo>
                              <a:cubicBezTo>
                                <a:pt x="268089" y="430681"/>
                                <a:pt x="268089" y="435646"/>
                                <a:pt x="268089" y="435646"/>
                              </a:cubicBezTo>
                              <a:cubicBezTo>
                                <a:pt x="268089" y="435646"/>
                                <a:pt x="268089" y="440610"/>
                                <a:pt x="268089" y="440610"/>
                              </a:cubicBezTo>
                              <a:cubicBezTo>
                                <a:pt x="268089" y="440610"/>
                                <a:pt x="268089" y="445575"/>
                                <a:pt x="268089" y="445575"/>
                              </a:cubicBezTo>
                              <a:cubicBezTo>
                                <a:pt x="268089" y="445575"/>
                                <a:pt x="268089" y="450539"/>
                                <a:pt x="268089" y="450539"/>
                              </a:cubicBezTo>
                              <a:cubicBezTo>
                                <a:pt x="268089" y="450539"/>
                                <a:pt x="268089" y="455504"/>
                                <a:pt x="268089" y="455504"/>
                              </a:cubicBezTo>
                              <a:cubicBezTo>
                                <a:pt x="268089" y="460469"/>
                                <a:pt x="268089" y="460469"/>
                                <a:pt x="268089" y="465433"/>
                              </a:cubicBezTo>
                              <a:lnTo>
                                <a:pt x="218443" y="435646"/>
                              </a:lnTo>
                              <a:cubicBezTo>
                                <a:pt x="208514" y="430681"/>
                                <a:pt x="193620" y="430681"/>
                                <a:pt x="188655" y="435646"/>
                              </a:cubicBezTo>
                              <a:lnTo>
                                <a:pt x="4965" y="539902"/>
                              </a:lnTo>
                              <a:cubicBezTo>
                                <a:pt x="0" y="544867"/>
                                <a:pt x="0" y="544867"/>
                                <a:pt x="0" y="549831"/>
                              </a:cubicBezTo>
                              <a:cubicBezTo>
                                <a:pt x="0" y="549831"/>
                                <a:pt x="0" y="554796"/>
                                <a:pt x="0" y="554796"/>
                              </a:cubicBezTo>
                              <a:cubicBezTo>
                                <a:pt x="0" y="554796"/>
                                <a:pt x="0" y="559761"/>
                                <a:pt x="0" y="559761"/>
                              </a:cubicBezTo>
                              <a:cubicBezTo>
                                <a:pt x="0" y="559761"/>
                                <a:pt x="0" y="564725"/>
                                <a:pt x="0" y="564725"/>
                              </a:cubicBezTo>
                              <a:cubicBezTo>
                                <a:pt x="0" y="564725"/>
                                <a:pt x="0" y="569690"/>
                                <a:pt x="0" y="569690"/>
                              </a:cubicBezTo>
                              <a:cubicBezTo>
                                <a:pt x="0" y="569690"/>
                                <a:pt x="0" y="574654"/>
                                <a:pt x="0" y="574654"/>
                              </a:cubicBezTo>
                              <a:cubicBezTo>
                                <a:pt x="0" y="574654"/>
                                <a:pt x="0" y="579619"/>
                                <a:pt x="0" y="579619"/>
                              </a:cubicBezTo>
                              <a:cubicBezTo>
                                <a:pt x="0" y="579619"/>
                                <a:pt x="0" y="584584"/>
                                <a:pt x="0" y="584584"/>
                              </a:cubicBezTo>
                              <a:cubicBezTo>
                                <a:pt x="0" y="584584"/>
                                <a:pt x="0" y="589548"/>
                                <a:pt x="0" y="589548"/>
                              </a:cubicBezTo>
                              <a:cubicBezTo>
                                <a:pt x="0" y="589548"/>
                                <a:pt x="0" y="594513"/>
                                <a:pt x="0" y="594513"/>
                              </a:cubicBezTo>
                              <a:cubicBezTo>
                                <a:pt x="0" y="594513"/>
                                <a:pt x="0" y="599477"/>
                                <a:pt x="0" y="599477"/>
                              </a:cubicBezTo>
                              <a:cubicBezTo>
                                <a:pt x="0" y="604442"/>
                                <a:pt x="0" y="609407"/>
                                <a:pt x="4965" y="614371"/>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6" name="Polyline: figure 55">
                          <a:extLst>
                            <a:ext uri="{FF2B5EF4-FFF2-40B4-BE49-F238E27FC236}">
                              <a16:creationId xmlns:a16="http://schemas.microsoft.com/office/drawing/2014/main" id="{ED8D3702-75D3-4659-9D75-1AEFF562C2C9}"/>
                            </a:ext>
                          </a:extLst>
                        </p:cNvPr>
                        <p:cNvSpPr/>
                        <p:nvPr/>
                      </p:nvSpPr>
                      <p:spPr>
                        <a:xfrm>
                          <a:off x="13272483" y="8824364"/>
                          <a:ext cx="4061058" cy="2236560"/>
                        </a:xfrm>
                        <a:custGeom>
                          <a:avLst/>
                          <a:gdLst>
                            <a:gd name="connsiteX0" fmla="*/ 496462 w 4061058"/>
                            <a:gd name="connsiteY0" fmla="*/ 2128580 h 2236560"/>
                            <a:gd name="connsiteX1" fmla="*/ 496462 w 4061058"/>
                            <a:gd name="connsiteY1" fmla="*/ 2123616 h 2236560"/>
                            <a:gd name="connsiteX2" fmla="*/ 496462 w 4061058"/>
                            <a:gd name="connsiteY2" fmla="*/ 2118651 h 2236560"/>
                            <a:gd name="connsiteX3" fmla="*/ 496462 w 4061058"/>
                            <a:gd name="connsiteY3" fmla="*/ 2113686 h 2236560"/>
                            <a:gd name="connsiteX4" fmla="*/ 496462 w 4061058"/>
                            <a:gd name="connsiteY4" fmla="*/ 2108722 h 2236560"/>
                            <a:gd name="connsiteX5" fmla="*/ 496462 w 4061058"/>
                            <a:gd name="connsiteY5" fmla="*/ 2103757 h 2236560"/>
                            <a:gd name="connsiteX6" fmla="*/ 496462 w 4061058"/>
                            <a:gd name="connsiteY6" fmla="*/ 2098793 h 2236560"/>
                            <a:gd name="connsiteX7" fmla="*/ 496462 w 4061058"/>
                            <a:gd name="connsiteY7" fmla="*/ 2093828 h 2236560"/>
                            <a:gd name="connsiteX8" fmla="*/ 496462 w 4061058"/>
                            <a:gd name="connsiteY8" fmla="*/ 2088863 h 2236560"/>
                            <a:gd name="connsiteX9" fmla="*/ 496462 w 4061058"/>
                            <a:gd name="connsiteY9" fmla="*/ 2083899 h 2236560"/>
                            <a:gd name="connsiteX10" fmla="*/ 496462 w 4061058"/>
                            <a:gd name="connsiteY10" fmla="*/ 2078934 h 2236560"/>
                            <a:gd name="connsiteX11" fmla="*/ 496462 w 4061058"/>
                            <a:gd name="connsiteY11" fmla="*/ 2069005 h 2236560"/>
                            <a:gd name="connsiteX12" fmla="*/ 546108 w 4061058"/>
                            <a:gd name="connsiteY12" fmla="*/ 2098793 h 2236560"/>
                            <a:gd name="connsiteX13" fmla="*/ 575896 w 4061058"/>
                            <a:gd name="connsiteY13" fmla="*/ 2098793 h 2236560"/>
                            <a:gd name="connsiteX14" fmla="*/ 759586 w 4061058"/>
                            <a:gd name="connsiteY14" fmla="*/ 1994536 h 2236560"/>
                            <a:gd name="connsiteX15" fmla="*/ 764551 w 4061058"/>
                            <a:gd name="connsiteY15" fmla="*/ 1984607 h 2236560"/>
                            <a:gd name="connsiteX16" fmla="*/ 764551 w 4061058"/>
                            <a:gd name="connsiteY16" fmla="*/ 1979642 h 2236560"/>
                            <a:gd name="connsiteX17" fmla="*/ 764551 w 4061058"/>
                            <a:gd name="connsiteY17" fmla="*/ 1974677 h 2236560"/>
                            <a:gd name="connsiteX18" fmla="*/ 764551 w 4061058"/>
                            <a:gd name="connsiteY18" fmla="*/ 1969713 h 2236560"/>
                            <a:gd name="connsiteX19" fmla="*/ 764551 w 4061058"/>
                            <a:gd name="connsiteY19" fmla="*/ 1964748 h 2236560"/>
                            <a:gd name="connsiteX20" fmla="*/ 764551 w 4061058"/>
                            <a:gd name="connsiteY20" fmla="*/ 1959783 h 2236560"/>
                            <a:gd name="connsiteX21" fmla="*/ 764551 w 4061058"/>
                            <a:gd name="connsiteY21" fmla="*/ 1954819 h 2236560"/>
                            <a:gd name="connsiteX22" fmla="*/ 764551 w 4061058"/>
                            <a:gd name="connsiteY22" fmla="*/ 1949854 h 2236560"/>
                            <a:gd name="connsiteX23" fmla="*/ 764551 w 4061058"/>
                            <a:gd name="connsiteY23" fmla="*/ 1944889 h 2236560"/>
                            <a:gd name="connsiteX24" fmla="*/ 764551 w 4061058"/>
                            <a:gd name="connsiteY24" fmla="*/ 1939925 h 2236560"/>
                            <a:gd name="connsiteX25" fmla="*/ 764551 w 4061058"/>
                            <a:gd name="connsiteY25" fmla="*/ 1934960 h 2236560"/>
                            <a:gd name="connsiteX26" fmla="*/ 764551 w 4061058"/>
                            <a:gd name="connsiteY26" fmla="*/ 1925031 h 2236560"/>
                            <a:gd name="connsiteX27" fmla="*/ 814198 w 4061058"/>
                            <a:gd name="connsiteY27" fmla="*/ 1954819 h 2236560"/>
                            <a:gd name="connsiteX28" fmla="*/ 843985 w 4061058"/>
                            <a:gd name="connsiteY28" fmla="*/ 1954819 h 2236560"/>
                            <a:gd name="connsiteX29" fmla="*/ 1027676 w 4061058"/>
                            <a:gd name="connsiteY29" fmla="*/ 1850562 h 2236560"/>
                            <a:gd name="connsiteX30" fmla="*/ 1032641 w 4061058"/>
                            <a:gd name="connsiteY30" fmla="*/ 1840632 h 2236560"/>
                            <a:gd name="connsiteX31" fmla="*/ 1032641 w 4061058"/>
                            <a:gd name="connsiteY31" fmla="*/ 1835668 h 2236560"/>
                            <a:gd name="connsiteX32" fmla="*/ 1032641 w 4061058"/>
                            <a:gd name="connsiteY32" fmla="*/ 1830703 h 2236560"/>
                            <a:gd name="connsiteX33" fmla="*/ 1032641 w 4061058"/>
                            <a:gd name="connsiteY33" fmla="*/ 1825739 h 2236560"/>
                            <a:gd name="connsiteX34" fmla="*/ 1032641 w 4061058"/>
                            <a:gd name="connsiteY34" fmla="*/ 1820774 h 2236560"/>
                            <a:gd name="connsiteX35" fmla="*/ 1032641 w 4061058"/>
                            <a:gd name="connsiteY35" fmla="*/ 1815809 h 2236560"/>
                            <a:gd name="connsiteX36" fmla="*/ 1032641 w 4061058"/>
                            <a:gd name="connsiteY36" fmla="*/ 1810845 h 2236560"/>
                            <a:gd name="connsiteX37" fmla="*/ 1032641 w 4061058"/>
                            <a:gd name="connsiteY37" fmla="*/ 1805880 h 2236560"/>
                            <a:gd name="connsiteX38" fmla="*/ 1032641 w 4061058"/>
                            <a:gd name="connsiteY38" fmla="*/ 1800916 h 2236560"/>
                            <a:gd name="connsiteX39" fmla="*/ 1032641 w 4061058"/>
                            <a:gd name="connsiteY39" fmla="*/ 1795951 h 2236560"/>
                            <a:gd name="connsiteX40" fmla="*/ 1032641 w 4061058"/>
                            <a:gd name="connsiteY40" fmla="*/ 1790986 h 2236560"/>
                            <a:gd name="connsiteX41" fmla="*/ 1032641 w 4061058"/>
                            <a:gd name="connsiteY41" fmla="*/ 1781057 h 2236560"/>
                            <a:gd name="connsiteX42" fmla="*/ 1082287 w 4061058"/>
                            <a:gd name="connsiteY42" fmla="*/ 1810845 h 2236560"/>
                            <a:gd name="connsiteX43" fmla="*/ 1112075 w 4061058"/>
                            <a:gd name="connsiteY43" fmla="*/ 1810845 h 2236560"/>
                            <a:gd name="connsiteX44" fmla="*/ 1295766 w 4061058"/>
                            <a:gd name="connsiteY44" fmla="*/ 1706588 h 2236560"/>
                            <a:gd name="connsiteX45" fmla="*/ 1300730 w 4061058"/>
                            <a:gd name="connsiteY45" fmla="*/ 1696659 h 2236560"/>
                            <a:gd name="connsiteX46" fmla="*/ 1300730 w 4061058"/>
                            <a:gd name="connsiteY46" fmla="*/ 1691694 h 2236560"/>
                            <a:gd name="connsiteX47" fmla="*/ 1300730 w 4061058"/>
                            <a:gd name="connsiteY47" fmla="*/ 1686729 h 2236560"/>
                            <a:gd name="connsiteX48" fmla="*/ 1300730 w 4061058"/>
                            <a:gd name="connsiteY48" fmla="*/ 1681765 h 2236560"/>
                            <a:gd name="connsiteX49" fmla="*/ 1300730 w 4061058"/>
                            <a:gd name="connsiteY49" fmla="*/ 1676800 h 2236560"/>
                            <a:gd name="connsiteX50" fmla="*/ 1300730 w 4061058"/>
                            <a:gd name="connsiteY50" fmla="*/ 1671835 h 2236560"/>
                            <a:gd name="connsiteX51" fmla="*/ 1300730 w 4061058"/>
                            <a:gd name="connsiteY51" fmla="*/ 1666870 h 2236560"/>
                            <a:gd name="connsiteX52" fmla="*/ 1300730 w 4061058"/>
                            <a:gd name="connsiteY52" fmla="*/ 1661906 h 2236560"/>
                            <a:gd name="connsiteX53" fmla="*/ 1300730 w 4061058"/>
                            <a:gd name="connsiteY53" fmla="*/ 1656941 h 2236560"/>
                            <a:gd name="connsiteX54" fmla="*/ 1300730 w 4061058"/>
                            <a:gd name="connsiteY54" fmla="*/ 1651977 h 2236560"/>
                            <a:gd name="connsiteX55" fmla="*/ 1300730 w 4061058"/>
                            <a:gd name="connsiteY55" fmla="*/ 1647012 h 2236560"/>
                            <a:gd name="connsiteX56" fmla="*/ 1300730 w 4061058"/>
                            <a:gd name="connsiteY56" fmla="*/ 1637083 h 2236560"/>
                            <a:gd name="connsiteX57" fmla="*/ 1350376 w 4061058"/>
                            <a:gd name="connsiteY57" fmla="*/ 1666870 h 2236560"/>
                            <a:gd name="connsiteX58" fmla="*/ 1380164 w 4061058"/>
                            <a:gd name="connsiteY58" fmla="*/ 1666870 h 2236560"/>
                            <a:gd name="connsiteX59" fmla="*/ 1563855 w 4061058"/>
                            <a:gd name="connsiteY59" fmla="*/ 1562614 h 2236560"/>
                            <a:gd name="connsiteX60" fmla="*/ 1568820 w 4061058"/>
                            <a:gd name="connsiteY60" fmla="*/ 1552685 h 2236560"/>
                            <a:gd name="connsiteX61" fmla="*/ 1568820 w 4061058"/>
                            <a:gd name="connsiteY61" fmla="*/ 1547720 h 2236560"/>
                            <a:gd name="connsiteX62" fmla="*/ 1568820 w 4061058"/>
                            <a:gd name="connsiteY62" fmla="*/ 1542755 h 2236560"/>
                            <a:gd name="connsiteX63" fmla="*/ 1568820 w 4061058"/>
                            <a:gd name="connsiteY63" fmla="*/ 1537791 h 2236560"/>
                            <a:gd name="connsiteX64" fmla="*/ 1568820 w 4061058"/>
                            <a:gd name="connsiteY64" fmla="*/ 1532826 h 2236560"/>
                            <a:gd name="connsiteX65" fmla="*/ 1568820 w 4061058"/>
                            <a:gd name="connsiteY65" fmla="*/ 1527862 h 2236560"/>
                            <a:gd name="connsiteX66" fmla="*/ 1568820 w 4061058"/>
                            <a:gd name="connsiteY66" fmla="*/ 1522897 h 2236560"/>
                            <a:gd name="connsiteX67" fmla="*/ 1568820 w 4061058"/>
                            <a:gd name="connsiteY67" fmla="*/ 1517932 h 2236560"/>
                            <a:gd name="connsiteX68" fmla="*/ 1568820 w 4061058"/>
                            <a:gd name="connsiteY68" fmla="*/ 1512968 h 2236560"/>
                            <a:gd name="connsiteX69" fmla="*/ 1568820 w 4061058"/>
                            <a:gd name="connsiteY69" fmla="*/ 1508003 h 2236560"/>
                            <a:gd name="connsiteX70" fmla="*/ 1568820 w 4061058"/>
                            <a:gd name="connsiteY70" fmla="*/ 1503039 h 2236560"/>
                            <a:gd name="connsiteX71" fmla="*/ 1568820 w 4061058"/>
                            <a:gd name="connsiteY71" fmla="*/ 1493109 h 2236560"/>
                            <a:gd name="connsiteX72" fmla="*/ 1618466 w 4061058"/>
                            <a:gd name="connsiteY72" fmla="*/ 1522897 h 2236560"/>
                            <a:gd name="connsiteX73" fmla="*/ 1648253 w 4061058"/>
                            <a:gd name="connsiteY73" fmla="*/ 1522897 h 2236560"/>
                            <a:gd name="connsiteX74" fmla="*/ 1831945 w 4061058"/>
                            <a:gd name="connsiteY74" fmla="*/ 1418640 h 2236560"/>
                            <a:gd name="connsiteX75" fmla="*/ 1836909 w 4061058"/>
                            <a:gd name="connsiteY75" fmla="*/ 1408710 h 2236560"/>
                            <a:gd name="connsiteX76" fmla="*/ 1836909 w 4061058"/>
                            <a:gd name="connsiteY76" fmla="*/ 1403746 h 2236560"/>
                            <a:gd name="connsiteX77" fmla="*/ 1836909 w 4061058"/>
                            <a:gd name="connsiteY77" fmla="*/ 1398781 h 2236560"/>
                            <a:gd name="connsiteX78" fmla="*/ 1836909 w 4061058"/>
                            <a:gd name="connsiteY78" fmla="*/ 1393816 h 2236560"/>
                            <a:gd name="connsiteX79" fmla="*/ 1836909 w 4061058"/>
                            <a:gd name="connsiteY79" fmla="*/ 1388852 h 2236560"/>
                            <a:gd name="connsiteX80" fmla="*/ 1836909 w 4061058"/>
                            <a:gd name="connsiteY80" fmla="*/ 1383887 h 2236560"/>
                            <a:gd name="connsiteX81" fmla="*/ 1836909 w 4061058"/>
                            <a:gd name="connsiteY81" fmla="*/ 1378923 h 2236560"/>
                            <a:gd name="connsiteX82" fmla="*/ 1836909 w 4061058"/>
                            <a:gd name="connsiteY82" fmla="*/ 1373958 h 2236560"/>
                            <a:gd name="connsiteX83" fmla="*/ 1836909 w 4061058"/>
                            <a:gd name="connsiteY83" fmla="*/ 1368993 h 2236560"/>
                            <a:gd name="connsiteX84" fmla="*/ 1836909 w 4061058"/>
                            <a:gd name="connsiteY84" fmla="*/ 1364029 h 2236560"/>
                            <a:gd name="connsiteX85" fmla="*/ 1836909 w 4061058"/>
                            <a:gd name="connsiteY85" fmla="*/ 1359064 h 2236560"/>
                            <a:gd name="connsiteX86" fmla="*/ 1836909 w 4061058"/>
                            <a:gd name="connsiteY86" fmla="*/ 1349135 h 2236560"/>
                            <a:gd name="connsiteX87" fmla="*/ 1886555 w 4061058"/>
                            <a:gd name="connsiteY87" fmla="*/ 1378923 h 2236560"/>
                            <a:gd name="connsiteX88" fmla="*/ 1916343 w 4061058"/>
                            <a:gd name="connsiteY88" fmla="*/ 1378923 h 2236560"/>
                            <a:gd name="connsiteX89" fmla="*/ 2100034 w 4061058"/>
                            <a:gd name="connsiteY89" fmla="*/ 1274666 h 2236560"/>
                            <a:gd name="connsiteX90" fmla="*/ 2104999 w 4061058"/>
                            <a:gd name="connsiteY90" fmla="*/ 1264737 h 2236560"/>
                            <a:gd name="connsiteX91" fmla="*/ 2104999 w 4061058"/>
                            <a:gd name="connsiteY91" fmla="*/ 1259772 h 2236560"/>
                            <a:gd name="connsiteX92" fmla="*/ 2104999 w 4061058"/>
                            <a:gd name="connsiteY92" fmla="*/ 1254808 h 2236560"/>
                            <a:gd name="connsiteX93" fmla="*/ 2104999 w 4061058"/>
                            <a:gd name="connsiteY93" fmla="*/ 1249843 h 2236560"/>
                            <a:gd name="connsiteX94" fmla="*/ 2104999 w 4061058"/>
                            <a:gd name="connsiteY94" fmla="*/ 1244878 h 2236560"/>
                            <a:gd name="connsiteX95" fmla="*/ 2104999 w 4061058"/>
                            <a:gd name="connsiteY95" fmla="*/ 1239914 h 2236560"/>
                            <a:gd name="connsiteX96" fmla="*/ 2104999 w 4061058"/>
                            <a:gd name="connsiteY96" fmla="*/ 1234949 h 2236560"/>
                            <a:gd name="connsiteX97" fmla="*/ 2104999 w 4061058"/>
                            <a:gd name="connsiteY97" fmla="*/ 1229985 h 2236560"/>
                            <a:gd name="connsiteX98" fmla="*/ 2104999 w 4061058"/>
                            <a:gd name="connsiteY98" fmla="*/ 1225020 h 2236560"/>
                            <a:gd name="connsiteX99" fmla="*/ 2104999 w 4061058"/>
                            <a:gd name="connsiteY99" fmla="*/ 1220055 h 2236560"/>
                            <a:gd name="connsiteX100" fmla="*/ 2104999 w 4061058"/>
                            <a:gd name="connsiteY100" fmla="*/ 1215091 h 2236560"/>
                            <a:gd name="connsiteX101" fmla="*/ 2104999 w 4061058"/>
                            <a:gd name="connsiteY101" fmla="*/ 1205162 h 2236560"/>
                            <a:gd name="connsiteX102" fmla="*/ 2154645 w 4061058"/>
                            <a:gd name="connsiteY102" fmla="*/ 1234949 h 2236560"/>
                            <a:gd name="connsiteX103" fmla="*/ 2184432 w 4061058"/>
                            <a:gd name="connsiteY103" fmla="*/ 1234949 h 2236560"/>
                            <a:gd name="connsiteX104" fmla="*/ 2368123 w 4061058"/>
                            <a:gd name="connsiteY104" fmla="*/ 1130692 h 2236560"/>
                            <a:gd name="connsiteX105" fmla="*/ 2373088 w 4061058"/>
                            <a:gd name="connsiteY105" fmla="*/ 1120762 h 2236560"/>
                            <a:gd name="connsiteX106" fmla="*/ 2373088 w 4061058"/>
                            <a:gd name="connsiteY106" fmla="*/ 1115798 h 2236560"/>
                            <a:gd name="connsiteX107" fmla="*/ 2373088 w 4061058"/>
                            <a:gd name="connsiteY107" fmla="*/ 1110833 h 2236560"/>
                            <a:gd name="connsiteX108" fmla="*/ 2373088 w 4061058"/>
                            <a:gd name="connsiteY108" fmla="*/ 1105869 h 2236560"/>
                            <a:gd name="connsiteX109" fmla="*/ 2373088 w 4061058"/>
                            <a:gd name="connsiteY109" fmla="*/ 1100904 h 2236560"/>
                            <a:gd name="connsiteX110" fmla="*/ 2373088 w 4061058"/>
                            <a:gd name="connsiteY110" fmla="*/ 1095939 h 2236560"/>
                            <a:gd name="connsiteX111" fmla="*/ 2373088 w 4061058"/>
                            <a:gd name="connsiteY111" fmla="*/ 1090975 h 2236560"/>
                            <a:gd name="connsiteX112" fmla="*/ 2373088 w 4061058"/>
                            <a:gd name="connsiteY112" fmla="*/ 1086010 h 2236560"/>
                            <a:gd name="connsiteX113" fmla="*/ 2373088 w 4061058"/>
                            <a:gd name="connsiteY113" fmla="*/ 1081046 h 2236560"/>
                            <a:gd name="connsiteX114" fmla="*/ 2373088 w 4061058"/>
                            <a:gd name="connsiteY114" fmla="*/ 1076081 h 2236560"/>
                            <a:gd name="connsiteX115" fmla="*/ 2373088 w 4061058"/>
                            <a:gd name="connsiteY115" fmla="*/ 1071116 h 2236560"/>
                            <a:gd name="connsiteX116" fmla="*/ 2373088 w 4061058"/>
                            <a:gd name="connsiteY116" fmla="*/ 1061187 h 2236560"/>
                            <a:gd name="connsiteX117" fmla="*/ 2422734 w 4061058"/>
                            <a:gd name="connsiteY117" fmla="*/ 1090975 h 2236560"/>
                            <a:gd name="connsiteX118" fmla="*/ 2452522 w 4061058"/>
                            <a:gd name="connsiteY118" fmla="*/ 1090975 h 2236560"/>
                            <a:gd name="connsiteX119" fmla="*/ 2636213 w 4061058"/>
                            <a:gd name="connsiteY119" fmla="*/ 986718 h 2236560"/>
                            <a:gd name="connsiteX120" fmla="*/ 2641177 w 4061058"/>
                            <a:gd name="connsiteY120" fmla="*/ 976789 h 2236560"/>
                            <a:gd name="connsiteX121" fmla="*/ 2641177 w 4061058"/>
                            <a:gd name="connsiteY121" fmla="*/ 971824 h 2236560"/>
                            <a:gd name="connsiteX122" fmla="*/ 2641177 w 4061058"/>
                            <a:gd name="connsiteY122" fmla="*/ 966860 h 2236560"/>
                            <a:gd name="connsiteX123" fmla="*/ 2641177 w 4061058"/>
                            <a:gd name="connsiteY123" fmla="*/ 961895 h 2236560"/>
                            <a:gd name="connsiteX124" fmla="*/ 2641177 w 4061058"/>
                            <a:gd name="connsiteY124" fmla="*/ 956931 h 2236560"/>
                            <a:gd name="connsiteX125" fmla="*/ 2641177 w 4061058"/>
                            <a:gd name="connsiteY125" fmla="*/ 951966 h 2236560"/>
                            <a:gd name="connsiteX126" fmla="*/ 2641177 w 4061058"/>
                            <a:gd name="connsiteY126" fmla="*/ 947001 h 2236560"/>
                            <a:gd name="connsiteX127" fmla="*/ 2641177 w 4061058"/>
                            <a:gd name="connsiteY127" fmla="*/ 942037 h 2236560"/>
                            <a:gd name="connsiteX128" fmla="*/ 2641177 w 4061058"/>
                            <a:gd name="connsiteY128" fmla="*/ 937072 h 2236560"/>
                            <a:gd name="connsiteX129" fmla="*/ 2641177 w 4061058"/>
                            <a:gd name="connsiteY129" fmla="*/ 932107 h 2236560"/>
                            <a:gd name="connsiteX130" fmla="*/ 2641177 w 4061058"/>
                            <a:gd name="connsiteY130" fmla="*/ 927143 h 2236560"/>
                            <a:gd name="connsiteX131" fmla="*/ 2641177 w 4061058"/>
                            <a:gd name="connsiteY131" fmla="*/ 917213 h 2236560"/>
                            <a:gd name="connsiteX132" fmla="*/ 2690823 w 4061058"/>
                            <a:gd name="connsiteY132" fmla="*/ 947001 h 2236560"/>
                            <a:gd name="connsiteX133" fmla="*/ 2720611 w 4061058"/>
                            <a:gd name="connsiteY133" fmla="*/ 947001 h 2236560"/>
                            <a:gd name="connsiteX134" fmla="*/ 2904302 w 4061058"/>
                            <a:gd name="connsiteY134" fmla="*/ 842744 h 2236560"/>
                            <a:gd name="connsiteX135" fmla="*/ 2909267 w 4061058"/>
                            <a:gd name="connsiteY135" fmla="*/ 832815 h 2236560"/>
                            <a:gd name="connsiteX136" fmla="*/ 2909267 w 4061058"/>
                            <a:gd name="connsiteY136" fmla="*/ 827850 h 2236560"/>
                            <a:gd name="connsiteX137" fmla="*/ 2909267 w 4061058"/>
                            <a:gd name="connsiteY137" fmla="*/ 822885 h 2236560"/>
                            <a:gd name="connsiteX138" fmla="*/ 2909267 w 4061058"/>
                            <a:gd name="connsiteY138" fmla="*/ 817921 h 2236560"/>
                            <a:gd name="connsiteX139" fmla="*/ 2909267 w 4061058"/>
                            <a:gd name="connsiteY139" fmla="*/ 812956 h 2236560"/>
                            <a:gd name="connsiteX140" fmla="*/ 2909267 w 4061058"/>
                            <a:gd name="connsiteY140" fmla="*/ 807992 h 2236560"/>
                            <a:gd name="connsiteX141" fmla="*/ 2909267 w 4061058"/>
                            <a:gd name="connsiteY141" fmla="*/ 803027 h 2236560"/>
                            <a:gd name="connsiteX142" fmla="*/ 2909267 w 4061058"/>
                            <a:gd name="connsiteY142" fmla="*/ 798062 h 2236560"/>
                            <a:gd name="connsiteX143" fmla="*/ 2909267 w 4061058"/>
                            <a:gd name="connsiteY143" fmla="*/ 793098 h 2236560"/>
                            <a:gd name="connsiteX144" fmla="*/ 2909267 w 4061058"/>
                            <a:gd name="connsiteY144" fmla="*/ 788133 h 2236560"/>
                            <a:gd name="connsiteX145" fmla="*/ 2909267 w 4061058"/>
                            <a:gd name="connsiteY145" fmla="*/ 783169 h 2236560"/>
                            <a:gd name="connsiteX146" fmla="*/ 2909267 w 4061058"/>
                            <a:gd name="connsiteY146" fmla="*/ 773239 h 2236560"/>
                            <a:gd name="connsiteX147" fmla="*/ 2958913 w 4061058"/>
                            <a:gd name="connsiteY147" fmla="*/ 803027 h 2236560"/>
                            <a:gd name="connsiteX148" fmla="*/ 2988701 w 4061058"/>
                            <a:gd name="connsiteY148" fmla="*/ 803027 h 2236560"/>
                            <a:gd name="connsiteX149" fmla="*/ 3172392 w 4061058"/>
                            <a:gd name="connsiteY149" fmla="*/ 698770 h 2236560"/>
                            <a:gd name="connsiteX150" fmla="*/ 3177356 w 4061058"/>
                            <a:gd name="connsiteY150" fmla="*/ 688841 h 2236560"/>
                            <a:gd name="connsiteX151" fmla="*/ 3177356 w 4061058"/>
                            <a:gd name="connsiteY151" fmla="*/ 683877 h 2236560"/>
                            <a:gd name="connsiteX152" fmla="*/ 3177356 w 4061058"/>
                            <a:gd name="connsiteY152" fmla="*/ 678912 h 2236560"/>
                            <a:gd name="connsiteX153" fmla="*/ 3177356 w 4061058"/>
                            <a:gd name="connsiteY153" fmla="*/ 673947 h 2236560"/>
                            <a:gd name="connsiteX154" fmla="*/ 3177356 w 4061058"/>
                            <a:gd name="connsiteY154" fmla="*/ 668983 h 2236560"/>
                            <a:gd name="connsiteX155" fmla="*/ 3177356 w 4061058"/>
                            <a:gd name="connsiteY155" fmla="*/ 664018 h 2236560"/>
                            <a:gd name="connsiteX156" fmla="*/ 3177356 w 4061058"/>
                            <a:gd name="connsiteY156" fmla="*/ 659053 h 2236560"/>
                            <a:gd name="connsiteX157" fmla="*/ 3177356 w 4061058"/>
                            <a:gd name="connsiteY157" fmla="*/ 654089 h 2236560"/>
                            <a:gd name="connsiteX158" fmla="*/ 3177356 w 4061058"/>
                            <a:gd name="connsiteY158" fmla="*/ 649124 h 2236560"/>
                            <a:gd name="connsiteX159" fmla="*/ 3177356 w 4061058"/>
                            <a:gd name="connsiteY159" fmla="*/ 644159 h 2236560"/>
                            <a:gd name="connsiteX160" fmla="*/ 3177356 w 4061058"/>
                            <a:gd name="connsiteY160" fmla="*/ 639195 h 2236560"/>
                            <a:gd name="connsiteX161" fmla="*/ 3177356 w 4061058"/>
                            <a:gd name="connsiteY161" fmla="*/ 629265 h 2236560"/>
                            <a:gd name="connsiteX162" fmla="*/ 3227002 w 4061058"/>
                            <a:gd name="connsiteY162" fmla="*/ 659053 h 2236560"/>
                            <a:gd name="connsiteX163" fmla="*/ 3256790 w 4061058"/>
                            <a:gd name="connsiteY163" fmla="*/ 659053 h 2236560"/>
                            <a:gd name="connsiteX164" fmla="*/ 3440481 w 4061058"/>
                            <a:gd name="connsiteY164" fmla="*/ 554796 h 2236560"/>
                            <a:gd name="connsiteX165" fmla="*/ 3445446 w 4061058"/>
                            <a:gd name="connsiteY165" fmla="*/ 544867 h 2236560"/>
                            <a:gd name="connsiteX166" fmla="*/ 3445446 w 4061058"/>
                            <a:gd name="connsiteY166" fmla="*/ 539902 h 2236560"/>
                            <a:gd name="connsiteX167" fmla="*/ 3445446 w 4061058"/>
                            <a:gd name="connsiteY167" fmla="*/ 534938 h 2236560"/>
                            <a:gd name="connsiteX168" fmla="*/ 3445446 w 4061058"/>
                            <a:gd name="connsiteY168" fmla="*/ 529973 h 2236560"/>
                            <a:gd name="connsiteX169" fmla="*/ 3445446 w 4061058"/>
                            <a:gd name="connsiteY169" fmla="*/ 525008 h 2236560"/>
                            <a:gd name="connsiteX170" fmla="*/ 3445446 w 4061058"/>
                            <a:gd name="connsiteY170" fmla="*/ 520044 h 2236560"/>
                            <a:gd name="connsiteX171" fmla="*/ 3445446 w 4061058"/>
                            <a:gd name="connsiteY171" fmla="*/ 515079 h 2236560"/>
                            <a:gd name="connsiteX172" fmla="*/ 3445446 w 4061058"/>
                            <a:gd name="connsiteY172" fmla="*/ 510115 h 2236560"/>
                            <a:gd name="connsiteX173" fmla="*/ 3445446 w 4061058"/>
                            <a:gd name="connsiteY173" fmla="*/ 505150 h 2236560"/>
                            <a:gd name="connsiteX174" fmla="*/ 3445446 w 4061058"/>
                            <a:gd name="connsiteY174" fmla="*/ 500185 h 2236560"/>
                            <a:gd name="connsiteX175" fmla="*/ 3445446 w 4061058"/>
                            <a:gd name="connsiteY175" fmla="*/ 495221 h 2236560"/>
                            <a:gd name="connsiteX176" fmla="*/ 3445446 w 4061058"/>
                            <a:gd name="connsiteY176" fmla="*/ 485292 h 2236560"/>
                            <a:gd name="connsiteX177" fmla="*/ 3495092 w 4061058"/>
                            <a:gd name="connsiteY177" fmla="*/ 515079 h 2236560"/>
                            <a:gd name="connsiteX178" fmla="*/ 3524879 w 4061058"/>
                            <a:gd name="connsiteY178" fmla="*/ 515079 h 2236560"/>
                            <a:gd name="connsiteX179" fmla="*/ 4056094 w 4061058"/>
                            <a:gd name="connsiteY179" fmla="*/ 207273 h 2236560"/>
                            <a:gd name="connsiteX180" fmla="*/ 4061058 w 4061058"/>
                            <a:gd name="connsiteY180" fmla="*/ 197344 h 2236560"/>
                            <a:gd name="connsiteX181" fmla="*/ 4061058 w 4061058"/>
                            <a:gd name="connsiteY181" fmla="*/ 192379 h 2236560"/>
                            <a:gd name="connsiteX182" fmla="*/ 4061058 w 4061058"/>
                            <a:gd name="connsiteY182" fmla="*/ 187415 h 2236560"/>
                            <a:gd name="connsiteX183" fmla="*/ 4061058 w 4061058"/>
                            <a:gd name="connsiteY183" fmla="*/ 182450 h 2236560"/>
                            <a:gd name="connsiteX184" fmla="*/ 4061058 w 4061058"/>
                            <a:gd name="connsiteY184" fmla="*/ 177485 h 2236560"/>
                            <a:gd name="connsiteX185" fmla="*/ 4061058 w 4061058"/>
                            <a:gd name="connsiteY185" fmla="*/ 172521 h 2236560"/>
                            <a:gd name="connsiteX186" fmla="*/ 4061058 w 4061058"/>
                            <a:gd name="connsiteY186" fmla="*/ 167556 h 2236560"/>
                            <a:gd name="connsiteX187" fmla="*/ 4061058 w 4061058"/>
                            <a:gd name="connsiteY187" fmla="*/ 162592 h 2236560"/>
                            <a:gd name="connsiteX188" fmla="*/ 4061058 w 4061058"/>
                            <a:gd name="connsiteY188" fmla="*/ 157627 h 2236560"/>
                            <a:gd name="connsiteX189" fmla="*/ 4061058 w 4061058"/>
                            <a:gd name="connsiteY189" fmla="*/ 152662 h 2236560"/>
                            <a:gd name="connsiteX190" fmla="*/ 4061058 w 4061058"/>
                            <a:gd name="connsiteY190" fmla="*/ 147698 h 2236560"/>
                            <a:gd name="connsiteX191" fmla="*/ 4056094 w 4061058"/>
                            <a:gd name="connsiteY191" fmla="*/ 132804 h 2236560"/>
                            <a:gd name="connsiteX192" fmla="*/ 3832686 w 4061058"/>
                            <a:gd name="connsiteY192" fmla="*/ 3723 h 2236560"/>
                            <a:gd name="connsiteX193" fmla="*/ 3802898 w 4061058"/>
                            <a:gd name="connsiteY193" fmla="*/ 3723 h 2236560"/>
                            <a:gd name="connsiteX194" fmla="*/ 3271684 w 4061058"/>
                            <a:gd name="connsiteY194" fmla="*/ 311530 h 2236560"/>
                            <a:gd name="connsiteX195" fmla="*/ 3266719 w 4061058"/>
                            <a:gd name="connsiteY195" fmla="*/ 321459 h 2236560"/>
                            <a:gd name="connsiteX196" fmla="*/ 3266719 w 4061058"/>
                            <a:gd name="connsiteY196" fmla="*/ 326423 h 2236560"/>
                            <a:gd name="connsiteX197" fmla="*/ 3266719 w 4061058"/>
                            <a:gd name="connsiteY197" fmla="*/ 331388 h 2236560"/>
                            <a:gd name="connsiteX198" fmla="*/ 3266719 w 4061058"/>
                            <a:gd name="connsiteY198" fmla="*/ 336353 h 2236560"/>
                            <a:gd name="connsiteX199" fmla="*/ 3266719 w 4061058"/>
                            <a:gd name="connsiteY199" fmla="*/ 341317 h 2236560"/>
                            <a:gd name="connsiteX200" fmla="*/ 3266719 w 4061058"/>
                            <a:gd name="connsiteY200" fmla="*/ 346282 h 2236560"/>
                            <a:gd name="connsiteX201" fmla="*/ 3266719 w 4061058"/>
                            <a:gd name="connsiteY201" fmla="*/ 351246 h 2236560"/>
                            <a:gd name="connsiteX202" fmla="*/ 3266719 w 4061058"/>
                            <a:gd name="connsiteY202" fmla="*/ 356211 h 2236560"/>
                            <a:gd name="connsiteX203" fmla="*/ 3266719 w 4061058"/>
                            <a:gd name="connsiteY203" fmla="*/ 361176 h 2236560"/>
                            <a:gd name="connsiteX204" fmla="*/ 3266719 w 4061058"/>
                            <a:gd name="connsiteY204" fmla="*/ 366140 h 2236560"/>
                            <a:gd name="connsiteX205" fmla="*/ 3266719 w 4061058"/>
                            <a:gd name="connsiteY205" fmla="*/ 371105 h 2236560"/>
                            <a:gd name="connsiteX206" fmla="*/ 3266719 w 4061058"/>
                            <a:gd name="connsiteY206" fmla="*/ 381034 h 2236560"/>
                            <a:gd name="connsiteX207" fmla="*/ 3217073 w 4061058"/>
                            <a:gd name="connsiteY207" fmla="*/ 351246 h 2236560"/>
                            <a:gd name="connsiteX208" fmla="*/ 3187285 w 4061058"/>
                            <a:gd name="connsiteY208" fmla="*/ 351246 h 2236560"/>
                            <a:gd name="connsiteX209" fmla="*/ 3003595 w 4061058"/>
                            <a:gd name="connsiteY209" fmla="*/ 455504 h 2236560"/>
                            <a:gd name="connsiteX210" fmla="*/ 2998630 w 4061058"/>
                            <a:gd name="connsiteY210" fmla="*/ 465433 h 2236560"/>
                            <a:gd name="connsiteX211" fmla="*/ 2998630 w 4061058"/>
                            <a:gd name="connsiteY211" fmla="*/ 470398 h 2236560"/>
                            <a:gd name="connsiteX212" fmla="*/ 2998630 w 4061058"/>
                            <a:gd name="connsiteY212" fmla="*/ 475362 h 2236560"/>
                            <a:gd name="connsiteX213" fmla="*/ 2998630 w 4061058"/>
                            <a:gd name="connsiteY213" fmla="*/ 480327 h 2236560"/>
                            <a:gd name="connsiteX214" fmla="*/ 2998630 w 4061058"/>
                            <a:gd name="connsiteY214" fmla="*/ 485292 h 2236560"/>
                            <a:gd name="connsiteX215" fmla="*/ 2998630 w 4061058"/>
                            <a:gd name="connsiteY215" fmla="*/ 490256 h 2236560"/>
                            <a:gd name="connsiteX216" fmla="*/ 2998630 w 4061058"/>
                            <a:gd name="connsiteY216" fmla="*/ 495221 h 2236560"/>
                            <a:gd name="connsiteX217" fmla="*/ 2998630 w 4061058"/>
                            <a:gd name="connsiteY217" fmla="*/ 500185 h 2236560"/>
                            <a:gd name="connsiteX218" fmla="*/ 2998630 w 4061058"/>
                            <a:gd name="connsiteY218" fmla="*/ 505150 h 2236560"/>
                            <a:gd name="connsiteX219" fmla="*/ 2998630 w 4061058"/>
                            <a:gd name="connsiteY219" fmla="*/ 510115 h 2236560"/>
                            <a:gd name="connsiteX220" fmla="*/ 2998630 w 4061058"/>
                            <a:gd name="connsiteY220" fmla="*/ 515079 h 2236560"/>
                            <a:gd name="connsiteX221" fmla="*/ 2998630 w 4061058"/>
                            <a:gd name="connsiteY221" fmla="*/ 525008 h 2236560"/>
                            <a:gd name="connsiteX222" fmla="*/ 2948984 w 4061058"/>
                            <a:gd name="connsiteY222" fmla="*/ 495221 h 2236560"/>
                            <a:gd name="connsiteX223" fmla="*/ 2919196 w 4061058"/>
                            <a:gd name="connsiteY223" fmla="*/ 495221 h 2236560"/>
                            <a:gd name="connsiteX224" fmla="*/ 2735505 w 4061058"/>
                            <a:gd name="connsiteY224" fmla="*/ 599477 h 2236560"/>
                            <a:gd name="connsiteX225" fmla="*/ 2730541 w 4061058"/>
                            <a:gd name="connsiteY225" fmla="*/ 609407 h 2236560"/>
                            <a:gd name="connsiteX226" fmla="*/ 2730541 w 4061058"/>
                            <a:gd name="connsiteY226" fmla="*/ 614371 h 2236560"/>
                            <a:gd name="connsiteX227" fmla="*/ 2730541 w 4061058"/>
                            <a:gd name="connsiteY227" fmla="*/ 619336 h 2236560"/>
                            <a:gd name="connsiteX228" fmla="*/ 2730541 w 4061058"/>
                            <a:gd name="connsiteY228" fmla="*/ 624301 h 2236560"/>
                            <a:gd name="connsiteX229" fmla="*/ 2730541 w 4061058"/>
                            <a:gd name="connsiteY229" fmla="*/ 629265 h 2236560"/>
                            <a:gd name="connsiteX230" fmla="*/ 2730541 w 4061058"/>
                            <a:gd name="connsiteY230" fmla="*/ 634230 h 2236560"/>
                            <a:gd name="connsiteX231" fmla="*/ 2730541 w 4061058"/>
                            <a:gd name="connsiteY231" fmla="*/ 639195 h 2236560"/>
                            <a:gd name="connsiteX232" fmla="*/ 2730541 w 4061058"/>
                            <a:gd name="connsiteY232" fmla="*/ 644159 h 2236560"/>
                            <a:gd name="connsiteX233" fmla="*/ 2730541 w 4061058"/>
                            <a:gd name="connsiteY233" fmla="*/ 649124 h 2236560"/>
                            <a:gd name="connsiteX234" fmla="*/ 2730541 w 4061058"/>
                            <a:gd name="connsiteY234" fmla="*/ 654089 h 2236560"/>
                            <a:gd name="connsiteX235" fmla="*/ 2730541 w 4061058"/>
                            <a:gd name="connsiteY235" fmla="*/ 659053 h 2236560"/>
                            <a:gd name="connsiteX236" fmla="*/ 2730541 w 4061058"/>
                            <a:gd name="connsiteY236" fmla="*/ 668983 h 2236560"/>
                            <a:gd name="connsiteX237" fmla="*/ 2680894 w 4061058"/>
                            <a:gd name="connsiteY237" fmla="*/ 639195 h 2236560"/>
                            <a:gd name="connsiteX238" fmla="*/ 2651107 w 4061058"/>
                            <a:gd name="connsiteY238" fmla="*/ 639195 h 2236560"/>
                            <a:gd name="connsiteX239" fmla="*/ 2467416 w 4061058"/>
                            <a:gd name="connsiteY239" fmla="*/ 743452 h 2236560"/>
                            <a:gd name="connsiteX240" fmla="*/ 2462451 w 4061058"/>
                            <a:gd name="connsiteY240" fmla="*/ 753381 h 2236560"/>
                            <a:gd name="connsiteX241" fmla="*/ 2462451 w 4061058"/>
                            <a:gd name="connsiteY241" fmla="*/ 758346 h 2236560"/>
                            <a:gd name="connsiteX242" fmla="*/ 2462451 w 4061058"/>
                            <a:gd name="connsiteY242" fmla="*/ 763310 h 2236560"/>
                            <a:gd name="connsiteX243" fmla="*/ 2462451 w 4061058"/>
                            <a:gd name="connsiteY243" fmla="*/ 768275 h 2236560"/>
                            <a:gd name="connsiteX244" fmla="*/ 2462451 w 4061058"/>
                            <a:gd name="connsiteY244" fmla="*/ 773239 h 2236560"/>
                            <a:gd name="connsiteX245" fmla="*/ 2462451 w 4061058"/>
                            <a:gd name="connsiteY245" fmla="*/ 778204 h 2236560"/>
                            <a:gd name="connsiteX246" fmla="*/ 2462451 w 4061058"/>
                            <a:gd name="connsiteY246" fmla="*/ 783169 h 2236560"/>
                            <a:gd name="connsiteX247" fmla="*/ 2462451 w 4061058"/>
                            <a:gd name="connsiteY247" fmla="*/ 788133 h 2236560"/>
                            <a:gd name="connsiteX248" fmla="*/ 2462451 w 4061058"/>
                            <a:gd name="connsiteY248" fmla="*/ 793098 h 2236560"/>
                            <a:gd name="connsiteX249" fmla="*/ 2462451 w 4061058"/>
                            <a:gd name="connsiteY249" fmla="*/ 798062 h 2236560"/>
                            <a:gd name="connsiteX250" fmla="*/ 2462451 w 4061058"/>
                            <a:gd name="connsiteY250" fmla="*/ 803027 h 2236560"/>
                            <a:gd name="connsiteX251" fmla="*/ 2462451 w 4061058"/>
                            <a:gd name="connsiteY251" fmla="*/ 812956 h 2236560"/>
                            <a:gd name="connsiteX252" fmla="*/ 2412805 w 4061058"/>
                            <a:gd name="connsiteY252" fmla="*/ 783169 h 2236560"/>
                            <a:gd name="connsiteX253" fmla="*/ 2383017 w 4061058"/>
                            <a:gd name="connsiteY253" fmla="*/ 783169 h 2236560"/>
                            <a:gd name="connsiteX254" fmla="*/ 2199326 w 4061058"/>
                            <a:gd name="connsiteY254" fmla="*/ 887425 h 2236560"/>
                            <a:gd name="connsiteX255" fmla="*/ 2194362 w 4061058"/>
                            <a:gd name="connsiteY255" fmla="*/ 897355 h 2236560"/>
                            <a:gd name="connsiteX256" fmla="*/ 2194362 w 4061058"/>
                            <a:gd name="connsiteY256" fmla="*/ 902319 h 2236560"/>
                            <a:gd name="connsiteX257" fmla="*/ 2194362 w 4061058"/>
                            <a:gd name="connsiteY257" fmla="*/ 907284 h 2236560"/>
                            <a:gd name="connsiteX258" fmla="*/ 2194362 w 4061058"/>
                            <a:gd name="connsiteY258" fmla="*/ 912249 h 2236560"/>
                            <a:gd name="connsiteX259" fmla="*/ 2194362 w 4061058"/>
                            <a:gd name="connsiteY259" fmla="*/ 917213 h 2236560"/>
                            <a:gd name="connsiteX260" fmla="*/ 2194362 w 4061058"/>
                            <a:gd name="connsiteY260" fmla="*/ 922178 h 2236560"/>
                            <a:gd name="connsiteX261" fmla="*/ 2194362 w 4061058"/>
                            <a:gd name="connsiteY261" fmla="*/ 927143 h 2236560"/>
                            <a:gd name="connsiteX262" fmla="*/ 2194362 w 4061058"/>
                            <a:gd name="connsiteY262" fmla="*/ 932107 h 2236560"/>
                            <a:gd name="connsiteX263" fmla="*/ 2194362 w 4061058"/>
                            <a:gd name="connsiteY263" fmla="*/ 937072 h 2236560"/>
                            <a:gd name="connsiteX264" fmla="*/ 2194362 w 4061058"/>
                            <a:gd name="connsiteY264" fmla="*/ 942037 h 2236560"/>
                            <a:gd name="connsiteX265" fmla="*/ 2194362 w 4061058"/>
                            <a:gd name="connsiteY265" fmla="*/ 947001 h 2236560"/>
                            <a:gd name="connsiteX266" fmla="*/ 2194362 w 4061058"/>
                            <a:gd name="connsiteY266" fmla="*/ 956931 h 2236560"/>
                            <a:gd name="connsiteX267" fmla="*/ 2144715 w 4061058"/>
                            <a:gd name="connsiteY267" fmla="*/ 927143 h 2236560"/>
                            <a:gd name="connsiteX268" fmla="*/ 2114928 w 4061058"/>
                            <a:gd name="connsiteY268" fmla="*/ 927143 h 2236560"/>
                            <a:gd name="connsiteX269" fmla="*/ 1931237 w 4061058"/>
                            <a:gd name="connsiteY269" fmla="*/ 1031400 h 2236560"/>
                            <a:gd name="connsiteX270" fmla="*/ 1926272 w 4061058"/>
                            <a:gd name="connsiteY270" fmla="*/ 1041329 h 2236560"/>
                            <a:gd name="connsiteX271" fmla="*/ 1926272 w 4061058"/>
                            <a:gd name="connsiteY271" fmla="*/ 1046293 h 2236560"/>
                            <a:gd name="connsiteX272" fmla="*/ 1926272 w 4061058"/>
                            <a:gd name="connsiteY272" fmla="*/ 1051258 h 2236560"/>
                            <a:gd name="connsiteX273" fmla="*/ 1926272 w 4061058"/>
                            <a:gd name="connsiteY273" fmla="*/ 1056223 h 2236560"/>
                            <a:gd name="connsiteX274" fmla="*/ 1926272 w 4061058"/>
                            <a:gd name="connsiteY274" fmla="*/ 1061187 h 2236560"/>
                            <a:gd name="connsiteX275" fmla="*/ 1926272 w 4061058"/>
                            <a:gd name="connsiteY275" fmla="*/ 1066152 h 2236560"/>
                            <a:gd name="connsiteX276" fmla="*/ 1926272 w 4061058"/>
                            <a:gd name="connsiteY276" fmla="*/ 1071116 h 2236560"/>
                            <a:gd name="connsiteX277" fmla="*/ 1926272 w 4061058"/>
                            <a:gd name="connsiteY277" fmla="*/ 1076081 h 2236560"/>
                            <a:gd name="connsiteX278" fmla="*/ 1926272 w 4061058"/>
                            <a:gd name="connsiteY278" fmla="*/ 1081046 h 2236560"/>
                            <a:gd name="connsiteX279" fmla="*/ 1926272 w 4061058"/>
                            <a:gd name="connsiteY279" fmla="*/ 1086010 h 2236560"/>
                            <a:gd name="connsiteX280" fmla="*/ 1926272 w 4061058"/>
                            <a:gd name="connsiteY280" fmla="*/ 1090975 h 2236560"/>
                            <a:gd name="connsiteX281" fmla="*/ 1926272 w 4061058"/>
                            <a:gd name="connsiteY281" fmla="*/ 1100904 h 2236560"/>
                            <a:gd name="connsiteX282" fmla="*/ 1876626 w 4061058"/>
                            <a:gd name="connsiteY282" fmla="*/ 1071116 h 2236560"/>
                            <a:gd name="connsiteX283" fmla="*/ 1846838 w 4061058"/>
                            <a:gd name="connsiteY283" fmla="*/ 1071116 h 2236560"/>
                            <a:gd name="connsiteX284" fmla="*/ 1663147 w 4061058"/>
                            <a:gd name="connsiteY284" fmla="*/ 1175374 h 2236560"/>
                            <a:gd name="connsiteX285" fmla="*/ 1658183 w 4061058"/>
                            <a:gd name="connsiteY285" fmla="*/ 1185303 h 2236560"/>
                            <a:gd name="connsiteX286" fmla="*/ 1658183 w 4061058"/>
                            <a:gd name="connsiteY286" fmla="*/ 1190268 h 2236560"/>
                            <a:gd name="connsiteX287" fmla="*/ 1658183 w 4061058"/>
                            <a:gd name="connsiteY287" fmla="*/ 1195232 h 2236560"/>
                            <a:gd name="connsiteX288" fmla="*/ 1658183 w 4061058"/>
                            <a:gd name="connsiteY288" fmla="*/ 1200197 h 2236560"/>
                            <a:gd name="connsiteX289" fmla="*/ 1658183 w 4061058"/>
                            <a:gd name="connsiteY289" fmla="*/ 1205162 h 2236560"/>
                            <a:gd name="connsiteX290" fmla="*/ 1658183 w 4061058"/>
                            <a:gd name="connsiteY290" fmla="*/ 1210126 h 2236560"/>
                            <a:gd name="connsiteX291" fmla="*/ 1658183 w 4061058"/>
                            <a:gd name="connsiteY291" fmla="*/ 1215091 h 2236560"/>
                            <a:gd name="connsiteX292" fmla="*/ 1658183 w 4061058"/>
                            <a:gd name="connsiteY292" fmla="*/ 1220055 h 2236560"/>
                            <a:gd name="connsiteX293" fmla="*/ 1658183 w 4061058"/>
                            <a:gd name="connsiteY293" fmla="*/ 1225020 h 2236560"/>
                            <a:gd name="connsiteX294" fmla="*/ 1658183 w 4061058"/>
                            <a:gd name="connsiteY294" fmla="*/ 1229985 h 2236560"/>
                            <a:gd name="connsiteX295" fmla="*/ 1658183 w 4061058"/>
                            <a:gd name="connsiteY295" fmla="*/ 1234949 h 2236560"/>
                            <a:gd name="connsiteX296" fmla="*/ 1658183 w 4061058"/>
                            <a:gd name="connsiteY296" fmla="*/ 1244878 h 2236560"/>
                            <a:gd name="connsiteX297" fmla="*/ 1608537 w 4061058"/>
                            <a:gd name="connsiteY297" fmla="*/ 1215091 h 2236560"/>
                            <a:gd name="connsiteX298" fmla="*/ 1578749 w 4061058"/>
                            <a:gd name="connsiteY298" fmla="*/ 1215091 h 2236560"/>
                            <a:gd name="connsiteX299" fmla="*/ 1395058 w 4061058"/>
                            <a:gd name="connsiteY299" fmla="*/ 1319347 h 2236560"/>
                            <a:gd name="connsiteX300" fmla="*/ 1390093 w 4061058"/>
                            <a:gd name="connsiteY300" fmla="*/ 1329277 h 2236560"/>
                            <a:gd name="connsiteX301" fmla="*/ 1390093 w 4061058"/>
                            <a:gd name="connsiteY301" fmla="*/ 1334241 h 2236560"/>
                            <a:gd name="connsiteX302" fmla="*/ 1390093 w 4061058"/>
                            <a:gd name="connsiteY302" fmla="*/ 1339206 h 2236560"/>
                            <a:gd name="connsiteX303" fmla="*/ 1390093 w 4061058"/>
                            <a:gd name="connsiteY303" fmla="*/ 1344170 h 2236560"/>
                            <a:gd name="connsiteX304" fmla="*/ 1390093 w 4061058"/>
                            <a:gd name="connsiteY304" fmla="*/ 1349135 h 2236560"/>
                            <a:gd name="connsiteX305" fmla="*/ 1390093 w 4061058"/>
                            <a:gd name="connsiteY305" fmla="*/ 1354100 h 2236560"/>
                            <a:gd name="connsiteX306" fmla="*/ 1390093 w 4061058"/>
                            <a:gd name="connsiteY306" fmla="*/ 1359064 h 2236560"/>
                            <a:gd name="connsiteX307" fmla="*/ 1390093 w 4061058"/>
                            <a:gd name="connsiteY307" fmla="*/ 1364029 h 2236560"/>
                            <a:gd name="connsiteX308" fmla="*/ 1390093 w 4061058"/>
                            <a:gd name="connsiteY308" fmla="*/ 1368993 h 2236560"/>
                            <a:gd name="connsiteX309" fmla="*/ 1390093 w 4061058"/>
                            <a:gd name="connsiteY309" fmla="*/ 1373958 h 2236560"/>
                            <a:gd name="connsiteX310" fmla="*/ 1390093 w 4061058"/>
                            <a:gd name="connsiteY310" fmla="*/ 1378923 h 2236560"/>
                            <a:gd name="connsiteX311" fmla="*/ 1390093 w 4061058"/>
                            <a:gd name="connsiteY311" fmla="*/ 1388852 h 2236560"/>
                            <a:gd name="connsiteX312" fmla="*/ 1340447 w 4061058"/>
                            <a:gd name="connsiteY312" fmla="*/ 1359064 h 2236560"/>
                            <a:gd name="connsiteX313" fmla="*/ 1310660 w 4061058"/>
                            <a:gd name="connsiteY313" fmla="*/ 1359064 h 2236560"/>
                            <a:gd name="connsiteX314" fmla="*/ 1126968 w 4061058"/>
                            <a:gd name="connsiteY314" fmla="*/ 1463322 h 2236560"/>
                            <a:gd name="connsiteX315" fmla="*/ 1122004 w 4061058"/>
                            <a:gd name="connsiteY315" fmla="*/ 1473251 h 2236560"/>
                            <a:gd name="connsiteX316" fmla="*/ 1122004 w 4061058"/>
                            <a:gd name="connsiteY316" fmla="*/ 1478216 h 2236560"/>
                            <a:gd name="connsiteX317" fmla="*/ 1122004 w 4061058"/>
                            <a:gd name="connsiteY317" fmla="*/ 1483180 h 2236560"/>
                            <a:gd name="connsiteX318" fmla="*/ 1122004 w 4061058"/>
                            <a:gd name="connsiteY318" fmla="*/ 1488145 h 2236560"/>
                            <a:gd name="connsiteX319" fmla="*/ 1122004 w 4061058"/>
                            <a:gd name="connsiteY319" fmla="*/ 1493109 h 2236560"/>
                            <a:gd name="connsiteX320" fmla="*/ 1122004 w 4061058"/>
                            <a:gd name="connsiteY320" fmla="*/ 1498074 h 2236560"/>
                            <a:gd name="connsiteX321" fmla="*/ 1122004 w 4061058"/>
                            <a:gd name="connsiteY321" fmla="*/ 1503039 h 2236560"/>
                            <a:gd name="connsiteX322" fmla="*/ 1122004 w 4061058"/>
                            <a:gd name="connsiteY322" fmla="*/ 1508003 h 2236560"/>
                            <a:gd name="connsiteX323" fmla="*/ 1122004 w 4061058"/>
                            <a:gd name="connsiteY323" fmla="*/ 1512968 h 2236560"/>
                            <a:gd name="connsiteX324" fmla="*/ 1122004 w 4061058"/>
                            <a:gd name="connsiteY324" fmla="*/ 1517932 h 2236560"/>
                            <a:gd name="connsiteX325" fmla="*/ 1122004 w 4061058"/>
                            <a:gd name="connsiteY325" fmla="*/ 1522897 h 2236560"/>
                            <a:gd name="connsiteX326" fmla="*/ 1122004 w 4061058"/>
                            <a:gd name="connsiteY326" fmla="*/ 1532826 h 2236560"/>
                            <a:gd name="connsiteX327" fmla="*/ 1072358 w 4061058"/>
                            <a:gd name="connsiteY327" fmla="*/ 1503039 h 2236560"/>
                            <a:gd name="connsiteX328" fmla="*/ 1042570 w 4061058"/>
                            <a:gd name="connsiteY328" fmla="*/ 1503039 h 2236560"/>
                            <a:gd name="connsiteX329" fmla="*/ 848950 w 4061058"/>
                            <a:gd name="connsiteY329" fmla="*/ 1572543 h 2236560"/>
                            <a:gd name="connsiteX330" fmla="*/ 843985 w 4061058"/>
                            <a:gd name="connsiteY330" fmla="*/ 1582472 h 2236560"/>
                            <a:gd name="connsiteX331" fmla="*/ 843985 w 4061058"/>
                            <a:gd name="connsiteY331" fmla="*/ 1587437 h 2236560"/>
                            <a:gd name="connsiteX332" fmla="*/ 843985 w 4061058"/>
                            <a:gd name="connsiteY332" fmla="*/ 1592401 h 2236560"/>
                            <a:gd name="connsiteX333" fmla="*/ 843985 w 4061058"/>
                            <a:gd name="connsiteY333" fmla="*/ 1597366 h 2236560"/>
                            <a:gd name="connsiteX334" fmla="*/ 843985 w 4061058"/>
                            <a:gd name="connsiteY334" fmla="*/ 1602331 h 2236560"/>
                            <a:gd name="connsiteX335" fmla="*/ 843985 w 4061058"/>
                            <a:gd name="connsiteY335" fmla="*/ 1607295 h 2236560"/>
                            <a:gd name="connsiteX336" fmla="*/ 843985 w 4061058"/>
                            <a:gd name="connsiteY336" fmla="*/ 1612260 h 2236560"/>
                            <a:gd name="connsiteX337" fmla="*/ 843985 w 4061058"/>
                            <a:gd name="connsiteY337" fmla="*/ 1617224 h 2236560"/>
                            <a:gd name="connsiteX338" fmla="*/ 843985 w 4061058"/>
                            <a:gd name="connsiteY338" fmla="*/ 1622189 h 2236560"/>
                            <a:gd name="connsiteX339" fmla="*/ 843985 w 4061058"/>
                            <a:gd name="connsiteY339" fmla="*/ 1627154 h 2236560"/>
                            <a:gd name="connsiteX340" fmla="*/ 843985 w 4061058"/>
                            <a:gd name="connsiteY340" fmla="*/ 1632118 h 2236560"/>
                            <a:gd name="connsiteX341" fmla="*/ 843985 w 4061058"/>
                            <a:gd name="connsiteY341" fmla="*/ 1642047 h 2236560"/>
                            <a:gd name="connsiteX342" fmla="*/ 794339 w 4061058"/>
                            <a:gd name="connsiteY342" fmla="*/ 1612260 h 2236560"/>
                            <a:gd name="connsiteX343" fmla="*/ 764551 w 4061058"/>
                            <a:gd name="connsiteY343" fmla="*/ 1612260 h 2236560"/>
                            <a:gd name="connsiteX344" fmla="*/ 580860 w 4061058"/>
                            <a:gd name="connsiteY344" fmla="*/ 1716517 h 2236560"/>
                            <a:gd name="connsiteX345" fmla="*/ 575896 w 4061058"/>
                            <a:gd name="connsiteY345" fmla="*/ 1726447 h 2236560"/>
                            <a:gd name="connsiteX346" fmla="*/ 575896 w 4061058"/>
                            <a:gd name="connsiteY346" fmla="*/ 1731411 h 2236560"/>
                            <a:gd name="connsiteX347" fmla="*/ 575896 w 4061058"/>
                            <a:gd name="connsiteY347" fmla="*/ 1736376 h 2236560"/>
                            <a:gd name="connsiteX348" fmla="*/ 575896 w 4061058"/>
                            <a:gd name="connsiteY348" fmla="*/ 1741340 h 2236560"/>
                            <a:gd name="connsiteX349" fmla="*/ 575896 w 4061058"/>
                            <a:gd name="connsiteY349" fmla="*/ 1746305 h 2236560"/>
                            <a:gd name="connsiteX350" fmla="*/ 575896 w 4061058"/>
                            <a:gd name="connsiteY350" fmla="*/ 1751270 h 2236560"/>
                            <a:gd name="connsiteX351" fmla="*/ 575896 w 4061058"/>
                            <a:gd name="connsiteY351" fmla="*/ 1756234 h 2236560"/>
                            <a:gd name="connsiteX352" fmla="*/ 575896 w 4061058"/>
                            <a:gd name="connsiteY352" fmla="*/ 1761199 h 2236560"/>
                            <a:gd name="connsiteX353" fmla="*/ 575896 w 4061058"/>
                            <a:gd name="connsiteY353" fmla="*/ 1766163 h 2236560"/>
                            <a:gd name="connsiteX354" fmla="*/ 575896 w 4061058"/>
                            <a:gd name="connsiteY354" fmla="*/ 1771128 h 2236560"/>
                            <a:gd name="connsiteX355" fmla="*/ 575896 w 4061058"/>
                            <a:gd name="connsiteY355" fmla="*/ 1776093 h 2236560"/>
                            <a:gd name="connsiteX356" fmla="*/ 575896 w 4061058"/>
                            <a:gd name="connsiteY356" fmla="*/ 1786022 h 2236560"/>
                            <a:gd name="connsiteX357" fmla="*/ 526250 w 4061058"/>
                            <a:gd name="connsiteY357" fmla="*/ 1756234 h 2236560"/>
                            <a:gd name="connsiteX358" fmla="*/ 496462 w 4061058"/>
                            <a:gd name="connsiteY358" fmla="*/ 1756234 h 2236560"/>
                            <a:gd name="connsiteX359" fmla="*/ 312771 w 4061058"/>
                            <a:gd name="connsiteY359" fmla="*/ 1860491 h 2236560"/>
                            <a:gd name="connsiteX360" fmla="*/ 307806 w 4061058"/>
                            <a:gd name="connsiteY360" fmla="*/ 1870420 h 2236560"/>
                            <a:gd name="connsiteX361" fmla="*/ 307806 w 4061058"/>
                            <a:gd name="connsiteY361" fmla="*/ 1875385 h 2236560"/>
                            <a:gd name="connsiteX362" fmla="*/ 307806 w 4061058"/>
                            <a:gd name="connsiteY362" fmla="*/ 1880349 h 2236560"/>
                            <a:gd name="connsiteX363" fmla="*/ 307806 w 4061058"/>
                            <a:gd name="connsiteY363" fmla="*/ 1885314 h 2236560"/>
                            <a:gd name="connsiteX364" fmla="*/ 307806 w 4061058"/>
                            <a:gd name="connsiteY364" fmla="*/ 1890278 h 2236560"/>
                            <a:gd name="connsiteX365" fmla="*/ 307806 w 4061058"/>
                            <a:gd name="connsiteY365" fmla="*/ 1895243 h 2236560"/>
                            <a:gd name="connsiteX366" fmla="*/ 307806 w 4061058"/>
                            <a:gd name="connsiteY366" fmla="*/ 1900208 h 2236560"/>
                            <a:gd name="connsiteX367" fmla="*/ 307806 w 4061058"/>
                            <a:gd name="connsiteY367" fmla="*/ 1905172 h 2236560"/>
                            <a:gd name="connsiteX368" fmla="*/ 307806 w 4061058"/>
                            <a:gd name="connsiteY368" fmla="*/ 1910137 h 2236560"/>
                            <a:gd name="connsiteX369" fmla="*/ 307806 w 4061058"/>
                            <a:gd name="connsiteY369" fmla="*/ 1915101 h 2236560"/>
                            <a:gd name="connsiteX370" fmla="*/ 307806 w 4061058"/>
                            <a:gd name="connsiteY370" fmla="*/ 1920066 h 2236560"/>
                            <a:gd name="connsiteX371" fmla="*/ 307806 w 4061058"/>
                            <a:gd name="connsiteY371" fmla="*/ 1929995 h 2236560"/>
                            <a:gd name="connsiteX372" fmla="*/ 258160 w 4061058"/>
                            <a:gd name="connsiteY372" fmla="*/ 1900208 h 2236560"/>
                            <a:gd name="connsiteX373" fmla="*/ 228372 w 4061058"/>
                            <a:gd name="connsiteY373" fmla="*/ 1900208 h 2236560"/>
                            <a:gd name="connsiteX374" fmla="*/ 4965 w 4061058"/>
                            <a:gd name="connsiteY374" fmla="*/ 2029288 h 2236560"/>
                            <a:gd name="connsiteX375" fmla="*/ 0 w 4061058"/>
                            <a:gd name="connsiteY375" fmla="*/ 2039217 h 2236560"/>
                            <a:gd name="connsiteX376" fmla="*/ 0 w 4061058"/>
                            <a:gd name="connsiteY376" fmla="*/ 2044182 h 2236560"/>
                            <a:gd name="connsiteX377" fmla="*/ 0 w 4061058"/>
                            <a:gd name="connsiteY377" fmla="*/ 2049147 h 2236560"/>
                            <a:gd name="connsiteX378" fmla="*/ 0 w 4061058"/>
                            <a:gd name="connsiteY378" fmla="*/ 2054111 h 2236560"/>
                            <a:gd name="connsiteX379" fmla="*/ 0 w 4061058"/>
                            <a:gd name="connsiteY379" fmla="*/ 2059076 h 2236560"/>
                            <a:gd name="connsiteX380" fmla="*/ 0 w 4061058"/>
                            <a:gd name="connsiteY380" fmla="*/ 2064040 h 2236560"/>
                            <a:gd name="connsiteX381" fmla="*/ 0 w 4061058"/>
                            <a:gd name="connsiteY381" fmla="*/ 2069005 h 2236560"/>
                            <a:gd name="connsiteX382" fmla="*/ 0 w 4061058"/>
                            <a:gd name="connsiteY382" fmla="*/ 2073970 h 2236560"/>
                            <a:gd name="connsiteX383" fmla="*/ 0 w 4061058"/>
                            <a:gd name="connsiteY383" fmla="*/ 2078934 h 2236560"/>
                            <a:gd name="connsiteX384" fmla="*/ 0 w 4061058"/>
                            <a:gd name="connsiteY384" fmla="*/ 2083899 h 2236560"/>
                            <a:gd name="connsiteX385" fmla="*/ 0 w 4061058"/>
                            <a:gd name="connsiteY385" fmla="*/ 2088863 h 2236560"/>
                            <a:gd name="connsiteX386" fmla="*/ 4965 w 4061058"/>
                            <a:gd name="connsiteY386" fmla="*/ 2103757 h 2236560"/>
                            <a:gd name="connsiteX387" fmla="*/ 228372 w 4061058"/>
                            <a:gd name="connsiteY387" fmla="*/ 2232838 h 2236560"/>
                            <a:gd name="connsiteX388" fmla="*/ 258160 w 4061058"/>
                            <a:gd name="connsiteY388" fmla="*/ 2232838 h 2236560"/>
                            <a:gd name="connsiteX389" fmla="*/ 481568 w 4061058"/>
                            <a:gd name="connsiteY389" fmla="*/ 2103757 h 2236560"/>
                            <a:gd name="connsiteX390" fmla="*/ 496462 w 4061058"/>
                            <a:gd name="connsiteY390" fmla="*/ 2128580 h 223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Lst>
                          <a:rect l="l" t="t" r="r" b="b"/>
                          <a:pathLst>
                            <a:path w="4061058" h="2236560">
                              <a:moveTo>
                                <a:pt x="496462" y="2128580"/>
                              </a:moveTo>
                              <a:cubicBezTo>
                                <a:pt x="496462" y="2128580"/>
                                <a:pt x="496462" y="2123616"/>
                                <a:pt x="496462" y="2123616"/>
                              </a:cubicBezTo>
                              <a:cubicBezTo>
                                <a:pt x="496462" y="2123616"/>
                                <a:pt x="496462" y="2118651"/>
                                <a:pt x="496462" y="2118651"/>
                              </a:cubicBezTo>
                              <a:cubicBezTo>
                                <a:pt x="496462" y="2118651"/>
                                <a:pt x="496462" y="2113686"/>
                                <a:pt x="496462" y="2113686"/>
                              </a:cubicBezTo>
                              <a:cubicBezTo>
                                <a:pt x="496462" y="2113686"/>
                                <a:pt x="496462" y="2108722"/>
                                <a:pt x="496462" y="2108722"/>
                              </a:cubicBezTo>
                              <a:cubicBezTo>
                                <a:pt x="496462" y="2108722"/>
                                <a:pt x="496462" y="2103757"/>
                                <a:pt x="496462" y="2103757"/>
                              </a:cubicBezTo>
                              <a:cubicBezTo>
                                <a:pt x="496462" y="2103757"/>
                                <a:pt x="496462" y="2098793"/>
                                <a:pt x="496462" y="2098793"/>
                              </a:cubicBezTo>
                              <a:cubicBezTo>
                                <a:pt x="496462" y="2098793"/>
                                <a:pt x="496462" y="2093828"/>
                                <a:pt x="496462" y="2093828"/>
                              </a:cubicBezTo>
                              <a:cubicBezTo>
                                <a:pt x="496462" y="2093828"/>
                                <a:pt x="496462" y="2088863"/>
                                <a:pt x="496462" y="2088863"/>
                              </a:cubicBezTo>
                              <a:cubicBezTo>
                                <a:pt x="496462" y="2088863"/>
                                <a:pt x="496462" y="2083899"/>
                                <a:pt x="496462" y="2083899"/>
                              </a:cubicBezTo>
                              <a:cubicBezTo>
                                <a:pt x="496462" y="2083899"/>
                                <a:pt x="496462" y="2078934"/>
                                <a:pt x="496462" y="2078934"/>
                              </a:cubicBezTo>
                              <a:cubicBezTo>
                                <a:pt x="496462" y="2073970"/>
                                <a:pt x="496462" y="2073970"/>
                                <a:pt x="496462" y="2069005"/>
                              </a:cubicBezTo>
                              <a:lnTo>
                                <a:pt x="546108" y="2098793"/>
                              </a:lnTo>
                              <a:cubicBezTo>
                                <a:pt x="556037" y="2103757"/>
                                <a:pt x="570931" y="2103757"/>
                                <a:pt x="575896" y="2098793"/>
                              </a:cubicBezTo>
                              <a:lnTo>
                                <a:pt x="759586" y="1994536"/>
                              </a:lnTo>
                              <a:cubicBezTo>
                                <a:pt x="764551" y="1989571"/>
                                <a:pt x="764551" y="1989571"/>
                                <a:pt x="764551" y="1984607"/>
                              </a:cubicBezTo>
                              <a:cubicBezTo>
                                <a:pt x="764551" y="1984607"/>
                                <a:pt x="764551" y="1979642"/>
                                <a:pt x="764551" y="1979642"/>
                              </a:cubicBezTo>
                              <a:cubicBezTo>
                                <a:pt x="764551" y="1979642"/>
                                <a:pt x="764551" y="1974677"/>
                                <a:pt x="764551" y="1974677"/>
                              </a:cubicBezTo>
                              <a:cubicBezTo>
                                <a:pt x="764551" y="1974677"/>
                                <a:pt x="764551" y="1969713"/>
                                <a:pt x="764551" y="1969713"/>
                              </a:cubicBezTo>
                              <a:cubicBezTo>
                                <a:pt x="764551" y="1969713"/>
                                <a:pt x="764551" y="1964748"/>
                                <a:pt x="764551" y="1964748"/>
                              </a:cubicBezTo>
                              <a:cubicBezTo>
                                <a:pt x="764551" y="1964748"/>
                                <a:pt x="764551" y="1959783"/>
                                <a:pt x="764551" y="1959783"/>
                              </a:cubicBezTo>
                              <a:cubicBezTo>
                                <a:pt x="764551" y="1959783"/>
                                <a:pt x="764551" y="1954819"/>
                                <a:pt x="764551" y="1954819"/>
                              </a:cubicBezTo>
                              <a:cubicBezTo>
                                <a:pt x="764551" y="1954819"/>
                                <a:pt x="764551" y="1949854"/>
                                <a:pt x="764551" y="1949854"/>
                              </a:cubicBezTo>
                              <a:cubicBezTo>
                                <a:pt x="764551" y="1949854"/>
                                <a:pt x="764551" y="1944889"/>
                                <a:pt x="764551" y="1944889"/>
                              </a:cubicBezTo>
                              <a:cubicBezTo>
                                <a:pt x="764551" y="1944889"/>
                                <a:pt x="764551" y="1939925"/>
                                <a:pt x="764551" y="1939925"/>
                              </a:cubicBezTo>
                              <a:cubicBezTo>
                                <a:pt x="764551" y="1939925"/>
                                <a:pt x="764551" y="1934960"/>
                                <a:pt x="764551" y="1934960"/>
                              </a:cubicBezTo>
                              <a:cubicBezTo>
                                <a:pt x="764551" y="1929995"/>
                                <a:pt x="764551" y="1929995"/>
                                <a:pt x="764551" y="1925031"/>
                              </a:cubicBezTo>
                              <a:lnTo>
                                <a:pt x="814198" y="1954819"/>
                              </a:lnTo>
                              <a:cubicBezTo>
                                <a:pt x="824127" y="1959783"/>
                                <a:pt x="834056" y="1959783"/>
                                <a:pt x="843985" y="1954819"/>
                              </a:cubicBezTo>
                              <a:lnTo>
                                <a:pt x="1027676" y="1850562"/>
                              </a:lnTo>
                              <a:cubicBezTo>
                                <a:pt x="1032641" y="1845597"/>
                                <a:pt x="1032641" y="1845597"/>
                                <a:pt x="1032641" y="1840632"/>
                              </a:cubicBezTo>
                              <a:cubicBezTo>
                                <a:pt x="1032641" y="1840632"/>
                                <a:pt x="1032641" y="1835668"/>
                                <a:pt x="1032641" y="1835668"/>
                              </a:cubicBezTo>
                              <a:cubicBezTo>
                                <a:pt x="1032641" y="1835668"/>
                                <a:pt x="1032641" y="1830703"/>
                                <a:pt x="1032641" y="1830703"/>
                              </a:cubicBezTo>
                              <a:cubicBezTo>
                                <a:pt x="1032641" y="1830703"/>
                                <a:pt x="1032641" y="1825739"/>
                                <a:pt x="1032641" y="1825739"/>
                              </a:cubicBezTo>
                              <a:cubicBezTo>
                                <a:pt x="1032641" y="1825739"/>
                                <a:pt x="1032641" y="1820774"/>
                                <a:pt x="1032641" y="1820774"/>
                              </a:cubicBezTo>
                              <a:cubicBezTo>
                                <a:pt x="1032641" y="1820774"/>
                                <a:pt x="1032641" y="1815809"/>
                                <a:pt x="1032641" y="1815809"/>
                              </a:cubicBezTo>
                              <a:cubicBezTo>
                                <a:pt x="1032641" y="1815809"/>
                                <a:pt x="1032641" y="1810845"/>
                                <a:pt x="1032641" y="1810845"/>
                              </a:cubicBezTo>
                              <a:cubicBezTo>
                                <a:pt x="1032641" y="1810845"/>
                                <a:pt x="1032641" y="1805880"/>
                                <a:pt x="1032641" y="1805880"/>
                              </a:cubicBezTo>
                              <a:cubicBezTo>
                                <a:pt x="1032641" y="1805880"/>
                                <a:pt x="1032641" y="1800916"/>
                                <a:pt x="1032641" y="1800916"/>
                              </a:cubicBezTo>
                              <a:cubicBezTo>
                                <a:pt x="1032641" y="1800916"/>
                                <a:pt x="1032641" y="1795951"/>
                                <a:pt x="1032641" y="1795951"/>
                              </a:cubicBezTo>
                              <a:cubicBezTo>
                                <a:pt x="1032641" y="1795951"/>
                                <a:pt x="1032641" y="1790986"/>
                                <a:pt x="1032641" y="1790986"/>
                              </a:cubicBezTo>
                              <a:cubicBezTo>
                                <a:pt x="1032641" y="1786022"/>
                                <a:pt x="1032641" y="1786022"/>
                                <a:pt x="1032641" y="1781057"/>
                              </a:cubicBezTo>
                              <a:lnTo>
                                <a:pt x="1082287" y="1810845"/>
                              </a:lnTo>
                              <a:cubicBezTo>
                                <a:pt x="1092216" y="1815809"/>
                                <a:pt x="1107110" y="1815809"/>
                                <a:pt x="1112075" y="1810845"/>
                              </a:cubicBezTo>
                              <a:lnTo>
                                <a:pt x="1295766" y="1706588"/>
                              </a:lnTo>
                              <a:cubicBezTo>
                                <a:pt x="1300730" y="1701623"/>
                                <a:pt x="1300730" y="1701623"/>
                                <a:pt x="1300730" y="1696659"/>
                              </a:cubicBezTo>
                              <a:cubicBezTo>
                                <a:pt x="1300730" y="1696659"/>
                                <a:pt x="1300730" y="1691694"/>
                                <a:pt x="1300730" y="1691694"/>
                              </a:cubicBezTo>
                              <a:cubicBezTo>
                                <a:pt x="1300730" y="1691694"/>
                                <a:pt x="1300730" y="1686729"/>
                                <a:pt x="1300730" y="1686729"/>
                              </a:cubicBezTo>
                              <a:cubicBezTo>
                                <a:pt x="1300730" y="1686729"/>
                                <a:pt x="1300730" y="1681765"/>
                                <a:pt x="1300730" y="1681765"/>
                              </a:cubicBezTo>
                              <a:cubicBezTo>
                                <a:pt x="1300730" y="1681765"/>
                                <a:pt x="1300730" y="1676800"/>
                                <a:pt x="1300730" y="1676800"/>
                              </a:cubicBezTo>
                              <a:cubicBezTo>
                                <a:pt x="1300730" y="1676800"/>
                                <a:pt x="1300730" y="1671835"/>
                                <a:pt x="1300730" y="1671835"/>
                              </a:cubicBezTo>
                              <a:cubicBezTo>
                                <a:pt x="1300730" y="1671835"/>
                                <a:pt x="1300730" y="1666870"/>
                                <a:pt x="1300730" y="1666870"/>
                              </a:cubicBezTo>
                              <a:cubicBezTo>
                                <a:pt x="1300730" y="1666870"/>
                                <a:pt x="1300730" y="1661906"/>
                                <a:pt x="1300730" y="1661906"/>
                              </a:cubicBezTo>
                              <a:cubicBezTo>
                                <a:pt x="1300730" y="1661906"/>
                                <a:pt x="1300730" y="1656941"/>
                                <a:pt x="1300730" y="1656941"/>
                              </a:cubicBezTo>
                              <a:cubicBezTo>
                                <a:pt x="1300730" y="1656941"/>
                                <a:pt x="1300730" y="1651977"/>
                                <a:pt x="1300730" y="1651977"/>
                              </a:cubicBezTo>
                              <a:cubicBezTo>
                                <a:pt x="1300730" y="1651977"/>
                                <a:pt x="1300730" y="1647012"/>
                                <a:pt x="1300730" y="1647012"/>
                              </a:cubicBezTo>
                              <a:cubicBezTo>
                                <a:pt x="1300730" y="1642047"/>
                                <a:pt x="1300730" y="1642047"/>
                                <a:pt x="1300730" y="1637083"/>
                              </a:cubicBezTo>
                              <a:lnTo>
                                <a:pt x="1350376" y="1666870"/>
                              </a:lnTo>
                              <a:cubicBezTo>
                                <a:pt x="1360306" y="1671835"/>
                                <a:pt x="1375199" y="1671835"/>
                                <a:pt x="1380164" y="1666870"/>
                              </a:cubicBezTo>
                              <a:lnTo>
                                <a:pt x="1563855" y="1562614"/>
                              </a:lnTo>
                              <a:cubicBezTo>
                                <a:pt x="1568820" y="1557649"/>
                                <a:pt x="1568820" y="1557649"/>
                                <a:pt x="1568820" y="1552685"/>
                              </a:cubicBezTo>
                              <a:cubicBezTo>
                                <a:pt x="1568820" y="1552685"/>
                                <a:pt x="1568820" y="1547720"/>
                                <a:pt x="1568820" y="1547720"/>
                              </a:cubicBezTo>
                              <a:cubicBezTo>
                                <a:pt x="1568820" y="1547720"/>
                                <a:pt x="1568820" y="1542755"/>
                                <a:pt x="1568820" y="1542755"/>
                              </a:cubicBezTo>
                              <a:cubicBezTo>
                                <a:pt x="1568820" y="1542755"/>
                                <a:pt x="1568820" y="1537791"/>
                                <a:pt x="1568820" y="1537791"/>
                              </a:cubicBezTo>
                              <a:cubicBezTo>
                                <a:pt x="1568820" y="1537791"/>
                                <a:pt x="1568820" y="1532826"/>
                                <a:pt x="1568820" y="1532826"/>
                              </a:cubicBezTo>
                              <a:cubicBezTo>
                                <a:pt x="1568820" y="1532826"/>
                                <a:pt x="1568820" y="1527862"/>
                                <a:pt x="1568820" y="1527862"/>
                              </a:cubicBezTo>
                              <a:cubicBezTo>
                                <a:pt x="1568820" y="1527862"/>
                                <a:pt x="1568820" y="1522897"/>
                                <a:pt x="1568820" y="1522897"/>
                              </a:cubicBezTo>
                              <a:cubicBezTo>
                                <a:pt x="1568820" y="1522897"/>
                                <a:pt x="1568820" y="1517932"/>
                                <a:pt x="1568820" y="1517932"/>
                              </a:cubicBezTo>
                              <a:cubicBezTo>
                                <a:pt x="1568820" y="1517932"/>
                                <a:pt x="1568820" y="1512968"/>
                                <a:pt x="1568820" y="1512968"/>
                              </a:cubicBezTo>
                              <a:cubicBezTo>
                                <a:pt x="1568820" y="1512968"/>
                                <a:pt x="1568820" y="1508003"/>
                                <a:pt x="1568820" y="1508003"/>
                              </a:cubicBezTo>
                              <a:cubicBezTo>
                                <a:pt x="1568820" y="1508003"/>
                                <a:pt x="1568820" y="1503039"/>
                                <a:pt x="1568820" y="1503039"/>
                              </a:cubicBezTo>
                              <a:cubicBezTo>
                                <a:pt x="1568820" y="1498074"/>
                                <a:pt x="1568820" y="1498074"/>
                                <a:pt x="1568820" y="1493109"/>
                              </a:cubicBezTo>
                              <a:lnTo>
                                <a:pt x="1618466" y="1522897"/>
                              </a:lnTo>
                              <a:cubicBezTo>
                                <a:pt x="1628395" y="1527862"/>
                                <a:pt x="1643289" y="1527862"/>
                                <a:pt x="1648253" y="1522897"/>
                              </a:cubicBezTo>
                              <a:lnTo>
                                <a:pt x="1831945" y="1418640"/>
                              </a:lnTo>
                              <a:cubicBezTo>
                                <a:pt x="1836909" y="1413675"/>
                                <a:pt x="1836909" y="1413675"/>
                                <a:pt x="1836909" y="1408710"/>
                              </a:cubicBezTo>
                              <a:cubicBezTo>
                                <a:pt x="1836909" y="1408710"/>
                                <a:pt x="1836909" y="1403746"/>
                                <a:pt x="1836909" y="1403746"/>
                              </a:cubicBezTo>
                              <a:cubicBezTo>
                                <a:pt x="1836909" y="1403746"/>
                                <a:pt x="1836909" y="1398781"/>
                                <a:pt x="1836909" y="1398781"/>
                              </a:cubicBezTo>
                              <a:cubicBezTo>
                                <a:pt x="1836909" y="1398781"/>
                                <a:pt x="1836909" y="1393816"/>
                                <a:pt x="1836909" y="1393816"/>
                              </a:cubicBezTo>
                              <a:cubicBezTo>
                                <a:pt x="1836909" y="1393816"/>
                                <a:pt x="1836909" y="1388852"/>
                                <a:pt x="1836909" y="1388852"/>
                              </a:cubicBezTo>
                              <a:cubicBezTo>
                                <a:pt x="1836909" y="1388852"/>
                                <a:pt x="1836909" y="1383887"/>
                                <a:pt x="1836909" y="1383887"/>
                              </a:cubicBezTo>
                              <a:cubicBezTo>
                                <a:pt x="1836909" y="1383887"/>
                                <a:pt x="1836909" y="1378923"/>
                                <a:pt x="1836909" y="1378923"/>
                              </a:cubicBezTo>
                              <a:cubicBezTo>
                                <a:pt x="1836909" y="1378923"/>
                                <a:pt x="1836909" y="1373958"/>
                                <a:pt x="1836909" y="1373958"/>
                              </a:cubicBezTo>
                              <a:cubicBezTo>
                                <a:pt x="1836909" y="1373958"/>
                                <a:pt x="1836909" y="1368993"/>
                                <a:pt x="1836909" y="1368993"/>
                              </a:cubicBezTo>
                              <a:cubicBezTo>
                                <a:pt x="1836909" y="1368993"/>
                                <a:pt x="1836909" y="1364029"/>
                                <a:pt x="1836909" y="1364029"/>
                              </a:cubicBezTo>
                              <a:cubicBezTo>
                                <a:pt x="1836909" y="1364029"/>
                                <a:pt x="1836909" y="1359064"/>
                                <a:pt x="1836909" y="1359064"/>
                              </a:cubicBezTo>
                              <a:cubicBezTo>
                                <a:pt x="1836909" y="1354100"/>
                                <a:pt x="1836909" y="1354100"/>
                                <a:pt x="1836909" y="1349135"/>
                              </a:cubicBezTo>
                              <a:lnTo>
                                <a:pt x="1886555" y="1378923"/>
                              </a:lnTo>
                              <a:cubicBezTo>
                                <a:pt x="1896484" y="1383887"/>
                                <a:pt x="1911378" y="1383887"/>
                                <a:pt x="1916343" y="1378923"/>
                              </a:cubicBezTo>
                              <a:lnTo>
                                <a:pt x="2100034" y="1274666"/>
                              </a:lnTo>
                              <a:cubicBezTo>
                                <a:pt x="2104999" y="1269701"/>
                                <a:pt x="2104999" y="1269701"/>
                                <a:pt x="2104999" y="1264737"/>
                              </a:cubicBezTo>
                              <a:cubicBezTo>
                                <a:pt x="2104999" y="1264737"/>
                                <a:pt x="2104999" y="1259772"/>
                                <a:pt x="2104999" y="1259772"/>
                              </a:cubicBezTo>
                              <a:cubicBezTo>
                                <a:pt x="2104999" y="1259772"/>
                                <a:pt x="2104999" y="1254808"/>
                                <a:pt x="2104999" y="1254808"/>
                              </a:cubicBezTo>
                              <a:cubicBezTo>
                                <a:pt x="2104999" y="1254808"/>
                                <a:pt x="2104999" y="1249843"/>
                                <a:pt x="2104999" y="1249843"/>
                              </a:cubicBezTo>
                              <a:cubicBezTo>
                                <a:pt x="2104999" y="1249843"/>
                                <a:pt x="2104999" y="1244878"/>
                                <a:pt x="2104999" y="1244878"/>
                              </a:cubicBezTo>
                              <a:cubicBezTo>
                                <a:pt x="2104999" y="1244878"/>
                                <a:pt x="2104999" y="1239914"/>
                                <a:pt x="2104999" y="1239914"/>
                              </a:cubicBezTo>
                              <a:cubicBezTo>
                                <a:pt x="2104999" y="1239914"/>
                                <a:pt x="2104999" y="1234949"/>
                                <a:pt x="2104999" y="1234949"/>
                              </a:cubicBezTo>
                              <a:cubicBezTo>
                                <a:pt x="2104999" y="1234949"/>
                                <a:pt x="2104999" y="1229985"/>
                                <a:pt x="2104999" y="1229985"/>
                              </a:cubicBezTo>
                              <a:cubicBezTo>
                                <a:pt x="2104999" y="1229985"/>
                                <a:pt x="2104999" y="1225020"/>
                                <a:pt x="2104999" y="1225020"/>
                              </a:cubicBezTo>
                              <a:cubicBezTo>
                                <a:pt x="2104999" y="1225020"/>
                                <a:pt x="2104999" y="1220055"/>
                                <a:pt x="2104999" y="1220055"/>
                              </a:cubicBezTo>
                              <a:cubicBezTo>
                                <a:pt x="2104999" y="1220055"/>
                                <a:pt x="2104999" y="1215091"/>
                                <a:pt x="2104999" y="1215091"/>
                              </a:cubicBezTo>
                              <a:cubicBezTo>
                                <a:pt x="2104999" y="1210126"/>
                                <a:pt x="2104999" y="1210126"/>
                                <a:pt x="2104999" y="1205162"/>
                              </a:cubicBezTo>
                              <a:lnTo>
                                <a:pt x="2154645" y="1234949"/>
                              </a:lnTo>
                              <a:cubicBezTo>
                                <a:pt x="2164574" y="1239914"/>
                                <a:pt x="2179468" y="1239914"/>
                                <a:pt x="2184432" y="1234949"/>
                              </a:cubicBezTo>
                              <a:lnTo>
                                <a:pt x="2368123" y="1130692"/>
                              </a:lnTo>
                              <a:cubicBezTo>
                                <a:pt x="2373088" y="1125727"/>
                                <a:pt x="2373088" y="1125727"/>
                                <a:pt x="2373088" y="1120762"/>
                              </a:cubicBezTo>
                              <a:cubicBezTo>
                                <a:pt x="2373088" y="1120762"/>
                                <a:pt x="2373088" y="1115798"/>
                                <a:pt x="2373088" y="1115798"/>
                              </a:cubicBezTo>
                              <a:cubicBezTo>
                                <a:pt x="2373088" y="1115798"/>
                                <a:pt x="2373088" y="1110833"/>
                                <a:pt x="2373088" y="1110833"/>
                              </a:cubicBezTo>
                              <a:cubicBezTo>
                                <a:pt x="2373088" y="1110833"/>
                                <a:pt x="2373088" y="1105869"/>
                                <a:pt x="2373088" y="1105869"/>
                              </a:cubicBezTo>
                              <a:cubicBezTo>
                                <a:pt x="2373088" y="1105869"/>
                                <a:pt x="2373088" y="1100904"/>
                                <a:pt x="2373088" y="1100904"/>
                              </a:cubicBezTo>
                              <a:cubicBezTo>
                                <a:pt x="2373088" y="1100904"/>
                                <a:pt x="2373088" y="1095939"/>
                                <a:pt x="2373088" y="1095939"/>
                              </a:cubicBezTo>
                              <a:cubicBezTo>
                                <a:pt x="2373088" y="1095939"/>
                                <a:pt x="2373088" y="1090975"/>
                                <a:pt x="2373088" y="1090975"/>
                              </a:cubicBezTo>
                              <a:cubicBezTo>
                                <a:pt x="2373088" y="1090975"/>
                                <a:pt x="2373088" y="1086010"/>
                                <a:pt x="2373088" y="1086010"/>
                              </a:cubicBezTo>
                              <a:cubicBezTo>
                                <a:pt x="2373088" y="1086010"/>
                                <a:pt x="2373088" y="1081046"/>
                                <a:pt x="2373088" y="1081046"/>
                              </a:cubicBezTo>
                              <a:cubicBezTo>
                                <a:pt x="2373088" y="1081046"/>
                                <a:pt x="2373088" y="1076081"/>
                                <a:pt x="2373088" y="1076081"/>
                              </a:cubicBezTo>
                              <a:cubicBezTo>
                                <a:pt x="2373088" y="1076081"/>
                                <a:pt x="2373088" y="1071116"/>
                                <a:pt x="2373088" y="1071116"/>
                              </a:cubicBezTo>
                              <a:cubicBezTo>
                                <a:pt x="2373088" y="1066152"/>
                                <a:pt x="2373088" y="1066152"/>
                                <a:pt x="2373088" y="1061187"/>
                              </a:cubicBezTo>
                              <a:lnTo>
                                <a:pt x="2422734" y="1090975"/>
                              </a:lnTo>
                              <a:cubicBezTo>
                                <a:pt x="2432663" y="1095939"/>
                                <a:pt x="2447557" y="1095939"/>
                                <a:pt x="2452522" y="1090975"/>
                              </a:cubicBezTo>
                              <a:lnTo>
                                <a:pt x="2636213" y="986718"/>
                              </a:lnTo>
                              <a:cubicBezTo>
                                <a:pt x="2641177" y="981754"/>
                                <a:pt x="2641177" y="981754"/>
                                <a:pt x="2641177" y="976789"/>
                              </a:cubicBezTo>
                              <a:cubicBezTo>
                                <a:pt x="2641177" y="976789"/>
                                <a:pt x="2641177" y="971824"/>
                                <a:pt x="2641177" y="971824"/>
                              </a:cubicBezTo>
                              <a:cubicBezTo>
                                <a:pt x="2641177" y="971824"/>
                                <a:pt x="2641177" y="966860"/>
                                <a:pt x="2641177" y="966860"/>
                              </a:cubicBezTo>
                              <a:cubicBezTo>
                                <a:pt x="2641177" y="966860"/>
                                <a:pt x="2641177" y="961895"/>
                                <a:pt x="2641177" y="961895"/>
                              </a:cubicBezTo>
                              <a:cubicBezTo>
                                <a:pt x="2641177" y="961895"/>
                                <a:pt x="2641177" y="956931"/>
                                <a:pt x="2641177" y="956931"/>
                              </a:cubicBezTo>
                              <a:cubicBezTo>
                                <a:pt x="2641177" y="956931"/>
                                <a:pt x="2641177" y="951966"/>
                                <a:pt x="2641177" y="951966"/>
                              </a:cubicBezTo>
                              <a:cubicBezTo>
                                <a:pt x="2641177" y="951966"/>
                                <a:pt x="2641177" y="947001"/>
                                <a:pt x="2641177" y="947001"/>
                              </a:cubicBezTo>
                              <a:cubicBezTo>
                                <a:pt x="2641177" y="947001"/>
                                <a:pt x="2641177" y="942037"/>
                                <a:pt x="2641177" y="942037"/>
                              </a:cubicBezTo>
                              <a:cubicBezTo>
                                <a:pt x="2641177" y="942037"/>
                                <a:pt x="2641177" y="937072"/>
                                <a:pt x="2641177" y="937072"/>
                              </a:cubicBezTo>
                              <a:cubicBezTo>
                                <a:pt x="2641177" y="937072"/>
                                <a:pt x="2641177" y="932107"/>
                                <a:pt x="2641177" y="932107"/>
                              </a:cubicBezTo>
                              <a:cubicBezTo>
                                <a:pt x="2641177" y="932107"/>
                                <a:pt x="2641177" y="927143"/>
                                <a:pt x="2641177" y="927143"/>
                              </a:cubicBezTo>
                              <a:cubicBezTo>
                                <a:pt x="2641177" y="922178"/>
                                <a:pt x="2641177" y="922178"/>
                                <a:pt x="2641177" y="917213"/>
                              </a:cubicBezTo>
                              <a:lnTo>
                                <a:pt x="2690823" y="947001"/>
                              </a:lnTo>
                              <a:cubicBezTo>
                                <a:pt x="2700753" y="951966"/>
                                <a:pt x="2715647" y="951966"/>
                                <a:pt x="2720611" y="947001"/>
                              </a:cubicBezTo>
                              <a:lnTo>
                                <a:pt x="2904302" y="842744"/>
                              </a:lnTo>
                              <a:cubicBezTo>
                                <a:pt x="2909267" y="837779"/>
                                <a:pt x="2909267" y="837779"/>
                                <a:pt x="2909267" y="832815"/>
                              </a:cubicBezTo>
                              <a:cubicBezTo>
                                <a:pt x="2909267" y="832815"/>
                                <a:pt x="2909267" y="827850"/>
                                <a:pt x="2909267" y="827850"/>
                              </a:cubicBezTo>
                              <a:cubicBezTo>
                                <a:pt x="2909267" y="827850"/>
                                <a:pt x="2909267" y="822885"/>
                                <a:pt x="2909267" y="822885"/>
                              </a:cubicBezTo>
                              <a:cubicBezTo>
                                <a:pt x="2909267" y="822885"/>
                                <a:pt x="2909267" y="817921"/>
                                <a:pt x="2909267" y="817921"/>
                              </a:cubicBezTo>
                              <a:cubicBezTo>
                                <a:pt x="2909267" y="817921"/>
                                <a:pt x="2909267" y="812956"/>
                                <a:pt x="2909267" y="812956"/>
                              </a:cubicBezTo>
                              <a:cubicBezTo>
                                <a:pt x="2909267" y="812956"/>
                                <a:pt x="2909267" y="807992"/>
                                <a:pt x="2909267" y="807992"/>
                              </a:cubicBezTo>
                              <a:cubicBezTo>
                                <a:pt x="2909267" y="807992"/>
                                <a:pt x="2909267" y="803027"/>
                                <a:pt x="2909267" y="803027"/>
                              </a:cubicBezTo>
                              <a:cubicBezTo>
                                <a:pt x="2909267" y="803027"/>
                                <a:pt x="2909267" y="798062"/>
                                <a:pt x="2909267" y="798062"/>
                              </a:cubicBezTo>
                              <a:cubicBezTo>
                                <a:pt x="2909267" y="798062"/>
                                <a:pt x="2909267" y="793098"/>
                                <a:pt x="2909267" y="793098"/>
                              </a:cubicBezTo>
                              <a:cubicBezTo>
                                <a:pt x="2909267" y="793098"/>
                                <a:pt x="2909267" y="788133"/>
                                <a:pt x="2909267" y="788133"/>
                              </a:cubicBezTo>
                              <a:cubicBezTo>
                                <a:pt x="2909267" y="788133"/>
                                <a:pt x="2909267" y="783169"/>
                                <a:pt x="2909267" y="783169"/>
                              </a:cubicBezTo>
                              <a:cubicBezTo>
                                <a:pt x="2909267" y="778204"/>
                                <a:pt x="2909267" y="778204"/>
                                <a:pt x="2909267" y="773239"/>
                              </a:cubicBezTo>
                              <a:lnTo>
                                <a:pt x="2958913" y="803027"/>
                              </a:lnTo>
                              <a:cubicBezTo>
                                <a:pt x="2968842" y="807992"/>
                                <a:pt x="2983736" y="807992"/>
                                <a:pt x="2988701" y="803027"/>
                              </a:cubicBezTo>
                              <a:lnTo>
                                <a:pt x="3172392" y="698770"/>
                              </a:lnTo>
                              <a:cubicBezTo>
                                <a:pt x="3177356" y="693806"/>
                                <a:pt x="3177356" y="693806"/>
                                <a:pt x="3177356" y="688841"/>
                              </a:cubicBezTo>
                              <a:cubicBezTo>
                                <a:pt x="3177356" y="688841"/>
                                <a:pt x="3177356" y="683877"/>
                                <a:pt x="3177356" y="683877"/>
                              </a:cubicBezTo>
                              <a:cubicBezTo>
                                <a:pt x="3177356" y="683877"/>
                                <a:pt x="3177356" y="678912"/>
                                <a:pt x="3177356" y="678912"/>
                              </a:cubicBezTo>
                              <a:cubicBezTo>
                                <a:pt x="3177356" y="678912"/>
                                <a:pt x="3177356" y="673947"/>
                                <a:pt x="3177356" y="673947"/>
                              </a:cubicBezTo>
                              <a:cubicBezTo>
                                <a:pt x="3177356" y="673947"/>
                                <a:pt x="3177356" y="668983"/>
                                <a:pt x="3177356" y="668983"/>
                              </a:cubicBezTo>
                              <a:cubicBezTo>
                                <a:pt x="3177356" y="668983"/>
                                <a:pt x="3177356" y="664018"/>
                                <a:pt x="3177356" y="664018"/>
                              </a:cubicBezTo>
                              <a:cubicBezTo>
                                <a:pt x="3177356" y="664018"/>
                                <a:pt x="3177356" y="659053"/>
                                <a:pt x="3177356" y="659053"/>
                              </a:cubicBezTo>
                              <a:cubicBezTo>
                                <a:pt x="3177356" y="659053"/>
                                <a:pt x="3177356" y="654089"/>
                                <a:pt x="3177356" y="654089"/>
                              </a:cubicBezTo>
                              <a:cubicBezTo>
                                <a:pt x="3177356" y="654089"/>
                                <a:pt x="3177356" y="649124"/>
                                <a:pt x="3177356" y="649124"/>
                              </a:cubicBezTo>
                              <a:cubicBezTo>
                                <a:pt x="3177356" y="649124"/>
                                <a:pt x="3177356" y="644159"/>
                                <a:pt x="3177356" y="644159"/>
                              </a:cubicBezTo>
                              <a:cubicBezTo>
                                <a:pt x="3177356" y="644159"/>
                                <a:pt x="3177356" y="639195"/>
                                <a:pt x="3177356" y="639195"/>
                              </a:cubicBezTo>
                              <a:cubicBezTo>
                                <a:pt x="3177356" y="634230"/>
                                <a:pt x="3177356" y="634230"/>
                                <a:pt x="3177356" y="629265"/>
                              </a:cubicBezTo>
                              <a:lnTo>
                                <a:pt x="3227002" y="659053"/>
                              </a:lnTo>
                              <a:cubicBezTo>
                                <a:pt x="3236932" y="664018"/>
                                <a:pt x="3251826" y="664018"/>
                                <a:pt x="3256790" y="659053"/>
                              </a:cubicBezTo>
                              <a:lnTo>
                                <a:pt x="3440481" y="554796"/>
                              </a:lnTo>
                              <a:cubicBezTo>
                                <a:pt x="3445446" y="549831"/>
                                <a:pt x="3445446" y="549831"/>
                                <a:pt x="3445446" y="544867"/>
                              </a:cubicBezTo>
                              <a:cubicBezTo>
                                <a:pt x="3445446" y="544867"/>
                                <a:pt x="3445446" y="539902"/>
                                <a:pt x="3445446" y="539902"/>
                              </a:cubicBezTo>
                              <a:cubicBezTo>
                                <a:pt x="3445446" y="539902"/>
                                <a:pt x="3445446" y="534938"/>
                                <a:pt x="3445446" y="534938"/>
                              </a:cubicBezTo>
                              <a:cubicBezTo>
                                <a:pt x="3445446" y="534938"/>
                                <a:pt x="3445446" y="529973"/>
                                <a:pt x="3445446" y="529973"/>
                              </a:cubicBezTo>
                              <a:cubicBezTo>
                                <a:pt x="3445446" y="529973"/>
                                <a:pt x="3445446" y="525008"/>
                                <a:pt x="3445446" y="525008"/>
                              </a:cubicBezTo>
                              <a:cubicBezTo>
                                <a:pt x="3445446" y="525008"/>
                                <a:pt x="3445446" y="520044"/>
                                <a:pt x="3445446" y="520044"/>
                              </a:cubicBezTo>
                              <a:cubicBezTo>
                                <a:pt x="3445446" y="520044"/>
                                <a:pt x="3445446" y="515079"/>
                                <a:pt x="3445446" y="515079"/>
                              </a:cubicBezTo>
                              <a:cubicBezTo>
                                <a:pt x="3445446" y="515079"/>
                                <a:pt x="3445446" y="510115"/>
                                <a:pt x="3445446" y="510115"/>
                              </a:cubicBezTo>
                              <a:cubicBezTo>
                                <a:pt x="3445446" y="510115"/>
                                <a:pt x="3445446" y="505150"/>
                                <a:pt x="3445446" y="505150"/>
                              </a:cubicBezTo>
                              <a:cubicBezTo>
                                <a:pt x="3445446" y="505150"/>
                                <a:pt x="3445446" y="500185"/>
                                <a:pt x="3445446" y="500185"/>
                              </a:cubicBezTo>
                              <a:cubicBezTo>
                                <a:pt x="3445446" y="500185"/>
                                <a:pt x="3445446" y="495221"/>
                                <a:pt x="3445446" y="495221"/>
                              </a:cubicBezTo>
                              <a:cubicBezTo>
                                <a:pt x="3445446" y="490256"/>
                                <a:pt x="3445446" y="490256"/>
                                <a:pt x="3445446" y="485292"/>
                              </a:cubicBezTo>
                              <a:lnTo>
                                <a:pt x="3495092" y="515079"/>
                              </a:lnTo>
                              <a:cubicBezTo>
                                <a:pt x="3505021" y="520044"/>
                                <a:pt x="3514950" y="520044"/>
                                <a:pt x="3524879" y="515079"/>
                              </a:cubicBezTo>
                              <a:lnTo>
                                <a:pt x="4056094" y="207273"/>
                              </a:lnTo>
                              <a:cubicBezTo>
                                <a:pt x="4061058" y="202308"/>
                                <a:pt x="4061058" y="202308"/>
                                <a:pt x="4061058" y="197344"/>
                              </a:cubicBezTo>
                              <a:cubicBezTo>
                                <a:pt x="4061058" y="197344"/>
                                <a:pt x="4061058" y="192379"/>
                                <a:pt x="4061058" y="192379"/>
                              </a:cubicBezTo>
                              <a:cubicBezTo>
                                <a:pt x="4061058" y="192379"/>
                                <a:pt x="4061058" y="187415"/>
                                <a:pt x="4061058" y="187415"/>
                              </a:cubicBezTo>
                              <a:cubicBezTo>
                                <a:pt x="4061058" y="187415"/>
                                <a:pt x="4061058" y="182450"/>
                                <a:pt x="4061058" y="182450"/>
                              </a:cubicBezTo>
                              <a:cubicBezTo>
                                <a:pt x="4061058" y="182450"/>
                                <a:pt x="4061058" y="177485"/>
                                <a:pt x="4061058" y="177485"/>
                              </a:cubicBezTo>
                              <a:cubicBezTo>
                                <a:pt x="4061058" y="177485"/>
                                <a:pt x="4061058" y="172521"/>
                                <a:pt x="4061058" y="172521"/>
                              </a:cubicBezTo>
                              <a:cubicBezTo>
                                <a:pt x="4061058" y="172521"/>
                                <a:pt x="4061058" y="167556"/>
                                <a:pt x="4061058" y="167556"/>
                              </a:cubicBezTo>
                              <a:cubicBezTo>
                                <a:pt x="4061058" y="167556"/>
                                <a:pt x="4061058" y="162592"/>
                                <a:pt x="4061058" y="162592"/>
                              </a:cubicBezTo>
                              <a:cubicBezTo>
                                <a:pt x="4061058" y="162592"/>
                                <a:pt x="4061058" y="157627"/>
                                <a:pt x="4061058" y="157627"/>
                              </a:cubicBezTo>
                              <a:cubicBezTo>
                                <a:pt x="4061058" y="157627"/>
                                <a:pt x="4061058" y="152662"/>
                                <a:pt x="4061058" y="152662"/>
                              </a:cubicBezTo>
                              <a:cubicBezTo>
                                <a:pt x="4061058" y="152662"/>
                                <a:pt x="4061058" y="147698"/>
                                <a:pt x="4061058" y="147698"/>
                              </a:cubicBezTo>
                              <a:cubicBezTo>
                                <a:pt x="4061058" y="142733"/>
                                <a:pt x="4061058" y="137768"/>
                                <a:pt x="4056094" y="132804"/>
                              </a:cubicBezTo>
                              <a:lnTo>
                                <a:pt x="3832686" y="3723"/>
                              </a:lnTo>
                              <a:cubicBezTo>
                                <a:pt x="3822756" y="-1241"/>
                                <a:pt x="3807863" y="-1241"/>
                                <a:pt x="3802898" y="3723"/>
                              </a:cubicBezTo>
                              <a:lnTo>
                                <a:pt x="3271684" y="311530"/>
                              </a:lnTo>
                              <a:cubicBezTo>
                                <a:pt x="3266719" y="316494"/>
                                <a:pt x="3266719" y="316494"/>
                                <a:pt x="3266719" y="321459"/>
                              </a:cubicBezTo>
                              <a:cubicBezTo>
                                <a:pt x="3266719" y="321459"/>
                                <a:pt x="3266719" y="326423"/>
                                <a:pt x="3266719" y="326423"/>
                              </a:cubicBezTo>
                              <a:cubicBezTo>
                                <a:pt x="3266719" y="326423"/>
                                <a:pt x="3266719" y="331388"/>
                                <a:pt x="3266719" y="331388"/>
                              </a:cubicBezTo>
                              <a:cubicBezTo>
                                <a:pt x="3266719" y="331388"/>
                                <a:pt x="3266719" y="336353"/>
                                <a:pt x="3266719" y="336353"/>
                              </a:cubicBezTo>
                              <a:cubicBezTo>
                                <a:pt x="3266719" y="336353"/>
                                <a:pt x="3266719" y="341317"/>
                                <a:pt x="3266719" y="341317"/>
                              </a:cubicBezTo>
                              <a:cubicBezTo>
                                <a:pt x="3266719" y="341317"/>
                                <a:pt x="3266719" y="346282"/>
                                <a:pt x="3266719" y="346282"/>
                              </a:cubicBezTo>
                              <a:cubicBezTo>
                                <a:pt x="3266719" y="346282"/>
                                <a:pt x="3266719" y="351246"/>
                                <a:pt x="3266719" y="351246"/>
                              </a:cubicBezTo>
                              <a:cubicBezTo>
                                <a:pt x="3266719" y="351246"/>
                                <a:pt x="3266719" y="356211"/>
                                <a:pt x="3266719" y="356211"/>
                              </a:cubicBezTo>
                              <a:cubicBezTo>
                                <a:pt x="3266719" y="356211"/>
                                <a:pt x="3266719" y="361176"/>
                                <a:pt x="3266719" y="361176"/>
                              </a:cubicBezTo>
                              <a:cubicBezTo>
                                <a:pt x="3266719" y="361176"/>
                                <a:pt x="3266719" y="366140"/>
                                <a:pt x="3266719" y="366140"/>
                              </a:cubicBezTo>
                              <a:cubicBezTo>
                                <a:pt x="3266719" y="366140"/>
                                <a:pt x="3266719" y="371105"/>
                                <a:pt x="3266719" y="371105"/>
                              </a:cubicBezTo>
                              <a:cubicBezTo>
                                <a:pt x="3266719" y="376070"/>
                                <a:pt x="3266719" y="376070"/>
                                <a:pt x="3266719" y="381034"/>
                              </a:cubicBezTo>
                              <a:lnTo>
                                <a:pt x="3217073" y="351246"/>
                              </a:lnTo>
                              <a:cubicBezTo>
                                <a:pt x="3207144" y="346282"/>
                                <a:pt x="3192250" y="346282"/>
                                <a:pt x="3187285" y="351246"/>
                              </a:cubicBezTo>
                              <a:lnTo>
                                <a:pt x="3003595" y="455504"/>
                              </a:lnTo>
                              <a:cubicBezTo>
                                <a:pt x="2998630" y="460469"/>
                                <a:pt x="2998630" y="460469"/>
                                <a:pt x="2998630" y="465433"/>
                              </a:cubicBezTo>
                              <a:cubicBezTo>
                                <a:pt x="2998630" y="465433"/>
                                <a:pt x="2998630" y="470398"/>
                                <a:pt x="2998630" y="470398"/>
                              </a:cubicBezTo>
                              <a:cubicBezTo>
                                <a:pt x="2998630" y="470398"/>
                                <a:pt x="2998630" y="475362"/>
                                <a:pt x="2998630" y="475362"/>
                              </a:cubicBezTo>
                              <a:cubicBezTo>
                                <a:pt x="2998630" y="475362"/>
                                <a:pt x="2998630" y="480327"/>
                                <a:pt x="2998630" y="480327"/>
                              </a:cubicBezTo>
                              <a:cubicBezTo>
                                <a:pt x="2998630" y="480327"/>
                                <a:pt x="2998630" y="485292"/>
                                <a:pt x="2998630" y="485292"/>
                              </a:cubicBezTo>
                              <a:cubicBezTo>
                                <a:pt x="2998630" y="485292"/>
                                <a:pt x="2998630" y="490256"/>
                                <a:pt x="2998630" y="490256"/>
                              </a:cubicBezTo>
                              <a:cubicBezTo>
                                <a:pt x="2998630" y="490256"/>
                                <a:pt x="2998630" y="495221"/>
                                <a:pt x="2998630" y="495221"/>
                              </a:cubicBezTo>
                              <a:cubicBezTo>
                                <a:pt x="2998630" y="495221"/>
                                <a:pt x="2998630" y="500185"/>
                                <a:pt x="2998630" y="500185"/>
                              </a:cubicBezTo>
                              <a:cubicBezTo>
                                <a:pt x="2998630" y="500185"/>
                                <a:pt x="2998630" y="505150"/>
                                <a:pt x="2998630" y="505150"/>
                              </a:cubicBezTo>
                              <a:cubicBezTo>
                                <a:pt x="2998630" y="505150"/>
                                <a:pt x="2998630" y="510115"/>
                                <a:pt x="2998630" y="510115"/>
                              </a:cubicBezTo>
                              <a:cubicBezTo>
                                <a:pt x="2998630" y="510115"/>
                                <a:pt x="2998630" y="515079"/>
                                <a:pt x="2998630" y="515079"/>
                              </a:cubicBezTo>
                              <a:cubicBezTo>
                                <a:pt x="2998630" y="520044"/>
                                <a:pt x="2998630" y="520044"/>
                                <a:pt x="2998630" y="525008"/>
                              </a:cubicBezTo>
                              <a:lnTo>
                                <a:pt x="2948984" y="495221"/>
                              </a:lnTo>
                              <a:cubicBezTo>
                                <a:pt x="2939054" y="490256"/>
                                <a:pt x="2924161" y="490256"/>
                                <a:pt x="2919196" y="495221"/>
                              </a:cubicBezTo>
                              <a:lnTo>
                                <a:pt x="2735505" y="599477"/>
                              </a:lnTo>
                              <a:cubicBezTo>
                                <a:pt x="2730541" y="604442"/>
                                <a:pt x="2730541" y="604442"/>
                                <a:pt x="2730541" y="609407"/>
                              </a:cubicBezTo>
                              <a:cubicBezTo>
                                <a:pt x="2730541" y="609407"/>
                                <a:pt x="2730541" y="614371"/>
                                <a:pt x="2730541" y="614371"/>
                              </a:cubicBezTo>
                              <a:cubicBezTo>
                                <a:pt x="2730541" y="614371"/>
                                <a:pt x="2730541" y="619336"/>
                                <a:pt x="2730541" y="619336"/>
                              </a:cubicBezTo>
                              <a:cubicBezTo>
                                <a:pt x="2730541" y="619336"/>
                                <a:pt x="2730541" y="624301"/>
                                <a:pt x="2730541" y="624301"/>
                              </a:cubicBezTo>
                              <a:cubicBezTo>
                                <a:pt x="2730541" y="624301"/>
                                <a:pt x="2730541" y="629265"/>
                                <a:pt x="2730541" y="629265"/>
                              </a:cubicBezTo>
                              <a:cubicBezTo>
                                <a:pt x="2730541" y="629265"/>
                                <a:pt x="2730541" y="634230"/>
                                <a:pt x="2730541" y="634230"/>
                              </a:cubicBezTo>
                              <a:cubicBezTo>
                                <a:pt x="2730541" y="634230"/>
                                <a:pt x="2730541" y="639195"/>
                                <a:pt x="2730541" y="639195"/>
                              </a:cubicBezTo>
                              <a:cubicBezTo>
                                <a:pt x="2730541" y="639195"/>
                                <a:pt x="2730541" y="644159"/>
                                <a:pt x="2730541" y="644159"/>
                              </a:cubicBezTo>
                              <a:cubicBezTo>
                                <a:pt x="2730541" y="644159"/>
                                <a:pt x="2730541" y="649124"/>
                                <a:pt x="2730541" y="649124"/>
                              </a:cubicBezTo>
                              <a:cubicBezTo>
                                <a:pt x="2730541" y="649124"/>
                                <a:pt x="2730541" y="654089"/>
                                <a:pt x="2730541" y="654089"/>
                              </a:cubicBezTo>
                              <a:cubicBezTo>
                                <a:pt x="2730541" y="654089"/>
                                <a:pt x="2730541" y="659053"/>
                                <a:pt x="2730541" y="659053"/>
                              </a:cubicBezTo>
                              <a:cubicBezTo>
                                <a:pt x="2730541" y="664018"/>
                                <a:pt x="2730541" y="664018"/>
                                <a:pt x="2730541" y="668983"/>
                              </a:cubicBezTo>
                              <a:lnTo>
                                <a:pt x="2680894" y="639195"/>
                              </a:lnTo>
                              <a:cubicBezTo>
                                <a:pt x="2670965" y="634230"/>
                                <a:pt x="2661036" y="634230"/>
                                <a:pt x="2651107" y="639195"/>
                              </a:cubicBezTo>
                              <a:lnTo>
                                <a:pt x="2467416" y="743452"/>
                              </a:lnTo>
                              <a:cubicBezTo>
                                <a:pt x="2462451" y="748416"/>
                                <a:pt x="2462451" y="748416"/>
                                <a:pt x="2462451" y="753381"/>
                              </a:cubicBezTo>
                              <a:cubicBezTo>
                                <a:pt x="2462451" y="753381"/>
                                <a:pt x="2462451" y="758346"/>
                                <a:pt x="2462451" y="758346"/>
                              </a:cubicBezTo>
                              <a:cubicBezTo>
                                <a:pt x="2462451" y="758346"/>
                                <a:pt x="2462451" y="763310"/>
                                <a:pt x="2462451" y="763310"/>
                              </a:cubicBezTo>
                              <a:cubicBezTo>
                                <a:pt x="2462451" y="763310"/>
                                <a:pt x="2462451" y="768275"/>
                                <a:pt x="2462451" y="768275"/>
                              </a:cubicBezTo>
                              <a:cubicBezTo>
                                <a:pt x="2462451" y="768275"/>
                                <a:pt x="2462451" y="773239"/>
                                <a:pt x="2462451" y="773239"/>
                              </a:cubicBezTo>
                              <a:cubicBezTo>
                                <a:pt x="2462451" y="773239"/>
                                <a:pt x="2462451" y="778204"/>
                                <a:pt x="2462451" y="778204"/>
                              </a:cubicBezTo>
                              <a:cubicBezTo>
                                <a:pt x="2462451" y="778204"/>
                                <a:pt x="2462451" y="783169"/>
                                <a:pt x="2462451" y="783169"/>
                              </a:cubicBezTo>
                              <a:cubicBezTo>
                                <a:pt x="2462451" y="783169"/>
                                <a:pt x="2462451" y="788133"/>
                                <a:pt x="2462451" y="788133"/>
                              </a:cubicBezTo>
                              <a:cubicBezTo>
                                <a:pt x="2462451" y="788133"/>
                                <a:pt x="2462451" y="793098"/>
                                <a:pt x="2462451" y="793098"/>
                              </a:cubicBezTo>
                              <a:cubicBezTo>
                                <a:pt x="2462451" y="793098"/>
                                <a:pt x="2462451" y="798062"/>
                                <a:pt x="2462451" y="798062"/>
                              </a:cubicBezTo>
                              <a:cubicBezTo>
                                <a:pt x="2462451" y="798062"/>
                                <a:pt x="2462451" y="803027"/>
                                <a:pt x="2462451" y="803027"/>
                              </a:cubicBezTo>
                              <a:cubicBezTo>
                                <a:pt x="2462451" y="807992"/>
                                <a:pt x="2462451" y="807992"/>
                                <a:pt x="2462451" y="812956"/>
                              </a:cubicBezTo>
                              <a:lnTo>
                                <a:pt x="2412805" y="783169"/>
                              </a:lnTo>
                              <a:cubicBezTo>
                                <a:pt x="2402876" y="778204"/>
                                <a:pt x="2387982" y="778204"/>
                                <a:pt x="2383017" y="783169"/>
                              </a:cubicBezTo>
                              <a:lnTo>
                                <a:pt x="2199326" y="887425"/>
                              </a:lnTo>
                              <a:cubicBezTo>
                                <a:pt x="2194362" y="892390"/>
                                <a:pt x="2194362" y="892390"/>
                                <a:pt x="2194362" y="897355"/>
                              </a:cubicBezTo>
                              <a:cubicBezTo>
                                <a:pt x="2194362" y="897355"/>
                                <a:pt x="2194362" y="902319"/>
                                <a:pt x="2194362" y="902319"/>
                              </a:cubicBezTo>
                              <a:cubicBezTo>
                                <a:pt x="2194362" y="902319"/>
                                <a:pt x="2194362" y="907284"/>
                                <a:pt x="2194362" y="907284"/>
                              </a:cubicBezTo>
                              <a:cubicBezTo>
                                <a:pt x="2194362" y="907284"/>
                                <a:pt x="2194362" y="912249"/>
                                <a:pt x="2194362" y="912249"/>
                              </a:cubicBezTo>
                              <a:cubicBezTo>
                                <a:pt x="2194362" y="912249"/>
                                <a:pt x="2194362" y="917213"/>
                                <a:pt x="2194362" y="917213"/>
                              </a:cubicBezTo>
                              <a:cubicBezTo>
                                <a:pt x="2194362" y="917213"/>
                                <a:pt x="2194362" y="922178"/>
                                <a:pt x="2194362" y="922178"/>
                              </a:cubicBezTo>
                              <a:cubicBezTo>
                                <a:pt x="2194362" y="922178"/>
                                <a:pt x="2194362" y="927143"/>
                                <a:pt x="2194362" y="927143"/>
                              </a:cubicBezTo>
                              <a:cubicBezTo>
                                <a:pt x="2194362" y="927143"/>
                                <a:pt x="2194362" y="932107"/>
                                <a:pt x="2194362" y="932107"/>
                              </a:cubicBezTo>
                              <a:cubicBezTo>
                                <a:pt x="2194362" y="932107"/>
                                <a:pt x="2194362" y="937072"/>
                                <a:pt x="2194362" y="937072"/>
                              </a:cubicBezTo>
                              <a:cubicBezTo>
                                <a:pt x="2194362" y="937072"/>
                                <a:pt x="2194362" y="942037"/>
                                <a:pt x="2194362" y="942037"/>
                              </a:cubicBezTo>
                              <a:cubicBezTo>
                                <a:pt x="2194362" y="942037"/>
                                <a:pt x="2194362" y="947001"/>
                                <a:pt x="2194362" y="947001"/>
                              </a:cubicBezTo>
                              <a:cubicBezTo>
                                <a:pt x="2194362" y="951966"/>
                                <a:pt x="2194362" y="951966"/>
                                <a:pt x="2194362" y="956931"/>
                              </a:cubicBezTo>
                              <a:lnTo>
                                <a:pt x="2144715" y="927143"/>
                              </a:lnTo>
                              <a:cubicBezTo>
                                <a:pt x="2134786" y="922178"/>
                                <a:pt x="2119892" y="922178"/>
                                <a:pt x="2114928" y="927143"/>
                              </a:cubicBezTo>
                              <a:lnTo>
                                <a:pt x="1931237" y="1031400"/>
                              </a:lnTo>
                              <a:cubicBezTo>
                                <a:pt x="1926272" y="1036364"/>
                                <a:pt x="1926272" y="1036364"/>
                                <a:pt x="1926272" y="1041329"/>
                              </a:cubicBezTo>
                              <a:cubicBezTo>
                                <a:pt x="1926272" y="1041329"/>
                                <a:pt x="1926272" y="1046293"/>
                                <a:pt x="1926272" y="1046293"/>
                              </a:cubicBezTo>
                              <a:cubicBezTo>
                                <a:pt x="1926272" y="1046293"/>
                                <a:pt x="1926272" y="1051258"/>
                                <a:pt x="1926272" y="1051258"/>
                              </a:cubicBezTo>
                              <a:cubicBezTo>
                                <a:pt x="1926272" y="1051258"/>
                                <a:pt x="1926272" y="1056223"/>
                                <a:pt x="1926272" y="1056223"/>
                              </a:cubicBezTo>
                              <a:cubicBezTo>
                                <a:pt x="1926272" y="1056223"/>
                                <a:pt x="1926272" y="1061187"/>
                                <a:pt x="1926272" y="1061187"/>
                              </a:cubicBezTo>
                              <a:cubicBezTo>
                                <a:pt x="1926272" y="1061187"/>
                                <a:pt x="1926272" y="1066152"/>
                                <a:pt x="1926272" y="1066152"/>
                              </a:cubicBezTo>
                              <a:cubicBezTo>
                                <a:pt x="1926272" y="1066152"/>
                                <a:pt x="1926272" y="1071116"/>
                                <a:pt x="1926272" y="1071116"/>
                              </a:cubicBezTo>
                              <a:cubicBezTo>
                                <a:pt x="1926272" y="1071116"/>
                                <a:pt x="1926272" y="1076081"/>
                                <a:pt x="1926272" y="1076081"/>
                              </a:cubicBezTo>
                              <a:cubicBezTo>
                                <a:pt x="1926272" y="1076081"/>
                                <a:pt x="1926272" y="1081046"/>
                                <a:pt x="1926272" y="1081046"/>
                              </a:cubicBezTo>
                              <a:cubicBezTo>
                                <a:pt x="1926272" y="1081046"/>
                                <a:pt x="1926272" y="1086010"/>
                                <a:pt x="1926272" y="1086010"/>
                              </a:cubicBezTo>
                              <a:cubicBezTo>
                                <a:pt x="1926272" y="1086010"/>
                                <a:pt x="1926272" y="1090975"/>
                                <a:pt x="1926272" y="1090975"/>
                              </a:cubicBezTo>
                              <a:cubicBezTo>
                                <a:pt x="1926272" y="1095939"/>
                                <a:pt x="1926272" y="1095939"/>
                                <a:pt x="1926272" y="1100904"/>
                              </a:cubicBezTo>
                              <a:lnTo>
                                <a:pt x="1876626" y="1071116"/>
                              </a:lnTo>
                              <a:cubicBezTo>
                                <a:pt x="1866697" y="1066152"/>
                                <a:pt x="1851803" y="1066152"/>
                                <a:pt x="1846838" y="1071116"/>
                              </a:cubicBezTo>
                              <a:lnTo>
                                <a:pt x="1663147" y="1175374"/>
                              </a:lnTo>
                              <a:cubicBezTo>
                                <a:pt x="1658183" y="1180338"/>
                                <a:pt x="1658183" y="1180338"/>
                                <a:pt x="1658183" y="1185303"/>
                              </a:cubicBezTo>
                              <a:cubicBezTo>
                                <a:pt x="1658183" y="1185303"/>
                                <a:pt x="1658183" y="1190268"/>
                                <a:pt x="1658183" y="1190268"/>
                              </a:cubicBezTo>
                              <a:cubicBezTo>
                                <a:pt x="1658183" y="1190268"/>
                                <a:pt x="1658183" y="1195232"/>
                                <a:pt x="1658183" y="1195232"/>
                              </a:cubicBezTo>
                              <a:cubicBezTo>
                                <a:pt x="1658183" y="1195232"/>
                                <a:pt x="1658183" y="1200197"/>
                                <a:pt x="1658183" y="1200197"/>
                              </a:cubicBezTo>
                              <a:cubicBezTo>
                                <a:pt x="1658183" y="1200197"/>
                                <a:pt x="1658183" y="1205162"/>
                                <a:pt x="1658183" y="1205162"/>
                              </a:cubicBezTo>
                              <a:cubicBezTo>
                                <a:pt x="1658183" y="1205162"/>
                                <a:pt x="1658183" y="1210126"/>
                                <a:pt x="1658183" y="1210126"/>
                              </a:cubicBezTo>
                              <a:cubicBezTo>
                                <a:pt x="1658183" y="1210126"/>
                                <a:pt x="1658183" y="1215091"/>
                                <a:pt x="1658183" y="1215091"/>
                              </a:cubicBezTo>
                              <a:cubicBezTo>
                                <a:pt x="1658183" y="1215091"/>
                                <a:pt x="1658183" y="1220055"/>
                                <a:pt x="1658183" y="1220055"/>
                              </a:cubicBezTo>
                              <a:cubicBezTo>
                                <a:pt x="1658183" y="1220055"/>
                                <a:pt x="1658183" y="1225020"/>
                                <a:pt x="1658183" y="1225020"/>
                              </a:cubicBezTo>
                              <a:cubicBezTo>
                                <a:pt x="1658183" y="1225020"/>
                                <a:pt x="1658183" y="1229985"/>
                                <a:pt x="1658183" y="1229985"/>
                              </a:cubicBezTo>
                              <a:cubicBezTo>
                                <a:pt x="1658183" y="1229985"/>
                                <a:pt x="1658183" y="1234949"/>
                                <a:pt x="1658183" y="1234949"/>
                              </a:cubicBezTo>
                              <a:cubicBezTo>
                                <a:pt x="1658183" y="1239914"/>
                                <a:pt x="1658183" y="1239914"/>
                                <a:pt x="1658183" y="1244878"/>
                              </a:cubicBezTo>
                              <a:lnTo>
                                <a:pt x="1608537" y="1215091"/>
                              </a:lnTo>
                              <a:cubicBezTo>
                                <a:pt x="1598607" y="1210126"/>
                                <a:pt x="1583714" y="1210126"/>
                                <a:pt x="1578749" y="1215091"/>
                              </a:cubicBezTo>
                              <a:lnTo>
                                <a:pt x="1395058" y="1319347"/>
                              </a:lnTo>
                              <a:cubicBezTo>
                                <a:pt x="1390093" y="1324312"/>
                                <a:pt x="1390093" y="1324312"/>
                                <a:pt x="1390093" y="1329277"/>
                              </a:cubicBezTo>
                              <a:cubicBezTo>
                                <a:pt x="1390093" y="1329277"/>
                                <a:pt x="1390093" y="1334241"/>
                                <a:pt x="1390093" y="1334241"/>
                              </a:cubicBezTo>
                              <a:cubicBezTo>
                                <a:pt x="1390093" y="1334241"/>
                                <a:pt x="1390093" y="1339206"/>
                                <a:pt x="1390093" y="1339206"/>
                              </a:cubicBezTo>
                              <a:cubicBezTo>
                                <a:pt x="1390093" y="1339206"/>
                                <a:pt x="1390093" y="1344170"/>
                                <a:pt x="1390093" y="1344170"/>
                              </a:cubicBezTo>
                              <a:cubicBezTo>
                                <a:pt x="1390093" y="1344170"/>
                                <a:pt x="1390093" y="1349135"/>
                                <a:pt x="1390093" y="1349135"/>
                              </a:cubicBezTo>
                              <a:cubicBezTo>
                                <a:pt x="1390093" y="1349135"/>
                                <a:pt x="1390093" y="1354100"/>
                                <a:pt x="1390093" y="1354100"/>
                              </a:cubicBezTo>
                              <a:cubicBezTo>
                                <a:pt x="1390093" y="1354100"/>
                                <a:pt x="1390093" y="1359064"/>
                                <a:pt x="1390093" y="1359064"/>
                              </a:cubicBezTo>
                              <a:cubicBezTo>
                                <a:pt x="1390093" y="1359064"/>
                                <a:pt x="1390093" y="1364029"/>
                                <a:pt x="1390093" y="1364029"/>
                              </a:cubicBezTo>
                              <a:cubicBezTo>
                                <a:pt x="1390093" y="1364029"/>
                                <a:pt x="1390093" y="1368993"/>
                                <a:pt x="1390093" y="1368993"/>
                              </a:cubicBezTo>
                              <a:cubicBezTo>
                                <a:pt x="1390093" y="1368993"/>
                                <a:pt x="1390093" y="1373958"/>
                                <a:pt x="1390093" y="1373958"/>
                              </a:cubicBezTo>
                              <a:cubicBezTo>
                                <a:pt x="1390093" y="1373958"/>
                                <a:pt x="1390093" y="1378923"/>
                                <a:pt x="1390093" y="1378923"/>
                              </a:cubicBezTo>
                              <a:cubicBezTo>
                                <a:pt x="1390093" y="1383887"/>
                                <a:pt x="1390093" y="1383887"/>
                                <a:pt x="1390093" y="1388852"/>
                              </a:cubicBezTo>
                              <a:lnTo>
                                <a:pt x="1340447" y="1359064"/>
                              </a:lnTo>
                              <a:cubicBezTo>
                                <a:pt x="1330518" y="1354100"/>
                                <a:pt x="1315624" y="1354100"/>
                                <a:pt x="1310660" y="1359064"/>
                              </a:cubicBezTo>
                              <a:lnTo>
                                <a:pt x="1126968" y="1463322"/>
                              </a:lnTo>
                              <a:cubicBezTo>
                                <a:pt x="1122004" y="1468286"/>
                                <a:pt x="1122004" y="1468286"/>
                                <a:pt x="1122004" y="1473251"/>
                              </a:cubicBezTo>
                              <a:cubicBezTo>
                                <a:pt x="1122004" y="1473251"/>
                                <a:pt x="1122004" y="1478216"/>
                                <a:pt x="1122004" y="1478216"/>
                              </a:cubicBezTo>
                              <a:cubicBezTo>
                                <a:pt x="1122004" y="1478216"/>
                                <a:pt x="1122004" y="1483180"/>
                                <a:pt x="1122004" y="1483180"/>
                              </a:cubicBezTo>
                              <a:cubicBezTo>
                                <a:pt x="1122004" y="1483180"/>
                                <a:pt x="1122004" y="1488145"/>
                                <a:pt x="1122004" y="1488145"/>
                              </a:cubicBezTo>
                              <a:cubicBezTo>
                                <a:pt x="1122004" y="1488145"/>
                                <a:pt x="1122004" y="1493109"/>
                                <a:pt x="1122004" y="1493109"/>
                              </a:cubicBezTo>
                              <a:cubicBezTo>
                                <a:pt x="1122004" y="1493109"/>
                                <a:pt x="1122004" y="1498074"/>
                                <a:pt x="1122004" y="1498074"/>
                              </a:cubicBezTo>
                              <a:cubicBezTo>
                                <a:pt x="1122004" y="1498074"/>
                                <a:pt x="1122004" y="1503039"/>
                                <a:pt x="1122004" y="1503039"/>
                              </a:cubicBezTo>
                              <a:cubicBezTo>
                                <a:pt x="1122004" y="1503039"/>
                                <a:pt x="1122004" y="1508003"/>
                                <a:pt x="1122004" y="1508003"/>
                              </a:cubicBezTo>
                              <a:cubicBezTo>
                                <a:pt x="1122004" y="1508003"/>
                                <a:pt x="1122004" y="1512968"/>
                                <a:pt x="1122004" y="1512968"/>
                              </a:cubicBezTo>
                              <a:cubicBezTo>
                                <a:pt x="1122004" y="1512968"/>
                                <a:pt x="1122004" y="1517932"/>
                                <a:pt x="1122004" y="1517932"/>
                              </a:cubicBezTo>
                              <a:cubicBezTo>
                                <a:pt x="1122004" y="1517932"/>
                                <a:pt x="1122004" y="1522897"/>
                                <a:pt x="1122004" y="1522897"/>
                              </a:cubicBezTo>
                              <a:cubicBezTo>
                                <a:pt x="1122004" y="1527862"/>
                                <a:pt x="1122004" y="1527862"/>
                                <a:pt x="1122004" y="1532826"/>
                              </a:cubicBezTo>
                              <a:lnTo>
                                <a:pt x="1072358" y="1503039"/>
                              </a:lnTo>
                              <a:cubicBezTo>
                                <a:pt x="1062429" y="1498074"/>
                                <a:pt x="1047535" y="1498074"/>
                                <a:pt x="1042570" y="1503039"/>
                              </a:cubicBezTo>
                              <a:lnTo>
                                <a:pt x="848950" y="1572543"/>
                              </a:lnTo>
                              <a:cubicBezTo>
                                <a:pt x="843985" y="1577508"/>
                                <a:pt x="843985" y="1577508"/>
                                <a:pt x="843985" y="1582472"/>
                              </a:cubicBezTo>
                              <a:cubicBezTo>
                                <a:pt x="843985" y="1582472"/>
                                <a:pt x="843985" y="1587437"/>
                                <a:pt x="843985" y="1587437"/>
                              </a:cubicBezTo>
                              <a:cubicBezTo>
                                <a:pt x="843985" y="1587437"/>
                                <a:pt x="843985" y="1592401"/>
                                <a:pt x="843985" y="1592401"/>
                              </a:cubicBezTo>
                              <a:cubicBezTo>
                                <a:pt x="843985" y="1592401"/>
                                <a:pt x="843985" y="1597366"/>
                                <a:pt x="843985" y="1597366"/>
                              </a:cubicBezTo>
                              <a:cubicBezTo>
                                <a:pt x="843985" y="1597366"/>
                                <a:pt x="843985" y="1602331"/>
                                <a:pt x="843985" y="1602331"/>
                              </a:cubicBezTo>
                              <a:cubicBezTo>
                                <a:pt x="843985" y="1602331"/>
                                <a:pt x="843985" y="1607295"/>
                                <a:pt x="843985" y="1607295"/>
                              </a:cubicBezTo>
                              <a:cubicBezTo>
                                <a:pt x="843985" y="1607295"/>
                                <a:pt x="843985" y="1612260"/>
                                <a:pt x="843985" y="1612260"/>
                              </a:cubicBezTo>
                              <a:cubicBezTo>
                                <a:pt x="843985" y="1612260"/>
                                <a:pt x="843985" y="1617224"/>
                                <a:pt x="843985" y="1617224"/>
                              </a:cubicBezTo>
                              <a:cubicBezTo>
                                <a:pt x="843985" y="1617224"/>
                                <a:pt x="843985" y="1622189"/>
                                <a:pt x="843985" y="1622189"/>
                              </a:cubicBezTo>
                              <a:cubicBezTo>
                                <a:pt x="843985" y="1622189"/>
                                <a:pt x="843985" y="1627154"/>
                                <a:pt x="843985" y="1627154"/>
                              </a:cubicBezTo>
                              <a:cubicBezTo>
                                <a:pt x="843985" y="1627154"/>
                                <a:pt x="843985" y="1632118"/>
                                <a:pt x="843985" y="1632118"/>
                              </a:cubicBezTo>
                              <a:cubicBezTo>
                                <a:pt x="843985" y="1637083"/>
                                <a:pt x="843985" y="1637083"/>
                                <a:pt x="843985" y="1642047"/>
                              </a:cubicBezTo>
                              <a:lnTo>
                                <a:pt x="794339" y="1612260"/>
                              </a:lnTo>
                              <a:cubicBezTo>
                                <a:pt x="784410" y="1607295"/>
                                <a:pt x="769516" y="1607295"/>
                                <a:pt x="764551" y="1612260"/>
                              </a:cubicBezTo>
                              <a:lnTo>
                                <a:pt x="580860" y="1716517"/>
                              </a:lnTo>
                              <a:cubicBezTo>
                                <a:pt x="575896" y="1721482"/>
                                <a:pt x="575896" y="1721482"/>
                                <a:pt x="575896" y="1726447"/>
                              </a:cubicBezTo>
                              <a:cubicBezTo>
                                <a:pt x="575896" y="1726447"/>
                                <a:pt x="575896" y="1731411"/>
                                <a:pt x="575896" y="1731411"/>
                              </a:cubicBezTo>
                              <a:cubicBezTo>
                                <a:pt x="575896" y="1731411"/>
                                <a:pt x="575896" y="1736376"/>
                                <a:pt x="575896" y="1736376"/>
                              </a:cubicBezTo>
                              <a:cubicBezTo>
                                <a:pt x="575896" y="1736376"/>
                                <a:pt x="575896" y="1741340"/>
                                <a:pt x="575896" y="1741340"/>
                              </a:cubicBezTo>
                              <a:cubicBezTo>
                                <a:pt x="575896" y="1741340"/>
                                <a:pt x="575896" y="1746305"/>
                                <a:pt x="575896" y="1746305"/>
                              </a:cubicBezTo>
                              <a:cubicBezTo>
                                <a:pt x="575896" y="1746305"/>
                                <a:pt x="575896" y="1751270"/>
                                <a:pt x="575896" y="1751270"/>
                              </a:cubicBezTo>
                              <a:cubicBezTo>
                                <a:pt x="575896" y="1751270"/>
                                <a:pt x="575896" y="1756234"/>
                                <a:pt x="575896" y="1756234"/>
                              </a:cubicBezTo>
                              <a:cubicBezTo>
                                <a:pt x="575896" y="1756234"/>
                                <a:pt x="575896" y="1761199"/>
                                <a:pt x="575896" y="1761199"/>
                              </a:cubicBezTo>
                              <a:cubicBezTo>
                                <a:pt x="575896" y="1761199"/>
                                <a:pt x="575896" y="1766163"/>
                                <a:pt x="575896" y="1766163"/>
                              </a:cubicBezTo>
                              <a:cubicBezTo>
                                <a:pt x="575896" y="1766163"/>
                                <a:pt x="575896" y="1771128"/>
                                <a:pt x="575896" y="1771128"/>
                              </a:cubicBezTo>
                              <a:cubicBezTo>
                                <a:pt x="575896" y="1771128"/>
                                <a:pt x="575896" y="1776093"/>
                                <a:pt x="575896" y="1776093"/>
                              </a:cubicBezTo>
                              <a:cubicBezTo>
                                <a:pt x="575896" y="1781057"/>
                                <a:pt x="575896" y="1781057"/>
                                <a:pt x="575896" y="1786022"/>
                              </a:cubicBezTo>
                              <a:lnTo>
                                <a:pt x="526250" y="1756234"/>
                              </a:lnTo>
                              <a:cubicBezTo>
                                <a:pt x="516320" y="1751270"/>
                                <a:pt x="501426" y="1751270"/>
                                <a:pt x="496462" y="1756234"/>
                              </a:cubicBezTo>
                              <a:lnTo>
                                <a:pt x="312771" y="1860491"/>
                              </a:lnTo>
                              <a:cubicBezTo>
                                <a:pt x="307806" y="1865455"/>
                                <a:pt x="307806" y="1865455"/>
                                <a:pt x="307806" y="1870420"/>
                              </a:cubicBezTo>
                              <a:cubicBezTo>
                                <a:pt x="307806" y="1870420"/>
                                <a:pt x="307806" y="1875385"/>
                                <a:pt x="307806" y="1875385"/>
                              </a:cubicBezTo>
                              <a:cubicBezTo>
                                <a:pt x="307806" y="1875385"/>
                                <a:pt x="307806" y="1880349"/>
                                <a:pt x="307806" y="1880349"/>
                              </a:cubicBezTo>
                              <a:cubicBezTo>
                                <a:pt x="307806" y="1880349"/>
                                <a:pt x="307806" y="1885314"/>
                                <a:pt x="307806" y="1885314"/>
                              </a:cubicBezTo>
                              <a:cubicBezTo>
                                <a:pt x="307806" y="1885314"/>
                                <a:pt x="307806" y="1890278"/>
                                <a:pt x="307806" y="1890278"/>
                              </a:cubicBezTo>
                              <a:cubicBezTo>
                                <a:pt x="307806" y="1890278"/>
                                <a:pt x="307806" y="1895243"/>
                                <a:pt x="307806" y="1895243"/>
                              </a:cubicBezTo>
                              <a:cubicBezTo>
                                <a:pt x="307806" y="1895243"/>
                                <a:pt x="307806" y="1900208"/>
                                <a:pt x="307806" y="1900208"/>
                              </a:cubicBezTo>
                              <a:cubicBezTo>
                                <a:pt x="307806" y="1900208"/>
                                <a:pt x="307806" y="1905172"/>
                                <a:pt x="307806" y="1905172"/>
                              </a:cubicBezTo>
                              <a:cubicBezTo>
                                <a:pt x="307806" y="1905172"/>
                                <a:pt x="307806" y="1910137"/>
                                <a:pt x="307806" y="1910137"/>
                              </a:cubicBezTo>
                              <a:cubicBezTo>
                                <a:pt x="307806" y="1910137"/>
                                <a:pt x="307806" y="1915101"/>
                                <a:pt x="307806" y="1915101"/>
                              </a:cubicBezTo>
                              <a:cubicBezTo>
                                <a:pt x="307806" y="1915101"/>
                                <a:pt x="307806" y="1920066"/>
                                <a:pt x="307806" y="1920066"/>
                              </a:cubicBezTo>
                              <a:cubicBezTo>
                                <a:pt x="307806" y="1925031"/>
                                <a:pt x="307806" y="1925031"/>
                                <a:pt x="307806" y="1929995"/>
                              </a:cubicBezTo>
                              <a:lnTo>
                                <a:pt x="258160" y="1900208"/>
                              </a:lnTo>
                              <a:cubicBezTo>
                                <a:pt x="248231" y="1895243"/>
                                <a:pt x="233337" y="1895243"/>
                                <a:pt x="228372" y="1900208"/>
                              </a:cubicBezTo>
                              <a:lnTo>
                                <a:pt x="4965" y="2029288"/>
                              </a:lnTo>
                              <a:cubicBezTo>
                                <a:pt x="0" y="2034253"/>
                                <a:pt x="0" y="2034253"/>
                                <a:pt x="0" y="2039217"/>
                              </a:cubicBezTo>
                              <a:cubicBezTo>
                                <a:pt x="0" y="2039217"/>
                                <a:pt x="0" y="2044182"/>
                                <a:pt x="0" y="2044182"/>
                              </a:cubicBezTo>
                              <a:cubicBezTo>
                                <a:pt x="0" y="2044182"/>
                                <a:pt x="0" y="2049147"/>
                                <a:pt x="0" y="2049147"/>
                              </a:cubicBezTo>
                              <a:cubicBezTo>
                                <a:pt x="0" y="2049147"/>
                                <a:pt x="0" y="2054111"/>
                                <a:pt x="0" y="2054111"/>
                              </a:cubicBezTo>
                              <a:cubicBezTo>
                                <a:pt x="0" y="2054111"/>
                                <a:pt x="0" y="2059076"/>
                                <a:pt x="0" y="2059076"/>
                              </a:cubicBezTo>
                              <a:cubicBezTo>
                                <a:pt x="0" y="2059076"/>
                                <a:pt x="0" y="2064040"/>
                                <a:pt x="0" y="2064040"/>
                              </a:cubicBezTo>
                              <a:cubicBezTo>
                                <a:pt x="0" y="2064040"/>
                                <a:pt x="0" y="2069005"/>
                                <a:pt x="0" y="2069005"/>
                              </a:cubicBezTo>
                              <a:cubicBezTo>
                                <a:pt x="0" y="2069005"/>
                                <a:pt x="0" y="2073970"/>
                                <a:pt x="0" y="2073970"/>
                              </a:cubicBezTo>
                              <a:cubicBezTo>
                                <a:pt x="0" y="2073970"/>
                                <a:pt x="0" y="2078934"/>
                                <a:pt x="0" y="2078934"/>
                              </a:cubicBezTo>
                              <a:cubicBezTo>
                                <a:pt x="0" y="2078934"/>
                                <a:pt x="0" y="2083899"/>
                                <a:pt x="0" y="2083899"/>
                              </a:cubicBezTo>
                              <a:cubicBezTo>
                                <a:pt x="0" y="2083899"/>
                                <a:pt x="0" y="2088863"/>
                                <a:pt x="0" y="2088863"/>
                              </a:cubicBezTo>
                              <a:cubicBezTo>
                                <a:pt x="0" y="2093828"/>
                                <a:pt x="0" y="2098793"/>
                                <a:pt x="4965" y="2103757"/>
                              </a:cubicBezTo>
                              <a:lnTo>
                                <a:pt x="228372" y="2232838"/>
                              </a:lnTo>
                              <a:cubicBezTo>
                                <a:pt x="238301" y="2237802"/>
                                <a:pt x="253195" y="2237802"/>
                                <a:pt x="258160" y="2232838"/>
                              </a:cubicBezTo>
                              <a:lnTo>
                                <a:pt x="481568" y="2103757"/>
                              </a:lnTo>
                              <a:cubicBezTo>
                                <a:pt x="496462" y="2138509"/>
                                <a:pt x="496462" y="2133545"/>
                                <a:pt x="496462" y="2128580"/>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7" name="Polyline: figure 56">
                          <a:extLst>
                            <a:ext uri="{FF2B5EF4-FFF2-40B4-BE49-F238E27FC236}">
                              <a16:creationId xmlns:a16="http://schemas.microsoft.com/office/drawing/2014/main" id="{7BF05498-700B-429C-846F-4C106EBD8597}"/>
                            </a:ext>
                          </a:extLst>
                        </p:cNvPr>
                        <p:cNvSpPr/>
                        <p:nvPr/>
                      </p:nvSpPr>
                      <p:spPr>
                        <a:xfrm>
                          <a:off x="11927071" y="9971190"/>
                          <a:ext cx="486532" cy="340076"/>
                        </a:xfrm>
                        <a:custGeom>
                          <a:avLst/>
                          <a:gdLst>
                            <a:gd name="connsiteX0" fmla="*/ 486533 w 486532"/>
                            <a:gd name="connsiteY0" fmla="*/ 197344 h 340076"/>
                            <a:gd name="connsiteX1" fmla="*/ 486533 w 486532"/>
                            <a:gd name="connsiteY1" fmla="*/ 192379 h 340076"/>
                            <a:gd name="connsiteX2" fmla="*/ 486533 w 486532"/>
                            <a:gd name="connsiteY2" fmla="*/ 187414 h 340076"/>
                            <a:gd name="connsiteX3" fmla="*/ 486533 w 486532"/>
                            <a:gd name="connsiteY3" fmla="*/ 182450 h 340076"/>
                            <a:gd name="connsiteX4" fmla="*/ 486533 w 486532"/>
                            <a:gd name="connsiteY4" fmla="*/ 177485 h 340076"/>
                            <a:gd name="connsiteX5" fmla="*/ 486533 w 486532"/>
                            <a:gd name="connsiteY5" fmla="*/ 172520 h 340076"/>
                            <a:gd name="connsiteX6" fmla="*/ 486533 w 486532"/>
                            <a:gd name="connsiteY6" fmla="*/ 167556 h 340076"/>
                            <a:gd name="connsiteX7" fmla="*/ 486533 w 486532"/>
                            <a:gd name="connsiteY7" fmla="*/ 162591 h 340076"/>
                            <a:gd name="connsiteX8" fmla="*/ 486533 w 486532"/>
                            <a:gd name="connsiteY8" fmla="*/ 157627 h 340076"/>
                            <a:gd name="connsiteX9" fmla="*/ 486533 w 486532"/>
                            <a:gd name="connsiteY9" fmla="*/ 152662 h 340076"/>
                            <a:gd name="connsiteX10" fmla="*/ 486533 w 486532"/>
                            <a:gd name="connsiteY10" fmla="*/ 147697 h 340076"/>
                            <a:gd name="connsiteX11" fmla="*/ 481568 w 486532"/>
                            <a:gd name="connsiteY11" fmla="*/ 132804 h 340076"/>
                            <a:gd name="connsiteX12" fmla="*/ 258160 w 486532"/>
                            <a:gd name="connsiteY12" fmla="*/ 3724 h 340076"/>
                            <a:gd name="connsiteX13" fmla="*/ 228373 w 486532"/>
                            <a:gd name="connsiteY13" fmla="*/ 3724 h 340076"/>
                            <a:gd name="connsiteX14" fmla="*/ 4965 w 486532"/>
                            <a:gd name="connsiteY14" fmla="*/ 132804 h 340076"/>
                            <a:gd name="connsiteX15" fmla="*/ 0 w 486532"/>
                            <a:gd name="connsiteY15" fmla="*/ 142733 h 340076"/>
                            <a:gd name="connsiteX16" fmla="*/ 0 w 486532"/>
                            <a:gd name="connsiteY16" fmla="*/ 147697 h 340076"/>
                            <a:gd name="connsiteX17" fmla="*/ 0 w 486532"/>
                            <a:gd name="connsiteY17" fmla="*/ 152662 h 340076"/>
                            <a:gd name="connsiteX18" fmla="*/ 0 w 486532"/>
                            <a:gd name="connsiteY18" fmla="*/ 157627 h 340076"/>
                            <a:gd name="connsiteX19" fmla="*/ 0 w 486532"/>
                            <a:gd name="connsiteY19" fmla="*/ 162591 h 340076"/>
                            <a:gd name="connsiteX20" fmla="*/ 0 w 486532"/>
                            <a:gd name="connsiteY20" fmla="*/ 167556 h 340076"/>
                            <a:gd name="connsiteX21" fmla="*/ 0 w 486532"/>
                            <a:gd name="connsiteY21" fmla="*/ 172520 h 340076"/>
                            <a:gd name="connsiteX22" fmla="*/ 0 w 486532"/>
                            <a:gd name="connsiteY22" fmla="*/ 177485 h 340076"/>
                            <a:gd name="connsiteX23" fmla="*/ 0 w 486532"/>
                            <a:gd name="connsiteY23" fmla="*/ 182450 h 340076"/>
                            <a:gd name="connsiteX24" fmla="*/ 0 w 486532"/>
                            <a:gd name="connsiteY24" fmla="*/ 187414 h 340076"/>
                            <a:gd name="connsiteX25" fmla="*/ 0 w 486532"/>
                            <a:gd name="connsiteY25" fmla="*/ 192379 h 340076"/>
                            <a:gd name="connsiteX26" fmla="*/ 4965 w 486532"/>
                            <a:gd name="connsiteY26" fmla="*/ 207273 h 340076"/>
                            <a:gd name="connsiteX27" fmla="*/ 228373 w 486532"/>
                            <a:gd name="connsiteY27" fmla="*/ 336353 h 340076"/>
                            <a:gd name="connsiteX28" fmla="*/ 258160 w 486532"/>
                            <a:gd name="connsiteY28" fmla="*/ 336353 h 340076"/>
                            <a:gd name="connsiteX29" fmla="*/ 481568 w 486532"/>
                            <a:gd name="connsiteY29" fmla="*/ 207273 h 340076"/>
                            <a:gd name="connsiteX30" fmla="*/ 486533 w 486532"/>
                            <a:gd name="connsiteY30" fmla="*/ 197344 h 34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86532" h="340076">
                              <a:moveTo>
                                <a:pt x="486533" y="197344"/>
                              </a:moveTo>
                              <a:cubicBezTo>
                                <a:pt x="486533" y="197344"/>
                                <a:pt x="486533" y="192379"/>
                                <a:pt x="486533" y="192379"/>
                              </a:cubicBezTo>
                              <a:cubicBezTo>
                                <a:pt x="486533" y="192379"/>
                                <a:pt x="486533" y="187414"/>
                                <a:pt x="486533" y="187414"/>
                              </a:cubicBezTo>
                              <a:cubicBezTo>
                                <a:pt x="486533" y="187414"/>
                                <a:pt x="486533" y="182450"/>
                                <a:pt x="486533" y="182450"/>
                              </a:cubicBezTo>
                              <a:cubicBezTo>
                                <a:pt x="486533" y="182450"/>
                                <a:pt x="486533" y="177485"/>
                                <a:pt x="486533" y="177485"/>
                              </a:cubicBezTo>
                              <a:cubicBezTo>
                                <a:pt x="486533" y="177485"/>
                                <a:pt x="486533" y="172520"/>
                                <a:pt x="486533" y="172520"/>
                              </a:cubicBezTo>
                              <a:cubicBezTo>
                                <a:pt x="486533" y="172520"/>
                                <a:pt x="486533" y="167556"/>
                                <a:pt x="486533" y="167556"/>
                              </a:cubicBezTo>
                              <a:cubicBezTo>
                                <a:pt x="486533" y="167556"/>
                                <a:pt x="486533" y="162591"/>
                                <a:pt x="486533" y="162591"/>
                              </a:cubicBezTo>
                              <a:cubicBezTo>
                                <a:pt x="486533" y="162591"/>
                                <a:pt x="486533" y="157627"/>
                                <a:pt x="486533" y="157627"/>
                              </a:cubicBezTo>
                              <a:cubicBezTo>
                                <a:pt x="486533" y="157627"/>
                                <a:pt x="486533" y="152662"/>
                                <a:pt x="486533" y="152662"/>
                              </a:cubicBezTo>
                              <a:cubicBezTo>
                                <a:pt x="486533" y="152662"/>
                                <a:pt x="486533" y="147697"/>
                                <a:pt x="486533" y="147697"/>
                              </a:cubicBezTo>
                              <a:cubicBezTo>
                                <a:pt x="486533" y="142733"/>
                                <a:pt x="486533" y="137768"/>
                                <a:pt x="481568" y="132804"/>
                              </a:cubicBezTo>
                              <a:lnTo>
                                <a:pt x="258160" y="3724"/>
                              </a:lnTo>
                              <a:cubicBezTo>
                                <a:pt x="248231" y="-1241"/>
                                <a:pt x="233337" y="-1241"/>
                                <a:pt x="228373" y="3724"/>
                              </a:cubicBezTo>
                              <a:lnTo>
                                <a:pt x="4965" y="132804"/>
                              </a:lnTo>
                              <a:cubicBezTo>
                                <a:pt x="0" y="137768"/>
                                <a:pt x="0" y="137768"/>
                                <a:pt x="0" y="142733"/>
                              </a:cubicBezTo>
                              <a:cubicBezTo>
                                <a:pt x="0" y="142733"/>
                                <a:pt x="0" y="147697"/>
                                <a:pt x="0" y="147697"/>
                              </a:cubicBezTo>
                              <a:cubicBezTo>
                                <a:pt x="0" y="147697"/>
                                <a:pt x="0" y="152662"/>
                                <a:pt x="0" y="152662"/>
                              </a:cubicBezTo>
                              <a:cubicBezTo>
                                <a:pt x="0" y="152662"/>
                                <a:pt x="0" y="157627"/>
                                <a:pt x="0" y="157627"/>
                              </a:cubicBezTo>
                              <a:cubicBezTo>
                                <a:pt x="0" y="157627"/>
                                <a:pt x="0" y="162591"/>
                                <a:pt x="0" y="162591"/>
                              </a:cubicBezTo>
                              <a:cubicBezTo>
                                <a:pt x="0" y="162591"/>
                                <a:pt x="0" y="167556"/>
                                <a:pt x="0" y="167556"/>
                              </a:cubicBezTo>
                              <a:cubicBezTo>
                                <a:pt x="0" y="167556"/>
                                <a:pt x="0" y="172520"/>
                                <a:pt x="0" y="172520"/>
                              </a:cubicBezTo>
                              <a:cubicBezTo>
                                <a:pt x="0" y="172520"/>
                                <a:pt x="0" y="177485"/>
                                <a:pt x="0" y="177485"/>
                              </a:cubicBezTo>
                              <a:cubicBezTo>
                                <a:pt x="0" y="177485"/>
                                <a:pt x="0" y="182450"/>
                                <a:pt x="0" y="182450"/>
                              </a:cubicBezTo>
                              <a:cubicBezTo>
                                <a:pt x="0" y="182450"/>
                                <a:pt x="0" y="187414"/>
                                <a:pt x="0" y="187414"/>
                              </a:cubicBezTo>
                              <a:cubicBezTo>
                                <a:pt x="0" y="187414"/>
                                <a:pt x="0" y="192379"/>
                                <a:pt x="0" y="192379"/>
                              </a:cubicBezTo>
                              <a:cubicBezTo>
                                <a:pt x="0" y="197344"/>
                                <a:pt x="0" y="202308"/>
                                <a:pt x="4965" y="207273"/>
                              </a:cubicBezTo>
                              <a:lnTo>
                                <a:pt x="228373" y="336353"/>
                              </a:lnTo>
                              <a:cubicBezTo>
                                <a:pt x="238302" y="341318"/>
                                <a:pt x="253196" y="341318"/>
                                <a:pt x="258160" y="336353"/>
                              </a:cubicBezTo>
                              <a:lnTo>
                                <a:pt x="481568" y="207273"/>
                              </a:lnTo>
                              <a:cubicBezTo>
                                <a:pt x="486533" y="207273"/>
                                <a:pt x="486533" y="202308"/>
                                <a:pt x="486533" y="197344"/>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8" name="Polyline: figure 57">
                          <a:extLst>
                            <a:ext uri="{FF2B5EF4-FFF2-40B4-BE49-F238E27FC236}">
                              <a16:creationId xmlns:a16="http://schemas.microsoft.com/office/drawing/2014/main" id="{3CBDD814-D3A4-46A3-A24F-A25C10491812}"/>
                            </a:ext>
                          </a:extLst>
                        </p:cNvPr>
                        <p:cNvSpPr/>
                        <p:nvPr/>
                      </p:nvSpPr>
                      <p:spPr>
                        <a:xfrm>
                          <a:off x="12314312" y="8278256"/>
                          <a:ext cx="4056093" cy="2261383"/>
                        </a:xfrm>
                        <a:custGeom>
                          <a:avLst/>
                          <a:gdLst>
                            <a:gd name="connsiteX0" fmla="*/ 446816 w 4056093"/>
                            <a:gd name="connsiteY0" fmla="*/ 2143474 h 2261383"/>
                            <a:gd name="connsiteX1" fmla="*/ 446816 w 4056093"/>
                            <a:gd name="connsiteY1" fmla="*/ 2138509 h 2261383"/>
                            <a:gd name="connsiteX2" fmla="*/ 446816 w 4056093"/>
                            <a:gd name="connsiteY2" fmla="*/ 2133545 h 2261383"/>
                            <a:gd name="connsiteX3" fmla="*/ 446816 w 4056093"/>
                            <a:gd name="connsiteY3" fmla="*/ 2128580 h 2261383"/>
                            <a:gd name="connsiteX4" fmla="*/ 446816 w 4056093"/>
                            <a:gd name="connsiteY4" fmla="*/ 2123616 h 2261383"/>
                            <a:gd name="connsiteX5" fmla="*/ 446816 w 4056093"/>
                            <a:gd name="connsiteY5" fmla="*/ 2118651 h 2261383"/>
                            <a:gd name="connsiteX6" fmla="*/ 446816 w 4056093"/>
                            <a:gd name="connsiteY6" fmla="*/ 2113686 h 2261383"/>
                            <a:gd name="connsiteX7" fmla="*/ 446816 w 4056093"/>
                            <a:gd name="connsiteY7" fmla="*/ 2108722 h 2261383"/>
                            <a:gd name="connsiteX8" fmla="*/ 446816 w 4056093"/>
                            <a:gd name="connsiteY8" fmla="*/ 2103757 h 2261383"/>
                            <a:gd name="connsiteX9" fmla="*/ 446816 w 4056093"/>
                            <a:gd name="connsiteY9" fmla="*/ 2098793 h 2261383"/>
                            <a:gd name="connsiteX10" fmla="*/ 446816 w 4056093"/>
                            <a:gd name="connsiteY10" fmla="*/ 2093828 h 2261383"/>
                            <a:gd name="connsiteX11" fmla="*/ 446816 w 4056093"/>
                            <a:gd name="connsiteY11" fmla="*/ 2083899 h 2261383"/>
                            <a:gd name="connsiteX12" fmla="*/ 496462 w 4056093"/>
                            <a:gd name="connsiteY12" fmla="*/ 2113686 h 2261383"/>
                            <a:gd name="connsiteX13" fmla="*/ 526250 w 4056093"/>
                            <a:gd name="connsiteY13" fmla="*/ 2113686 h 2261383"/>
                            <a:gd name="connsiteX14" fmla="*/ 709941 w 4056093"/>
                            <a:gd name="connsiteY14" fmla="*/ 2009430 h 2261383"/>
                            <a:gd name="connsiteX15" fmla="*/ 714905 w 4056093"/>
                            <a:gd name="connsiteY15" fmla="*/ 1999501 h 2261383"/>
                            <a:gd name="connsiteX16" fmla="*/ 714905 w 4056093"/>
                            <a:gd name="connsiteY16" fmla="*/ 1994536 h 2261383"/>
                            <a:gd name="connsiteX17" fmla="*/ 714905 w 4056093"/>
                            <a:gd name="connsiteY17" fmla="*/ 1989571 h 2261383"/>
                            <a:gd name="connsiteX18" fmla="*/ 714905 w 4056093"/>
                            <a:gd name="connsiteY18" fmla="*/ 1984607 h 2261383"/>
                            <a:gd name="connsiteX19" fmla="*/ 714905 w 4056093"/>
                            <a:gd name="connsiteY19" fmla="*/ 1979642 h 2261383"/>
                            <a:gd name="connsiteX20" fmla="*/ 714905 w 4056093"/>
                            <a:gd name="connsiteY20" fmla="*/ 1974677 h 2261383"/>
                            <a:gd name="connsiteX21" fmla="*/ 714905 w 4056093"/>
                            <a:gd name="connsiteY21" fmla="*/ 1969713 h 2261383"/>
                            <a:gd name="connsiteX22" fmla="*/ 714905 w 4056093"/>
                            <a:gd name="connsiteY22" fmla="*/ 1964748 h 2261383"/>
                            <a:gd name="connsiteX23" fmla="*/ 714905 w 4056093"/>
                            <a:gd name="connsiteY23" fmla="*/ 1959783 h 2261383"/>
                            <a:gd name="connsiteX24" fmla="*/ 714905 w 4056093"/>
                            <a:gd name="connsiteY24" fmla="*/ 1954819 h 2261383"/>
                            <a:gd name="connsiteX25" fmla="*/ 714905 w 4056093"/>
                            <a:gd name="connsiteY25" fmla="*/ 1949854 h 2261383"/>
                            <a:gd name="connsiteX26" fmla="*/ 714905 w 4056093"/>
                            <a:gd name="connsiteY26" fmla="*/ 1939925 h 2261383"/>
                            <a:gd name="connsiteX27" fmla="*/ 764551 w 4056093"/>
                            <a:gd name="connsiteY27" fmla="*/ 1969713 h 2261383"/>
                            <a:gd name="connsiteX28" fmla="*/ 794339 w 4056093"/>
                            <a:gd name="connsiteY28" fmla="*/ 1969713 h 2261383"/>
                            <a:gd name="connsiteX29" fmla="*/ 978030 w 4056093"/>
                            <a:gd name="connsiteY29" fmla="*/ 1865455 h 2261383"/>
                            <a:gd name="connsiteX30" fmla="*/ 982995 w 4056093"/>
                            <a:gd name="connsiteY30" fmla="*/ 1855526 h 2261383"/>
                            <a:gd name="connsiteX31" fmla="*/ 982995 w 4056093"/>
                            <a:gd name="connsiteY31" fmla="*/ 1850562 h 2261383"/>
                            <a:gd name="connsiteX32" fmla="*/ 982995 w 4056093"/>
                            <a:gd name="connsiteY32" fmla="*/ 1845597 h 2261383"/>
                            <a:gd name="connsiteX33" fmla="*/ 982995 w 4056093"/>
                            <a:gd name="connsiteY33" fmla="*/ 1840632 h 2261383"/>
                            <a:gd name="connsiteX34" fmla="*/ 982995 w 4056093"/>
                            <a:gd name="connsiteY34" fmla="*/ 1835668 h 2261383"/>
                            <a:gd name="connsiteX35" fmla="*/ 982995 w 4056093"/>
                            <a:gd name="connsiteY35" fmla="*/ 1830703 h 2261383"/>
                            <a:gd name="connsiteX36" fmla="*/ 982995 w 4056093"/>
                            <a:gd name="connsiteY36" fmla="*/ 1825739 h 2261383"/>
                            <a:gd name="connsiteX37" fmla="*/ 982995 w 4056093"/>
                            <a:gd name="connsiteY37" fmla="*/ 1820774 h 2261383"/>
                            <a:gd name="connsiteX38" fmla="*/ 982995 w 4056093"/>
                            <a:gd name="connsiteY38" fmla="*/ 1815809 h 2261383"/>
                            <a:gd name="connsiteX39" fmla="*/ 982995 w 4056093"/>
                            <a:gd name="connsiteY39" fmla="*/ 1810845 h 2261383"/>
                            <a:gd name="connsiteX40" fmla="*/ 982995 w 4056093"/>
                            <a:gd name="connsiteY40" fmla="*/ 1805880 h 2261383"/>
                            <a:gd name="connsiteX41" fmla="*/ 982995 w 4056093"/>
                            <a:gd name="connsiteY41" fmla="*/ 1795951 h 2261383"/>
                            <a:gd name="connsiteX42" fmla="*/ 1032641 w 4056093"/>
                            <a:gd name="connsiteY42" fmla="*/ 1825739 h 2261383"/>
                            <a:gd name="connsiteX43" fmla="*/ 1062429 w 4056093"/>
                            <a:gd name="connsiteY43" fmla="*/ 1825739 h 2261383"/>
                            <a:gd name="connsiteX44" fmla="*/ 1246119 w 4056093"/>
                            <a:gd name="connsiteY44" fmla="*/ 1721482 h 2261383"/>
                            <a:gd name="connsiteX45" fmla="*/ 1251084 w 4056093"/>
                            <a:gd name="connsiteY45" fmla="*/ 1711553 h 2261383"/>
                            <a:gd name="connsiteX46" fmla="*/ 1251084 w 4056093"/>
                            <a:gd name="connsiteY46" fmla="*/ 1706588 h 2261383"/>
                            <a:gd name="connsiteX47" fmla="*/ 1251084 w 4056093"/>
                            <a:gd name="connsiteY47" fmla="*/ 1701623 h 2261383"/>
                            <a:gd name="connsiteX48" fmla="*/ 1251084 w 4056093"/>
                            <a:gd name="connsiteY48" fmla="*/ 1696659 h 2261383"/>
                            <a:gd name="connsiteX49" fmla="*/ 1251084 w 4056093"/>
                            <a:gd name="connsiteY49" fmla="*/ 1691694 h 2261383"/>
                            <a:gd name="connsiteX50" fmla="*/ 1251084 w 4056093"/>
                            <a:gd name="connsiteY50" fmla="*/ 1686729 h 2261383"/>
                            <a:gd name="connsiteX51" fmla="*/ 1251084 w 4056093"/>
                            <a:gd name="connsiteY51" fmla="*/ 1681765 h 2261383"/>
                            <a:gd name="connsiteX52" fmla="*/ 1251084 w 4056093"/>
                            <a:gd name="connsiteY52" fmla="*/ 1676800 h 2261383"/>
                            <a:gd name="connsiteX53" fmla="*/ 1251084 w 4056093"/>
                            <a:gd name="connsiteY53" fmla="*/ 1671835 h 2261383"/>
                            <a:gd name="connsiteX54" fmla="*/ 1251084 w 4056093"/>
                            <a:gd name="connsiteY54" fmla="*/ 1666870 h 2261383"/>
                            <a:gd name="connsiteX55" fmla="*/ 1251084 w 4056093"/>
                            <a:gd name="connsiteY55" fmla="*/ 1661906 h 2261383"/>
                            <a:gd name="connsiteX56" fmla="*/ 1251084 w 4056093"/>
                            <a:gd name="connsiteY56" fmla="*/ 1651977 h 2261383"/>
                            <a:gd name="connsiteX57" fmla="*/ 1300730 w 4056093"/>
                            <a:gd name="connsiteY57" fmla="*/ 1681765 h 2261383"/>
                            <a:gd name="connsiteX58" fmla="*/ 1330518 w 4056093"/>
                            <a:gd name="connsiteY58" fmla="*/ 1681765 h 2261383"/>
                            <a:gd name="connsiteX59" fmla="*/ 1514209 w 4056093"/>
                            <a:gd name="connsiteY59" fmla="*/ 1577508 h 2261383"/>
                            <a:gd name="connsiteX60" fmla="*/ 1519173 w 4056093"/>
                            <a:gd name="connsiteY60" fmla="*/ 1567578 h 2261383"/>
                            <a:gd name="connsiteX61" fmla="*/ 1519173 w 4056093"/>
                            <a:gd name="connsiteY61" fmla="*/ 1562614 h 2261383"/>
                            <a:gd name="connsiteX62" fmla="*/ 1519173 w 4056093"/>
                            <a:gd name="connsiteY62" fmla="*/ 1557649 h 2261383"/>
                            <a:gd name="connsiteX63" fmla="*/ 1519173 w 4056093"/>
                            <a:gd name="connsiteY63" fmla="*/ 1552685 h 2261383"/>
                            <a:gd name="connsiteX64" fmla="*/ 1519173 w 4056093"/>
                            <a:gd name="connsiteY64" fmla="*/ 1547720 h 2261383"/>
                            <a:gd name="connsiteX65" fmla="*/ 1519173 w 4056093"/>
                            <a:gd name="connsiteY65" fmla="*/ 1542755 h 2261383"/>
                            <a:gd name="connsiteX66" fmla="*/ 1519173 w 4056093"/>
                            <a:gd name="connsiteY66" fmla="*/ 1537791 h 2261383"/>
                            <a:gd name="connsiteX67" fmla="*/ 1519173 w 4056093"/>
                            <a:gd name="connsiteY67" fmla="*/ 1532826 h 2261383"/>
                            <a:gd name="connsiteX68" fmla="*/ 1519173 w 4056093"/>
                            <a:gd name="connsiteY68" fmla="*/ 1527862 h 2261383"/>
                            <a:gd name="connsiteX69" fmla="*/ 1519173 w 4056093"/>
                            <a:gd name="connsiteY69" fmla="*/ 1522897 h 2261383"/>
                            <a:gd name="connsiteX70" fmla="*/ 1519173 w 4056093"/>
                            <a:gd name="connsiteY70" fmla="*/ 1517932 h 2261383"/>
                            <a:gd name="connsiteX71" fmla="*/ 1519173 w 4056093"/>
                            <a:gd name="connsiteY71" fmla="*/ 1508003 h 2261383"/>
                            <a:gd name="connsiteX72" fmla="*/ 1568820 w 4056093"/>
                            <a:gd name="connsiteY72" fmla="*/ 1537791 h 2261383"/>
                            <a:gd name="connsiteX73" fmla="*/ 1598608 w 4056093"/>
                            <a:gd name="connsiteY73" fmla="*/ 1537791 h 2261383"/>
                            <a:gd name="connsiteX74" fmla="*/ 1782298 w 4056093"/>
                            <a:gd name="connsiteY74" fmla="*/ 1433534 h 2261383"/>
                            <a:gd name="connsiteX75" fmla="*/ 1787263 w 4056093"/>
                            <a:gd name="connsiteY75" fmla="*/ 1423604 h 2261383"/>
                            <a:gd name="connsiteX76" fmla="*/ 1787263 w 4056093"/>
                            <a:gd name="connsiteY76" fmla="*/ 1418640 h 2261383"/>
                            <a:gd name="connsiteX77" fmla="*/ 1787263 w 4056093"/>
                            <a:gd name="connsiteY77" fmla="*/ 1413675 h 2261383"/>
                            <a:gd name="connsiteX78" fmla="*/ 1787263 w 4056093"/>
                            <a:gd name="connsiteY78" fmla="*/ 1408710 h 2261383"/>
                            <a:gd name="connsiteX79" fmla="*/ 1787263 w 4056093"/>
                            <a:gd name="connsiteY79" fmla="*/ 1403746 h 2261383"/>
                            <a:gd name="connsiteX80" fmla="*/ 1787263 w 4056093"/>
                            <a:gd name="connsiteY80" fmla="*/ 1398781 h 2261383"/>
                            <a:gd name="connsiteX81" fmla="*/ 1787263 w 4056093"/>
                            <a:gd name="connsiteY81" fmla="*/ 1393816 h 2261383"/>
                            <a:gd name="connsiteX82" fmla="*/ 1787263 w 4056093"/>
                            <a:gd name="connsiteY82" fmla="*/ 1388852 h 2261383"/>
                            <a:gd name="connsiteX83" fmla="*/ 1787263 w 4056093"/>
                            <a:gd name="connsiteY83" fmla="*/ 1383887 h 2261383"/>
                            <a:gd name="connsiteX84" fmla="*/ 1787263 w 4056093"/>
                            <a:gd name="connsiteY84" fmla="*/ 1378923 h 2261383"/>
                            <a:gd name="connsiteX85" fmla="*/ 1787263 w 4056093"/>
                            <a:gd name="connsiteY85" fmla="*/ 1373958 h 2261383"/>
                            <a:gd name="connsiteX86" fmla="*/ 1787263 w 4056093"/>
                            <a:gd name="connsiteY86" fmla="*/ 1364029 h 2261383"/>
                            <a:gd name="connsiteX87" fmla="*/ 1836909 w 4056093"/>
                            <a:gd name="connsiteY87" fmla="*/ 1393816 h 2261383"/>
                            <a:gd name="connsiteX88" fmla="*/ 1866697 w 4056093"/>
                            <a:gd name="connsiteY88" fmla="*/ 1393816 h 2261383"/>
                            <a:gd name="connsiteX89" fmla="*/ 2050388 w 4056093"/>
                            <a:gd name="connsiteY89" fmla="*/ 1289560 h 2261383"/>
                            <a:gd name="connsiteX90" fmla="*/ 2055352 w 4056093"/>
                            <a:gd name="connsiteY90" fmla="*/ 1279631 h 2261383"/>
                            <a:gd name="connsiteX91" fmla="*/ 2055352 w 4056093"/>
                            <a:gd name="connsiteY91" fmla="*/ 1274666 h 2261383"/>
                            <a:gd name="connsiteX92" fmla="*/ 2055352 w 4056093"/>
                            <a:gd name="connsiteY92" fmla="*/ 1269701 h 2261383"/>
                            <a:gd name="connsiteX93" fmla="*/ 2055352 w 4056093"/>
                            <a:gd name="connsiteY93" fmla="*/ 1264737 h 2261383"/>
                            <a:gd name="connsiteX94" fmla="*/ 2055352 w 4056093"/>
                            <a:gd name="connsiteY94" fmla="*/ 1259772 h 2261383"/>
                            <a:gd name="connsiteX95" fmla="*/ 2055352 w 4056093"/>
                            <a:gd name="connsiteY95" fmla="*/ 1254808 h 2261383"/>
                            <a:gd name="connsiteX96" fmla="*/ 2055352 w 4056093"/>
                            <a:gd name="connsiteY96" fmla="*/ 1249843 h 2261383"/>
                            <a:gd name="connsiteX97" fmla="*/ 2055352 w 4056093"/>
                            <a:gd name="connsiteY97" fmla="*/ 1244878 h 2261383"/>
                            <a:gd name="connsiteX98" fmla="*/ 2055352 w 4056093"/>
                            <a:gd name="connsiteY98" fmla="*/ 1239914 h 2261383"/>
                            <a:gd name="connsiteX99" fmla="*/ 2055352 w 4056093"/>
                            <a:gd name="connsiteY99" fmla="*/ 1234949 h 2261383"/>
                            <a:gd name="connsiteX100" fmla="*/ 2055352 w 4056093"/>
                            <a:gd name="connsiteY100" fmla="*/ 1229985 h 2261383"/>
                            <a:gd name="connsiteX101" fmla="*/ 2055352 w 4056093"/>
                            <a:gd name="connsiteY101" fmla="*/ 1220055 h 2261383"/>
                            <a:gd name="connsiteX102" fmla="*/ 2104999 w 4056093"/>
                            <a:gd name="connsiteY102" fmla="*/ 1249843 h 2261383"/>
                            <a:gd name="connsiteX103" fmla="*/ 2134786 w 4056093"/>
                            <a:gd name="connsiteY103" fmla="*/ 1249843 h 2261383"/>
                            <a:gd name="connsiteX104" fmla="*/ 2318477 w 4056093"/>
                            <a:gd name="connsiteY104" fmla="*/ 1145586 h 2261383"/>
                            <a:gd name="connsiteX105" fmla="*/ 2323442 w 4056093"/>
                            <a:gd name="connsiteY105" fmla="*/ 1135656 h 2261383"/>
                            <a:gd name="connsiteX106" fmla="*/ 2323442 w 4056093"/>
                            <a:gd name="connsiteY106" fmla="*/ 1130692 h 2261383"/>
                            <a:gd name="connsiteX107" fmla="*/ 2323442 w 4056093"/>
                            <a:gd name="connsiteY107" fmla="*/ 1125727 h 2261383"/>
                            <a:gd name="connsiteX108" fmla="*/ 2323442 w 4056093"/>
                            <a:gd name="connsiteY108" fmla="*/ 1120762 h 2261383"/>
                            <a:gd name="connsiteX109" fmla="*/ 2323442 w 4056093"/>
                            <a:gd name="connsiteY109" fmla="*/ 1115798 h 2261383"/>
                            <a:gd name="connsiteX110" fmla="*/ 2323442 w 4056093"/>
                            <a:gd name="connsiteY110" fmla="*/ 1110833 h 2261383"/>
                            <a:gd name="connsiteX111" fmla="*/ 2323442 w 4056093"/>
                            <a:gd name="connsiteY111" fmla="*/ 1105869 h 2261383"/>
                            <a:gd name="connsiteX112" fmla="*/ 2323442 w 4056093"/>
                            <a:gd name="connsiteY112" fmla="*/ 1100904 h 2261383"/>
                            <a:gd name="connsiteX113" fmla="*/ 2323442 w 4056093"/>
                            <a:gd name="connsiteY113" fmla="*/ 1095939 h 2261383"/>
                            <a:gd name="connsiteX114" fmla="*/ 2323442 w 4056093"/>
                            <a:gd name="connsiteY114" fmla="*/ 1090975 h 2261383"/>
                            <a:gd name="connsiteX115" fmla="*/ 2323442 w 4056093"/>
                            <a:gd name="connsiteY115" fmla="*/ 1086010 h 2261383"/>
                            <a:gd name="connsiteX116" fmla="*/ 2323442 w 4056093"/>
                            <a:gd name="connsiteY116" fmla="*/ 1076081 h 2261383"/>
                            <a:gd name="connsiteX117" fmla="*/ 2373088 w 4056093"/>
                            <a:gd name="connsiteY117" fmla="*/ 1105869 h 2261383"/>
                            <a:gd name="connsiteX118" fmla="*/ 2402876 w 4056093"/>
                            <a:gd name="connsiteY118" fmla="*/ 1105869 h 2261383"/>
                            <a:gd name="connsiteX119" fmla="*/ 2586567 w 4056093"/>
                            <a:gd name="connsiteY119" fmla="*/ 1001612 h 2261383"/>
                            <a:gd name="connsiteX120" fmla="*/ 2591531 w 4056093"/>
                            <a:gd name="connsiteY120" fmla="*/ 991683 h 2261383"/>
                            <a:gd name="connsiteX121" fmla="*/ 2591531 w 4056093"/>
                            <a:gd name="connsiteY121" fmla="*/ 986718 h 2261383"/>
                            <a:gd name="connsiteX122" fmla="*/ 2591531 w 4056093"/>
                            <a:gd name="connsiteY122" fmla="*/ 981754 h 2261383"/>
                            <a:gd name="connsiteX123" fmla="*/ 2591531 w 4056093"/>
                            <a:gd name="connsiteY123" fmla="*/ 976789 h 2261383"/>
                            <a:gd name="connsiteX124" fmla="*/ 2591531 w 4056093"/>
                            <a:gd name="connsiteY124" fmla="*/ 971824 h 2261383"/>
                            <a:gd name="connsiteX125" fmla="*/ 2591531 w 4056093"/>
                            <a:gd name="connsiteY125" fmla="*/ 966860 h 2261383"/>
                            <a:gd name="connsiteX126" fmla="*/ 2591531 w 4056093"/>
                            <a:gd name="connsiteY126" fmla="*/ 961895 h 2261383"/>
                            <a:gd name="connsiteX127" fmla="*/ 2591531 w 4056093"/>
                            <a:gd name="connsiteY127" fmla="*/ 956931 h 2261383"/>
                            <a:gd name="connsiteX128" fmla="*/ 2591531 w 4056093"/>
                            <a:gd name="connsiteY128" fmla="*/ 951966 h 2261383"/>
                            <a:gd name="connsiteX129" fmla="*/ 2591531 w 4056093"/>
                            <a:gd name="connsiteY129" fmla="*/ 947001 h 2261383"/>
                            <a:gd name="connsiteX130" fmla="*/ 2591531 w 4056093"/>
                            <a:gd name="connsiteY130" fmla="*/ 942037 h 2261383"/>
                            <a:gd name="connsiteX131" fmla="*/ 2591531 w 4056093"/>
                            <a:gd name="connsiteY131" fmla="*/ 932107 h 2261383"/>
                            <a:gd name="connsiteX132" fmla="*/ 2641178 w 4056093"/>
                            <a:gd name="connsiteY132" fmla="*/ 961895 h 2261383"/>
                            <a:gd name="connsiteX133" fmla="*/ 2670965 w 4056093"/>
                            <a:gd name="connsiteY133" fmla="*/ 961895 h 2261383"/>
                            <a:gd name="connsiteX134" fmla="*/ 2854656 w 4056093"/>
                            <a:gd name="connsiteY134" fmla="*/ 857638 h 2261383"/>
                            <a:gd name="connsiteX135" fmla="*/ 2859621 w 4056093"/>
                            <a:gd name="connsiteY135" fmla="*/ 847708 h 2261383"/>
                            <a:gd name="connsiteX136" fmla="*/ 2859621 w 4056093"/>
                            <a:gd name="connsiteY136" fmla="*/ 842744 h 2261383"/>
                            <a:gd name="connsiteX137" fmla="*/ 2859621 w 4056093"/>
                            <a:gd name="connsiteY137" fmla="*/ 837779 h 2261383"/>
                            <a:gd name="connsiteX138" fmla="*/ 2859621 w 4056093"/>
                            <a:gd name="connsiteY138" fmla="*/ 832815 h 2261383"/>
                            <a:gd name="connsiteX139" fmla="*/ 2859621 w 4056093"/>
                            <a:gd name="connsiteY139" fmla="*/ 827850 h 2261383"/>
                            <a:gd name="connsiteX140" fmla="*/ 2859621 w 4056093"/>
                            <a:gd name="connsiteY140" fmla="*/ 822885 h 2261383"/>
                            <a:gd name="connsiteX141" fmla="*/ 2859621 w 4056093"/>
                            <a:gd name="connsiteY141" fmla="*/ 817921 h 2261383"/>
                            <a:gd name="connsiteX142" fmla="*/ 2859621 w 4056093"/>
                            <a:gd name="connsiteY142" fmla="*/ 812956 h 2261383"/>
                            <a:gd name="connsiteX143" fmla="*/ 2859621 w 4056093"/>
                            <a:gd name="connsiteY143" fmla="*/ 807992 h 2261383"/>
                            <a:gd name="connsiteX144" fmla="*/ 2859621 w 4056093"/>
                            <a:gd name="connsiteY144" fmla="*/ 803027 h 2261383"/>
                            <a:gd name="connsiteX145" fmla="*/ 2859621 w 4056093"/>
                            <a:gd name="connsiteY145" fmla="*/ 798062 h 2261383"/>
                            <a:gd name="connsiteX146" fmla="*/ 2859621 w 4056093"/>
                            <a:gd name="connsiteY146" fmla="*/ 788133 h 2261383"/>
                            <a:gd name="connsiteX147" fmla="*/ 2909267 w 4056093"/>
                            <a:gd name="connsiteY147" fmla="*/ 817921 h 2261383"/>
                            <a:gd name="connsiteX148" fmla="*/ 2939055 w 4056093"/>
                            <a:gd name="connsiteY148" fmla="*/ 817921 h 2261383"/>
                            <a:gd name="connsiteX149" fmla="*/ 3122745 w 4056093"/>
                            <a:gd name="connsiteY149" fmla="*/ 713664 h 2261383"/>
                            <a:gd name="connsiteX150" fmla="*/ 3127710 w 4056093"/>
                            <a:gd name="connsiteY150" fmla="*/ 703735 h 2261383"/>
                            <a:gd name="connsiteX151" fmla="*/ 3127710 w 4056093"/>
                            <a:gd name="connsiteY151" fmla="*/ 698770 h 2261383"/>
                            <a:gd name="connsiteX152" fmla="*/ 3127710 w 4056093"/>
                            <a:gd name="connsiteY152" fmla="*/ 693806 h 2261383"/>
                            <a:gd name="connsiteX153" fmla="*/ 3127710 w 4056093"/>
                            <a:gd name="connsiteY153" fmla="*/ 688841 h 2261383"/>
                            <a:gd name="connsiteX154" fmla="*/ 3127710 w 4056093"/>
                            <a:gd name="connsiteY154" fmla="*/ 683877 h 2261383"/>
                            <a:gd name="connsiteX155" fmla="*/ 3127710 w 4056093"/>
                            <a:gd name="connsiteY155" fmla="*/ 678912 h 2261383"/>
                            <a:gd name="connsiteX156" fmla="*/ 3127710 w 4056093"/>
                            <a:gd name="connsiteY156" fmla="*/ 673947 h 2261383"/>
                            <a:gd name="connsiteX157" fmla="*/ 3127710 w 4056093"/>
                            <a:gd name="connsiteY157" fmla="*/ 668983 h 2261383"/>
                            <a:gd name="connsiteX158" fmla="*/ 3127710 w 4056093"/>
                            <a:gd name="connsiteY158" fmla="*/ 664018 h 2261383"/>
                            <a:gd name="connsiteX159" fmla="*/ 3127710 w 4056093"/>
                            <a:gd name="connsiteY159" fmla="*/ 659053 h 2261383"/>
                            <a:gd name="connsiteX160" fmla="*/ 3127710 w 4056093"/>
                            <a:gd name="connsiteY160" fmla="*/ 654089 h 2261383"/>
                            <a:gd name="connsiteX161" fmla="*/ 3127710 w 4056093"/>
                            <a:gd name="connsiteY161" fmla="*/ 644159 h 2261383"/>
                            <a:gd name="connsiteX162" fmla="*/ 3177356 w 4056093"/>
                            <a:gd name="connsiteY162" fmla="*/ 673947 h 2261383"/>
                            <a:gd name="connsiteX163" fmla="*/ 3207144 w 4056093"/>
                            <a:gd name="connsiteY163" fmla="*/ 673947 h 2261383"/>
                            <a:gd name="connsiteX164" fmla="*/ 3390835 w 4056093"/>
                            <a:gd name="connsiteY164" fmla="*/ 569690 h 2261383"/>
                            <a:gd name="connsiteX165" fmla="*/ 3395800 w 4056093"/>
                            <a:gd name="connsiteY165" fmla="*/ 559761 h 2261383"/>
                            <a:gd name="connsiteX166" fmla="*/ 3395800 w 4056093"/>
                            <a:gd name="connsiteY166" fmla="*/ 554796 h 2261383"/>
                            <a:gd name="connsiteX167" fmla="*/ 3395800 w 4056093"/>
                            <a:gd name="connsiteY167" fmla="*/ 549831 h 2261383"/>
                            <a:gd name="connsiteX168" fmla="*/ 3395800 w 4056093"/>
                            <a:gd name="connsiteY168" fmla="*/ 544867 h 2261383"/>
                            <a:gd name="connsiteX169" fmla="*/ 3395800 w 4056093"/>
                            <a:gd name="connsiteY169" fmla="*/ 539902 h 2261383"/>
                            <a:gd name="connsiteX170" fmla="*/ 3395800 w 4056093"/>
                            <a:gd name="connsiteY170" fmla="*/ 534938 h 2261383"/>
                            <a:gd name="connsiteX171" fmla="*/ 3395800 w 4056093"/>
                            <a:gd name="connsiteY171" fmla="*/ 529973 h 2261383"/>
                            <a:gd name="connsiteX172" fmla="*/ 3395800 w 4056093"/>
                            <a:gd name="connsiteY172" fmla="*/ 525008 h 2261383"/>
                            <a:gd name="connsiteX173" fmla="*/ 3395800 w 4056093"/>
                            <a:gd name="connsiteY173" fmla="*/ 520044 h 2261383"/>
                            <a:gd name="connsiteX174" fmla="*/ 3395800 w 4056093"/>
                            <a:gd name="connsiteY174" fmla="*/ 515079 h 2261383"/>
                            <a:gd name="connsiteX175" fmla="*/ 3395800 w 4056093"/>
                            <a:gd name="connsiteY175" fmla="*/ 510115 h 2261383"/>
                            <a:gd name="connsiteX176" fmla="*/ 3395800 w 4056093"/>
                            <a:gd name="connsiteY176" fmla="*/ 500185 h 2261383"/>
                            <a:gd name="connsiteX177" fmla="*/ 3445446 w 4056093"/>
                            <a:gd name="connsiteY177" fmla="*/ 529973 h 2261383"/>
                            <a:gd name="connsiteX178" fmla="*/ 3475233 w 4056093"/>
                            <a:gd name="connsiteY178" fmla="*/ 529973 h 2261383"/>
                            <a:gd name="connsiteX179" fmla="*/ 3658924 w 4056093"/>
                            <a:gd name="connsiteY179" fmla="*/ 425716 h 2261383"/>
                            <a:gd name="connsiteX180" fmla="*/ 3663889 w 4056093"/>
                            <a:gd name="connsiteY180" fmla="*/ 415787 h 2261383"/>
                            <a:gd name="connsiteX181" fmla="*/ 3663889 w 4056093"/>
                            <a:gd name="connsiteY181" fmla="*/ 410822 h 2261383"/>
                            <a:gd name="connsiteX182" fmla="*/ 3663889 w 4056093"/>
                            <a:gd name="connsiteY182" fmla="*/ 405858 h 2261383"/>
                            <a:gd name="connsiteX183" fmla="*/ 3663889 w 4056093"/>
                            <a:gd name="connsiteY183" fmla="*/ 400893 h 2261383"/>
                            <a:gd name="connsiteX184" fmla="*/ 3663889 w 4056093"/>
                            <a:gd name="connsiteY184" fmla="*/ 395928 h 2261383"/>
                            <a:gd name="connsiteX185" fmla="*/ 3663889 w 4056093"/>
                            <a:gd name="connsiteY185" fmla="*/ 390964 h 2261383"/>
                            <a:gd name="connsiteX186" fmla="*/ 3663889 w 4056093"/>
                            <a:gd name="connsiteY186" fmla="*/ 385999 h 2261383"/>
                            <a:gd name="connsiteX187" fmla="*/ 3663889 w 4056093"/>
                            <a:gd name="connsiteY187" fmla="*/ 381034 h 2261383"/>
                            <a:gd name="connsiteX188" fmla="*/ 3663889 w 4056093"/>
                            <a:gd name="connsiteY188" fmla="*/ 376070 h 2261383"/>
                            <a:gd name="connsiteX189" fmla="*/ 3663889 w 4056093"/>
                            <a:gd name="connsiteY189" fmla="*/ 371105 h 2261383"/>
                            <a:gd name="connsiteX190" fmla="*/ 3663889 w 4056093"/>
                            <a:gd name="connsiteY190" fmla="*/ 366140 h 2261383"/>
                            <a:gd name="connsiteX191" fmla="*/ 3663889 w 4056093"/>
                            <a:gd name="connsiteY191" fmla="*/ 356211 h 2261383"/>
                            <a:gd name="connsiteX192" fmla="*/ 3713535 w 4056093"/>
                            <a:gd name="connsiteY192" fmla="*/ 385999 h 2261383"/>
                            <a:gd name="connsiteX193" fmla="*/ 3743323 w 4056093"/>
                            <a:gd name="connsiteY193" fmla="*/ 385999 h 2261383"/>
                            <a:gd name="connsiteX194" fmla="*/ 4051129 w 4056093"/>
                            <a:gd name="connsiteY194" fmla="*/ 207273 h 2261383"/>
                            <a:gd name="connsiteX195" fmla="*/ 4056094 w 4056093"/>
                            <a:gd name="connsiteY195" fmla="*/ 197344 h 2261383"/>
                            <a:gd name="connsiteX196" fmla="*/ 4056094 w 4056093"/>
                            <a:gd name="connsiteY196" fmla="*/ 192379 h 2261383"/>
                            <a:gd name="connsiteX197" fmla="*/ 4056094 w 4056093"/>
                            <a:gd name="connsiteY197" fmla="*/ 187415 h 2261383"/>
                            <a:gd name="connsiteX198" fmla="*/ 4056094 w 4056093"/>
                            <a:gd name="connsiteY198" fmla="*/ 182450 h 2261383"/>
                            <a:gd name="connsiteX199" fmla="*/ 4056094 w 4056093"/>
                            <a:gd name="connsiteY199" fmla="*/ 177485 h 2261383"/>
                            <a:gd name="connsiteX200" fmla="*/ 4056094 w 4056093"/>
                            <a:gd name="connsiteY200" fmla="*/ 172521 h 2261383"/>
                            <a:gd name="connsiteX201" fmla="*/ 4056094 w 4056093"/>
                            <a:gd name="connsiteY201" fmla="*/ 167556 h 2261383"/>
                            <a:gd name="connsiteX202" fmla="*/ 4056094 w 4056093"/>
                            <a:gd name="connsiteY202" fmla="*/ 162592 h 2261383"/>
                            <a:gd name="connsiteX203" fmla="*/ 4056094 w 4056093"/>
                            <a:gd name="connsiteY203" fmla="*/ 157627 h 2261383"/>
                            <a:gd name="connsiteX204" fmla="*/ 4056094 w 4056093"/>
                            <a:gd name="connsiteY204" fmla="*/ 152662 h 2261383"/>
                            <a:gd name="connsiteX205" fmla="*/ 4056094 w 4056093"/>
                            <a:gd name="connsiteY205" fmla="*/ 147698 h 2261383"/>
                            <a:gd name="connsiteX206" fmla="*/ 4051129 w 4056093"/>
                            <a:gd name="connsiteY206" fmla="*/ 132804 h 2261383"/>
                            <a:gd name="connsiteX207" fmla="*/ 3827721 w 4056093"/>
                            <a:gd name="connsiteY207" fmla="*/ 3723 h 2261383"/>
                            <a:gd name="connsiteX208" fmla="*/ 3797934 w 4056093"/>
                            <a:gd name="connsiteY208" fmla="*/ 3723 h 2261383"/>
                            <a:gd name="connsiteX209" fmla="*/ 3490127 w 4056093"/>
                            <a:gd name="connsiteY209" fmla="*/ 182450 h 2261383"/>
                            <a:gd name="connsiteX210" fmla="*/ 3485163 w 4056093"/>
                            <a:gd name="connsiteY210" fmla="*/ 192379 h 2261383"/>
                            <a:gd name="connsiteX211" fmla="*/ 3485163 w 4056093"/>
                            <a:gd name="connsiteY211" fmla="*/ 197344 h 2261383"/>
                            <a:gd name="connsiteX212" fmla="*/ 3485163 w 4056093"/>
                            <a:gd name="connsiteY212" fmla="*/ 202308 h 2261383"/>
                            <a:gd name="connsiteX213" fmla="*/ 3485163 w 4056093"/>
                            <a:gd name="connsiteY213" fmla="*/ 207273 h 2261383"/>
                            <a:gd name="connsiteX214" fmla="*/ 3485163 w 4056093"/>
                            <a:gd name="connsiteY214" fmla="*/ 212238 h 2261383"/>
                            <a:gd name="connsiteX215" fmla="*/ 3485163 w 4056093"/>
                            <a:gd name="connsiteY215" fmla="*/ 217202 h 2261383"/>
                            <a:gd name="connsiteX216" fmla="*/ 3485163 w 4056093"/>
                            <a:gd name="connsiteY216" fmla="*/ 222167 h 2261383"/>
                            <a:gd name="connsiteX217" fmla="*/ 3485163 w 4056093"/>
                            <a:gd name="connsiteY217" fmla="*/ 227131 h 2261383"/>
                            <a:gd name="connsiteX218" fmla="*/ 3485163 w 4056093"/>
                            <a:gd name="connsiteY218" fmla="*/ 232096 h 2261383"/>
                            <a:gd name="connsiteX219" fmla="*/ 3485163 w 4056093"/>
                            <a:gd name="connsiteY219" fmla="*/ 237061 h 2261383"/>
                            <a:gd name="connsiteX220" fmla="*/ 3485163 w 4056093"/>
                            <a:gd name="connsiteY220" fmla="*/ 242025 h 2261383"/>
                            <a:gd name="connsiteX221" fmla="*/ 3485163 w 4056093"/>
                            <a:gd name="connsiteY221" fmla="*/ 251954 h 2261383"/>
                            <a:gd name="connsiteX222" fmla="*/ 3435517 w 4056093"/>
                            <a:gd name="connsiteY222" fmla="*/ 222167 h 2261383"/>
                            <a:gd name="connsiteX223" fmla="*/ 3405729 w 4056093"/>
                            <a:gd name="connsiteY223" fmla="*/ 222167 h 2261383"/>
                            <a:gd name="connsiteX224" fmla="*/ 3222038 w 4056093"/>
                            <a:gd name="connsiteY224" fmla="*/ 326423 h 2261383"/>
                            <a:gd name="connsiteX225" fmla="*/ 3217073 w 4056093"/>
                            <a:gd name="connsiteY225" fmla="*/ 336353 h 2261383"/>
                            <a:gd name="connsiteX226" fmla="*/ 3217073 w 4056093"/>
                            <a:gd name="connsiteY226" fmla="*/ 341317 h 2261383"/>
                            <a:gd name="connsiteX227" fmla="*/ 3217073 w 4056093"/>
                            <a:gd name="connsiteY227" fmla="*/ 346282 h 2261383"/>
                            <a:gd name="connsiteX228" fmla="*/ 3217073 w 4056093"/>
                            <a:gd name="connsiteY228" fmla="*/ 351246 h 2261383"/>
                            <a:gd name="connsiteX229" fmla="*/ 3217073 w 4056093"/>
                            <a:gd name="connsiteY229" fmla="*/ 356211 h 2261383"/>
                            <a:gd name="connsiteX230" fmla="*/ 3217073 w 4056093"/>
                            <a:gd name="connsiteY230" fmla="*/ 361176 h 2261383"/>
                            <a:gd name="connsiteX231" fmla="*/ 3217073 w 4056093"/>
                            <a:gd name="connsiteY231" fmla="*/ 366140 h 2261383"/>
                            <a:gd name="connsiteX232" fmla="*/ 3217073 w 4056093"/>
                            <a:gd name="connsiteY232" fmla="*/ 371105 h 2261383"/>
                            <a:gd name="connsiteX233" fmla="*/ 3217073 w 4056093"/>
                            <a:gd name="connsiteY233" fmla="*/ 376070 h 2261383"/>
                            <a:gd name="connsiteX234" fmla="*/ 3217073 w 4056093"/>
                            <a:gd name="connsiteY234" fmla="*/ 381034 h 2261383"/>
                            <a:gd name="connsiteX235" fmla="*/ 3217073 w 4056093"/>
                            <a:gd name="connsiteY235" fmla="*/ 385999 h 2261383"/>
                            <a:gd name="connsiteX236" fmla="*/ 3217073 w 4056093"/>
                            <a:gd name="connsiteY236" fmla="*/ 395928 h 2261383"/>
                            <a:gd name="connsiteX237" fmla="*/ 3167427 w 4056093"/>
                            <a:gd name="connsiteY237" fmla="*/ 366140 h 2261383"/>
                            <a:gd name="connsiteX238" fmla="*/ 3137640 w 4056093"/>
                            <a:gd name="connsiteY238" fmla="*/ 366140 h 2261383"/>
                            <a:gd name="connsiteX239" fmla="*/ 2953948 w 4056093"/>
                            <a:gd name="connsiteY239" fmla="*/ 470398 h 2261383"/>
                            <a:gd name="connsiteX240" fmla="*/ 2948984 w 4056093"/>
                            <a:gd name="connsiteY240" fmla="*/ 480327 h 2261383"/>
                            <a:gd name="connsiteX241" fmla="*/ 2948984 w 4056093"/>
                            <a:gd name="connsiteY241" fmla="*/ 485292 h 2261383"/>
                            <a:gd name="connsiteX242" fmla="*/ 2948984 w 4056093"/>
                            <a:gd name="connsiteY242" fmla="*/ 490256 h 2261383"/>
                            <a:gd name="connsiteX243" fmla="*/ 2948984 w 4056093"/>
                            <a:gd name="connsiteY243" fmla="*/ 495221 h 2261383"/>
                            <a:gd name="connsiteX244" fmla="*/ 2948984 w 4056093"/>
                            <a:gd name="connsiteY244" fmla="*/ 500185 h 2261383"/>
                            <a:gd name="connsiteX245" fmla="*/ 2948984 w 4056093"/>
                            <a:gd name="connsiteY245" fmla="*/ 505150 h 2261383"/>
                            <a:gd name="connsiteX246" fmla="*/ 2948984 w 4056093"/>
                            <a:gd name="connsiteY246" fmla="*/ 510115 h 2261383"/>
                            <a:gd name="connsiteX247" fmla="*/ 2948984 w 4056093"/>
                            <a:gd name="connsiteY247" fmla="*/ 515079 h 2261383"/>
                            <a:gd name="connsiteX248" fmla="*/ 2948984 w 4056093"/>
                            <a:gd name="connsiteY248" fmla="*/ 520044 h 2261383"/>
                            <a:gd name="connsiteX249" fmla="*/ 2948984 w 4056093"/>
                            <a:gd name="connsiteY249" fmla="*/ 525008 h 2261383"/>
                            <a:gd name="connsiteX250" fmla="*/ 2948984 w 4056093"/>
                            <a:gd name="connsiteY250" fmla="*/ 529973 h 2261383"/>
                            <a:gd name="connsiteX251" fmla="*/ 2948984 w 4056093"/>
                            <a:gd name="connsiteY251" fmla="*/ 539902 h 2261383"/>
                            <a:gd name="connsiteX252" fmla="*/ 2899338 w 4056093"/>
                            <a:gd name="connsiteY252" fmla="*/ 510115 h 2261383"/>
                            <a:gd name="connsiteX253" fmla="*/ 2869550 w 4056093"/>
                            <a:gd name="connsiteY253" fmla="*/ 510115 h 2261383"/>
                            <a:gd name="connsiteX254" fmla="*/ 2685859 w 4056093"/>
                            <a:gd name="connsiteY254" fmla="*/ 614371 h 2261383"/>
                            <a:gd name="connsiteX255" fmla="*/ 2680894 w 4056093"/>
                            <a:gd name="connsiteY255" fmla="*/ 624301 h 2261383"/>
                            <a:gd name="connsiteX256" fmla="*/ 2680894 w 4056093"/>
                            <a:gd name="connsiteY256" fmla="*/ 629265 h 2261383"/>
                            <a:gd name="connsiteX257" fmla="*/ 2680894 w 4056093"/>
                            <a:gd name="connsiteY257" fmla="*/ 634230 h 2261383"/>
                            <a:gd name="connsiteX258" fmla="*/ 2680894 w 4056093"/>
                            <a:gd name="connsiteY258" fmla="*/ 639195 h 2261383"/>
                            <a:gd name="connsiteX259" fmla="*/ 2680894 w 4056093"/>
                            <a:gd name="connsiteY259" fmla="*/ 644159 h 2261383"/>
                            <a:gd name="connsiteX260" fmla="*/ 2680894 w 4056093"/>
                            <a:gd name="connsiteY260" fmla="*/ 649124 h 2261383"/>
                            <a:gd name="connsiteX261" fmla="*/ 2680894 w 4056093"/>
                            <a:gd name="connsiteY261" fmla="*/ 654089 h 2261383"/>
                            <a:gd name="connsiteX262" fmla="*/ 2680894 w 4056093"/>
                            <a:gd name="connsiteY262" fmla="*/ 659053 h 2261383"/>
                            <a:gd name="connsiteX263" fmla="*/ 2680894 w 4056093"/>
                            <a:gd name="connsiteY263" fmla="*/ 664018 h 2261383"/>
                            <a:gd name="connsiteX264" fmla="*/ 2680894 w 4056093"/>
                            <a:gd name="connsiteY264" fmla="*/ 668983 h 2261383"/>
                            <a:gd name="connsiteX265" fmla="*/ 2680894 w 4056093"/>
                            <a:gd name="connsiteY265" fmla="*/ 673947 h 2261383"/>
                            <a:gd name="connsiteX266" fmla="*/ 2680894 w 4056093"/>
                            <a:gd name="connsiteY266" fmla="*/ 683877 h 2261383"/>
                            <a:gd name="connsiteX267" fmla="*/ 2631248 w 4056093"/>
                            <a:gd name="connsiteY267" fmla="*/ 654089 h 2261383"/>
                            <a:gd name="connsiteX268" fmla="*/ 2601461 w 4056093"/>
                            <a:gd name="connsiteY268" fmla="*/ 654089 h 2261383"/>
                            <a:gd name="connsiteX269" fmla="*/ 2417770 w 4056093"/>
                            <a:gd name="connsiteY269" fmla="*/ 758346 h 2261383"/>
                            <a:gd name="connsiteX270" fmla="*/ 2412805 w 4056093"/>
                            <a:gd name="connsiteY270" fmla="*/ 768275 h 2261383"/>
                            <a:gd name="connsiteX271" fmla="*/ 2412805 w 4056093"/>
                            <a:gd name="connsiteY271" fmla="*/ 773239 h 2261383"/>
                            <a:gd name="connsiteX272" fmla="*/ 2412805 w 4056093"/>
                            <a:gd name="connsiteY272" fmla="*/ 778204 h 2261383"/>
                            <a:gd name="connsiteX273" fmla="*/ 2412805 w 4056093"/>
                            <a:gd name="connsiteY273" fmla="*/ 783169 h 2261383"/>
                            <a:gd name="connsiteX274" fmla="*/ 2412805 w 4056093"/>
                            <a:gd name="connsiteY274" fmla="*/ 788133 h 2261383"/>
                            <a:gd name="connsiteX275" fmla="*/ 2412805 w 4056093"/>
                            <a:gd name="connsiteY275" fmla="*/ 793098 h 2261383"/>
                            <a:gd name="connsiteX276" fmla="*/ 2412805 w 4056093"/>
                            <a:gd name="connsiteY276" fmla="*/ 798062 h 2261383"/>
                            <a:gd name="connsiteX277" fmla="*/ 2412805 w 4056093"/>
                            <a:gd name="connsiteY277" fmla="*/ 803027 h 2261383"/>
                            <a:gd name="connsiteX278" fmla="*/ 2412805 w 4056093"/>
                            <a:gd name="connsiteY278" fmla="*/ 807992 h 2261383"/>
                            <a:gd name="connsiteX279" fmla="*/ 2412805 w 4056093"/>
                            <a:gd name="connsiteY279" fmla="*/ 812956 h 2261383"/>
                            <a:gd name="connsiteX280" fmla="*/ 2412805 w 4056093"/>
                            <a:gd name="connsiteY280" fmla="*/ 817921 h 2261383"/>
                            <a:gd name="connsiteX281" fmla="*/ 2412805 w 4056093"/>
                            <a:gd name="connsiteY281" fmla="*/ 827850 h 2261383"/>
                            <a:gd name="connsiteX282" fmla="*/ 2363159 w 4056093"/>
                            <a:gd name="connsiteY282" fmla="*/ 798062 h 2261383"/>
                            <a:gd name="connsiteX283" fmla="*/ 2333371 w 4056093"/>
                            <a:gd name="connsiteY283" fmla="*/ 798062 h 2261383"/>
                            <a:gd name="connsiteX284" fmla="*/ 2149680 w 4056093"/>
                            <a:gd name="connsiteY284" fmla="*/ 902319 h 2261383"/>
                            <a:gd name="connsiteX285" fmla="*/ 2144716 w 4056093"/>
                            <a:gd name="connsiteY285" fmla="*/ 912249 h 2261383"/>
                            <a:gd name="connsiteX286" fmla="*/ 2144716 w 4056093"/>
                            <a:gd name="connsiteY286" fmla="*/ 917213 h 2261383"/>
                            <a:gd name="connsiteX287" fmla="*/ 2144716 w 4056093"/>
                            <a:gd name="connsiteY287" fmla="*/ 922178 h 2261383"/>
                            <a:gd name="connsiteX288" fmla="*/ 2144716 w 4056093"/>
                            <a:gd name="connsiteY288" fmla="*/ 927143 h 2261383"/>
                            <a:gd name="connsiteX289" fmla="*/ 2144716 w 4056093"/>
                            <a:gd name="connsiteY289" fmla="*/ 932107 h 2261383"/>
                            <a:gd name="connsiteX290" fmla="*/ 2144716 w 4056093"/>
                            <a:gd name="connsiteY290" fmla="*/ 937072 h 2261383"/>
                            <a:gd name="connsiteX291" fmla="*/ 2144716 w 4056093"/>
                            <a:gd name="connsiteY291" fmla="*/ 942037 h 2261383"/>
                            <a:gd name="connsiteX292" fmla="*/ 2144716 w 4056093"/>
                            <a:gd name="connsiteY292" fmla="*/ 947001 h 2261383"/>
                            <a:gd name="connsiteX293" fmla="*/ 2144716 w 4056093"/>
                            <a:gd name="connsiteY293" fmla="*/ 951966 h 2261383"/>
                            <a:gd name="connsiteX294" fmla="*/ 2144716 w 4056093"/>
                            <a:gd name="connsiteY294" fmla="*/ 956931 h 2261383"/>
                            <a:gd name="connsiteX295" fmla="*/ 2144716 w 4056093"/>
                            <a:gd name="connsiteY295" fmla="*/ 961895 h 2261383"/>
                            <a:gd name="connsiteX296" fmla="*/ 2144716 w 4056093"/>
                            <a:gd name="connsiteY296" fmla="*/ 971824 h 2261383"/>
                            <a:gd name="connsiteX297" fmla="*/ 2095069 w 4056093"/>
                            <a:gd name="connsiteY297" fmla="*/ 942037 h 2261383"/>
                            <a:gd name="connsiteX298" fmla="*/ 2065281 w 4056093"/>
                            <a:gd name="connsiteY298" fmla="*/ 942037 h 2261383"/>
                            <a:gd name="connsiteX299" fmla="*/ 1881591 w 4056093"/>
                            <a:gd name="connsiteY299" fmla="*/ 1046293 h 2261383"/>
                            <a:gd name="connsiteX300" fmla="*/ 1876626 w 4056093"/>
                            <a:gd name="connsiteY300" fmla="*/ 1056223 h 2261383"/>
                            <a:gd name="connsiteX301" fmla="*/ 1876626 w 4056093"/>
                            <a:gd name="connsiteY301" fmla="*/ 1061187 h 2261383"/>
                            <a:gd name="connsiteX302" fmla="*/ 1876626 w 4056093"/>
                            <a:gd name="connsiteY302" fmla="*/ 1066152 h 2261383"/>
                            <a:gd name="connsiteX303" fmla="*/ 1876626 w 4056093"/>
                            <a:gd name="connsiteY303" fmla="*/ 1071116 h 2261383"/>
                            <a:gd name="connsiteX304" fmla="*/ 1876626 w 4056093"/>
                            <a:gd name="connsiteY304" fmla="*/ 1076081 h 2261383"/>
                            <a:gd name="connsiteX305" fmla="*/ 1876626 w 4056093"/>
                            <a:gd name="connsiteY305" fmla="*/ 1081046 h 2261383"/>
                            <a:gd name="connsiteX306" fmla="*/ 1876626 w 4056093"/>
                            <a:gd name="connsiteY306" fmla="*/ 1086010 h 2261383"/>
                            <a:gd name="connsiteX307" fmla="*/ 1876626 w 4056093"/>
                            <a:gd name="connsiteY307" fmla="*/ 1090975 h 2261383"/>
                            <a:gd name="connsiteX308" fmla="*/ 1876626 w 4056093"/>
                            <a:gd name="connsiteY308" fmla="*/ 1095939 h 2261383"/>
                            <a:gd name="connsiteX309" fmla="*/ 1876626 w 4056093"/>
                            <a:gd name="connsiteY309" fmla="*/ 1100904 h 2261383"/>
                            <a:gd name="connsiteX310" fmla="*/ 1876626 w 4056093"/>
                            <a:gd name="connsiteY310" fmla="*/ 1105869 h 2261383"/>
                            <a:gd name="connsiteX311" fmla="*/ 1876626 w 4056093"/>
                            <a:gd name="connsiteY311" fmla="*/ 1115798 h 2261383"/>
                            <a:gd name="connsiteX312" fmla="*/ 1826980 w 4056093"/>
                            <a:gd name="connsiteY312" fmla="*/ 1086010 h 2261383"/>
                            <a:gd name="connsiteX313" fmla="*/ 1797192 w 4056093"/>
                            <a:gd name="connsiteY313" fmla="*/ 1086010 h 2261383"/>
                            <a:gd name="connsiteX314" fmla="*/ 1613501 w 4056093"/>
                            <a:gd name="connsiteY314" fmla="*/ 1190268 h 2261383"/>
                            <a:gd name="connsiteX315" fmla="*/ 1608537 w 4056093"/>
                            <a:gd name="connsiteY315" fmla="*/ 1200197 h 2261383"/>
                            <a:gd name="connsiteX316" fmla="*/ 1608537 w 4056093"/>
                            <a:gd name="connsiteY316" fmla="*/ 1205162 h 2261383"/>
                            <a:gd name="connsiteX317" fmla="*/ 1608537 w 4056093"/>
                            <a:gd name="connsiteY317" fmla="*/ 1210126 h 2261383"/>
                            <a:gd name="connsiteX318" fmla="*/ 1608537 w 4056093"/>
                            <a:gd name="connsiteY318" fmla="*/ 1215091 h 2261383"/>
                            <a:gd name="connsiteX319" fmla="*/ 1608537 w 4056093"/>
                            <a:gd name="connsiteY319" fmla="*/ 1220055 h 2261383"/>
                            <a:gd name="connsiteX320" fmla="*/ 1608537 w 4056093"/>
                            <a:gd name="connsiteY320" fmla="*/ 1225020 h 2261383"/>
                            <a:gd name="connsiteX321" fmla="*/ 1608537 w 4056093"/>
                            <a:gd name="connsiteY321" fmla="*/ 1229985 h 2261383"/>
                            <a:gd name="connsiteX322" fmla="*/ 1608537 w 4056093"/>
                            <a:gd name="connsiteY322" fmla="*/ 1234949 h 2261383"/>
                            <a:gd name="connsiteX323" fmla="*/ 1608537 w 4056093"/>
                            <a:gd name="connsiteY323" fmla="*/ 1239914 h 2261383"/>
                            <a:gd name="connsiteX324" fmla="*/ 1608537 w 4056093"/>
                            <a:gd name="connsiteY324" fmla="*/ 1244878 h 2261383"/>
                            <a:gd name="connsiteX325" fmla="*/ 1608537 w 4056093"/>
                            <a:gd name="connsiteY325" fmla="*/ 1249843 h 2261383"/>
                            <a:gd name="connsiteX326" fmla="*/ 1608537 w 4056093"/>
                            <a:gd name="connsiteY326" fmla="*/ 1259772 h 2261383"/>
                            <a:gd name="connsiteX327" fmla="*/ 1558890 w 4056093"/>
                            <a:gd name="connsiteY327" fmla="*/ 1229985 h 2261383"/>
                            <a:gd name="connsiteX328" fmla="*/ 1529103 w 4056093"/>
                            <a:gd name="connsiteY328" fmla="*/ 1229985 h 2261383"/>
                            <a:gd name="connsiteX329" fmla="*/ 1345412 w 4056093"/>
                            <a:gd name="connsiteY329" fmla="*/ 1334241 h 2261383"/>
                            <a:gd name="connsiteX330" fmla="*/ 1340447 w 4056093"/>
                            <a:gd name="connsiteY330" fmla="*/ 1344170 h 2261383"/>
                            <a:gd name="connsiteX331" fmla="*/ 1340447 w 4056093"/>
                            <a:gd name="connsiteY331" fmla="*/ 1349135 h 2261383"/>
                            <a:gd name="connsiteX332" fmla="*/ 1340447 w 4056093"/>
                            <a:gd name="connsiteY332" fmla="*/ 1354100 h 2261383"/>
                            <a:gd name="connsiteX333" fmla="*/ 1340447 w 4056093"/>
                            <a:gd name="connsiteY333" fmla="*/ 1359064 h 2261383"/>
                            <a:gd name="connsiteX334" fmla="*/ 1340447 w 4056093"/>
                            <a:gd name="connsiteY334" fmla="*/ 1364029 h 2261383"/>
                            <a:gd name="connsiteX335" fmla="*/ 1340447 w 4056093"/>
                            <a:gd name="connsiteY335" fmla="*/ 1368993 h 2261383"/>
                            <a:gd name="connsiteX336" fmla="*/ 1340447 w 4056093"/>
                            <a:gd name="connsiteY336" fmla="*/ 1373958 h 2261383"/>
                            <a:gd name="connsiteX337" fmla="*/ 1340447 w 4056093"/>
                            <a:gd name="connsiteY337" fmla="*/ 1378923 h 2261383"/>
                            <a:gd name="connsiteX338" fmla="*/ 1340447 w 4056093"/>
                            <a:gd name="connsiteY338" fmla="*/ 1383887 h 2261383"/>
                            <a:gd name="connsiteX339" fmla="*/ 1340447 w 4056093"/>
                            <a:gd name="connsiteY339" fmla="*/ 1388852 h 2261383"/>
                            <a:gd name="connsiteX340" fmla="*/ 1340447 w 4056093"/>
                            <a:gd name="connsiteY340" fmla="*/ 1393816 h 2261383"/>
                            <a:gd name="connsiteX341" fmla="*/ 1340447 w 4056093"/>
                            <a:gd name="connsiteY341" fmla="*/ 1403746 h 2261383"/>
                            <a:gd name="connsiteX342" fmla="*/ 1290801 w 4056093"/>
                            <a:gd name="connsiteY342" fmla="*/ 1373958 h 2261383"/>
                            <a:gd name="connsiteX343" fmla="*/ 1261013 w 4056093"/>
                            <a:gd name="connsiteY343" fmla="*/ 1373958 h 2261383"/>
                            <a:gd name="connsiteX344" fmla="*/ 1077322 w 4056093"/>
                            <a:gd name="connsiteY344" fmla="*/ 1478216 h 2261383"/>
                            <a:gd name="connsiteX345" fmla="*/ 1072358 w 4056093"/>
                            <a:gd name="connsiteY345" fmla="*/ 1488145 h 2261383"/>
                            <a:gd name="connsiteX346" fmla="*/ 1072358 w 4056093"/>
                            <a:gd name="connsiteY346" fmla="*/ 1493109 h 2261383"/>
                            <a:gd name="connsiteX347" fmla="*/ 1072358 w 4056093"/>
                            <a:gd name="connsiteY347" fmla="*/ 1498074 h 2261383"/>
                            <a:gd name="connsiteX348" fmla="*/ 1072358 w 4056093"/>
                            <a:gd name="connsiteY348" fmla="*/ 1503039 h 2261383"/>
                            <a:gd name="connsiteX349" fmla="*/ 1072358 w 4056093"/>
                            <a:gd name="connsiteY349" fmla="*/ 1508003 h 2261383"/>
                            <a:gd name="connsiteX350" fmla="*/ 1072358 w 4056093"/>
                            <a:gd name="connsiteY350" fmla="*/ 1512968 h 2261383"/>
                            <a:gd name="connsiteX351" fmla="*/ 1072358 w 4056093"/>
                            <a:gd name="connsiteY351" fmla="*/ 1517932 h 2261383"/>
                            <a:gd name="connsiteX352" fmla="*/ 1072358 w 4056093"/>
                            <a:gd name="connsiteY352" fmla="*/ 1522897 h 2261383"/>
                            <a:gd name="connsiteX353" fmla="*/ 1072358 w 4056093"/>
                            <a:gd name="connsiteY353" fmla="*/ 1527862 h 2261383"/>
                            <a:gd name="connsiteX354" fmla="*/ 1072358 w 4056093"/>
                            <a:gd name="connsiteY354" fmla="*/ 1532826 h 2261383"/>
                            <a:gd name="connsiteX355" fmla="*/ 1072358 w 4056093"/>
                            <a:gd name="connsiteY355" fmla="*/ 1537791 h 2261383"/>
                            <a:gd name="connsiteX356" fmla="*/ 1072358 w 4056093"/>
                            <a:gd name="connsiteY356" fmla="*/ 1547720 h 2261383"/>
                            <a:gd name="connsiteX357" fmla="*/ 1022712 w 4056093"/>
                            <a:gd name="connsiteY357" fmla="*/ 1517932 h 2261383"/>
                            <a:gd name="connsiteX358" fmla="*/ 992924 w 4056093"/>
                            <a:gd name="connsiteY358" fmla="*/ 1517932 h 2261383"/>
                            <a:gd name="connsiteX359" fmla="*/ 809233 w 4056093"/>
                            <a:gd name="connsiteY359" fmla="*/ 1622189 h 2261383"/>
                            <a:gd name="connsiteX360" fmla="*/ 804268 w 4056093"/>
                            <a:gd name="connsiteY360" fmla="*/ 1632118 h 2261383"/>
                            <a:gd name="connsiteX361" fmla="*/ 804268 w 4056093"/>
                            <a:gd name="connsiteY361" fmla="*/ 1637083 h 2261383"/>
                            <a:gd name="connsiteX362" fmla="*/ 804268 w 4056093"/>
                            <a:gd name="connsiteY362" fmla="*/ 1642047 h 2261383"/>
                            <a:gd name="connsiteX363" fmla="*/ 804268 w 4056093"/>
                            <a:gd name="connsiteY363" fmla="*/ 1647012 h 2261383"/>
                            <a:gd name="connsiteX364" fmla="*/ 804268 w 4056093"/>
                            <a:gd name="connsiteY364" fmla="*/ 1651977 h 2261383"/>
                            <a:gd name="connsiteX365" fmla="*/ 804268 w 4056093"/>
                            <a:gd name="connsiteY365" fmla="*/ 1656941 h 2261383"/>
                            <a:gd name="connsiteX366" fmla="*/ 804268 w 4056093"/>
                            <a:gd name="connsiteY366" fmla="*/ 1661906 h 2261383"/>
                            <a:gd name="connsiteX367" fmla="*/ 804268 w 4056093"/>
                            <a:gd name="connsiteY367" fmla="*/ 1666870 h 2261383"/>
                            <a:gd name="connsiteX368" fmla="*/ 804268 w 4056093"/>
                            <a:gd name="connsiteY368" fmla="*/ 1671835 h 2261383"/>
                            <a:gd name="connsiteX369" fmla="*/ 804268 w 4056093"/>
                            <a:gd name="connsiteY369" fmla="*/ 1676800 h 2261383"/>
                            <a:gd name="connsiteX370" fmla="*/ 804268 w 4056093"/>
                            <a:gd name="connsiteY370" fmla="*/ 1681765 h 2261383"/>
                            <a:gd name="connsiteX371" fmla="*/ 804268 w 4056093"/>
                            <a:gd name="connsiteY371" fmla="*/ 1691694 h 2261383"/>
                            <a:gd name="connsiteX372" fmla="*/ 754622 w 4056093"/>
                            <a:gd name="connsiteY372" fmla="*/ 1661906 h 2261383"/>
                            <a:gd name="connsiteX373" fmla="*/ 724835 w 4056093"/>
                            <a:gd name="connsiteY373" fmla="*/ 1661906 h 2261383"/>
                            <a:gd name="connsiteX374" fmla="*/ 541144 w 4056093"/>
                            <a:gd name="connsiteY374" fmla="*/ 1766163 h 2261383"/>
                            <a:gd name="connsiteX375" fmla="*/ 536179 w 4056093"/>
                            <a:gd name="connsiteY375" fmla="*/ 1776093 h 2261383"/>
                            <a:gd name="connsiteX376" fmla="*/ 536179 w 4056093"/>
                            <a:gd name="connsiteY376" fmla="*/ 1781057 h 2261383"/>
                            <a:gd name="connsiteX377" fmla="*/ 536179 w 4056093"/>
                            <a:gd name="connsiteY377" fmla="*/ 1786022 h 2261383"/>
                            <a:gd name="connsiteX378" fmla="*/ 536179 w 4056093"/>
                            <a:gd name="connsiteY378" fmla="*/ 1790986 h 2261383"/>
                            <a:gd name="connsiteX379" fmla="*/ 536179 w 4056093"/>
                            <a:gd name="connsiteY379" fmla="*/ 1795951 h 2261383"/>
                            <a:gd name="connsiteX380" fmla="*/ 536179 w 4056093"/>
                            <a:gd name="connsiteY380" fmla="*/ 1800916 h 2261383"/>
                            <a:gd name="connsiteX381" fmla="*/ 536179 w 4056093"/>
                            <a:gd name="connsiteY381" fmla="*/ 1805880 h 2261383"/>
                            <a:gd name="connsiteX382" fmla="*/ 536179 w 4056093"/>
                            <a:gd name="connsiteY382" fmla="*/ 1810845 h 2261383"/>
                            <a:gd name="connsiteX383" fmla="*/ 536179 w 4056093"/>
                            <a:gd name="connsiteY383" fmla="*/ 1815809 h 2261383"/>
                            <a:gd name="connsiteX384" fmla="*/ 536179 w 4056093"/>
                            <a:gd name="connsiteY384" fmla="*/ 1820774 h 2261383"/>
                            <a:gd name="connsiteX385" fmla="*/ 536179 w 4056093"/>
                            <a:gd name="connsiteY385" fmla="*/ 1825739 h 2261383"/>
                            <a:gd name="connsiteX386" fmla="*/ 536179 w 4056093"/>
                            <a:gd name="connsiteY386" fmla="*/ 1835668 h 2261383"/>
                            <a:gd name="connsiteX387" fmla="*/ 486533 w 4056093"/>
                            <a:gd name="connsiteY387" fmla="*/ 1805880 h 2261383"/>
                            <a:gd name="connsiteX388" fmla="*/ 456745 w 4056093"/>
                            <a:gd name="connsiteY388" fmla="*/ 1805880 h 2261383"/>
                            <a:gd name="connsiteX389" fmla="*/ 273054 w 4056093"/>
                            <a:gd name="connsiteY389" fmla="*/ 1910137 h 2261383"/>
                            <a:gd name="connsiteX390" fmla="*/ 268090 w 4056093"/>
                            <a:gd name="connsiteY390" fmla="*/ 1920066 h 2261383"/>
                            <a:gd name="connsiteX391" fmla="*/ 268090 w 4056093"/>
                            <a:gd name="connsiteY391" fmla="*/ 1925031 h 2261383"/>
                            <a:gd name="connsiteX392" fmla="*/ 268090 w 4056093"/>
                            <a:gd name="connsiteY392" fmla="*/ 1929995 h 2261383"/>
                            <a:gd name="connsiteX393" fmla="*/ 268090 w 4056093"/>
                            <a:gd name="connsiteY393" fmla="*/ 1934960 h 2261383"/>
                            <a:gd name="connsiteX394" fmla="*/ 268090 w 4056093"/>
                            <a:gd name="connsiteY394" fmla="*/ 1939925 h 2261383"/>
                            <a:gd name="connsiteX395" fmla="*/ 268090 w 4056093"/>
                            <a:gd name="connsiteY395" fmla="*/ 1944889 h 2261383"/>
                            <a:gd name="connsiteX396" fmla="*/ 268090 w 4056093"/>
                            <a:gd name="connsiteY396" fmla="*/ 1949854 h 2261383"/>
                            <a:gd name="connsiteX397" fmla="*/ 268090 w 4056093"/>
                            <a:gd name="connsiteY397" fmla="*/ 1954819 h 2261383"/>
                            <a:gd name="connsiteX398" fmla="*/ 268090 w 4056093"/>
                            <a:gd name="connsiteY398" fmla="*/ 1959783 h 2261383"/>
                            <a:gd name="connsiteX399" fmla="*/ 268090 w 4056093"/>
                            <a:gd name="connsiteY399" fmla="*/ 1964748 h 2261383"/>
                            <a:gd name="connsiteX400" fmla="*/ 268090 w 4056093"/>
                            <a:gd name="connsiteY400" fmla="*/ 1969713 h 2261383"/>
                            <a:gd name="connsiteX401" fmla="*/ 268090 w 4056093"/>
                            <a:gd name="connsiteY401" fmla="*/ 1979642 h 2261383"/>
                            <a:gd name="connsiteX402" fmla="*/ 218443 w 4056093"/>
                            <a:gd name="connsiteY402" fmla="*/ 1949854 h 2261383"/>
                            <a:gd name="connsiteX403" fmla="*/ 188656 w 4056093"/>
                            <a:gd name="connsiteY403" fmla="*/ 1949854 h 2261383"/>
                            <a:gd name="connsiteX404" fmla="*/ 4965 w 4056093"/>
                            <a:gd name="connsiteY404" fmla="*/ 2054111 h 2261383"/>
                            <a:gd name="connsiteX405" fmla="*/ 0 w 4056093"/>
                            <a:gd name="connsiteY405" fmla="*/ 2064040 h 2261383"/>
                            <a:gd name="connsiteX406" fmla="*/ 0 w 4056093"/>
                            <a:gd name="connsiteY406" fmla="*/ 2069005 h 2261383"/>
                            <a:gd name="connsiteX407" fmla="*/ 0 w 4056093"/>
                            <a:gd name="connsiteY407" fmla="*/ 2073970 h 2261383"/>
                            <a:gd name="connsiteX408" fmla="*/ 0 w 4056093"/>
                            <a:gd name="connsiteY408" fmla="*/ 2078934 h 2261383"/>
                            <a:gd name="connsiteX409" fmla="*/ 0 w 4056093"/>
                            <a:gd name="connsiteY409" fmla="*/ 2083899 h 2261383"/>
                            <a:gd name="connsiteX410" fmla="*/ 0 w 4056093"/>
                            <a:gd name="connsiteY410" fmla="*/ 2088863 h 2261383"/>
                            <a:gd name="connsiteX411" fmla="*/ 0 w 4056093"/>
                            <a:gd name="connsiteY411" fmla="*/ 2093828 h 2261383"/>
                            <a:gd name="connsiteX412" fmla="*/ 0 w 4056093"/>
                            <a:gd name="connsiteY412" fmla="*/ 2098793 h 2261383"/>
                            <a:gd name="connsiteX413" fmla="*/ 0 w 4056093"/>
                            <a:gd name="connsiteY413" fmla="*/ 2103757 h 2261383"/>
                            <a:gd name="connsiteX414" fmla="*/ 0 w 4056093"/>
                            <a:gd name="connsiteY414" fmla="*/ 2108722 h 2261383"/>
                            <a:gd name="connsiteX415" fmla="*/ 0 w 4056093"/>
                            <a:gd name="connsiteY415" fmla="*/ 2113686 h 2261383"/>
                            <a:gd name="connsiteX416" fmla="*/ 4965 w 4056093"/>
                            <a:gd name="connsiteY416" fmla="*/ 2128580 h 2261383"/>
                            <a:gd name="connsiteX417" fmla="*/ 228373 w 4056093"/>
                            <a:gd name="connsiteY417" fmla="*/ 2257661 h 2261383"/>
                            <a:gd name="connsiteX418" fmla="*/ 258160 w 4056093"/>
                            <a:gd name="connsiteY418" fmla="*/ 2257661 h 2261383"/>
                            <a:gd name="connsiteX419" fmla="*/ 441851 w 4056093"/>
                            <a:gd name="connsiteY419" fmla="*/ 2153403 h 2261383"/>
                            <a:gd name="connsiteX420" fmla="*/ 446816 w 4056093"/>
                            <a:gd name="connsiteY420" fmla="*/ 2143474 h 226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Lst>
                          <a:rect l="l" t="t" r="r" b="b"/>
                          <a:pathLst>
                            <a:path w="4056093" h="2261383">
                              <a:moveTo>
                                <a:pt x="446816" y="2143474"/>
                              </a:moveTo>
                              <a:cubicBezTo>
                                <a:pt x="446816" y="2143474"/>
                                <a:pt x="446816" y="2138509"/>
                                <a:pt x="446816" y="2138509"/>
                              </a:cubicBezTo>
                              <a:cubicBezTo>
                                <a:pt x="446816" y="2138509"/>
                                <a:pt x="446816" y="2133545"/>
                                <a:pt x="446816" y="2133545"/>
                              </a:cubicBezTo>
                              <a:cubicBezTo>
                                <a:pt x="446816" y="2133545"/>
                                <a:pt x="446816" y="2128580"/>
                                <a:pt x="446816" y="2128580"/>
                              </a:cubicBezTo>
                              <a:cubicBezTo>
                                <a:pt x="446816" y="2128580"/>
                                <a:pt x="446816" y="2123616"/>
                                <a:pt x="446816" y="2123616"/>
                              </a:cubicBezTo>
                              <a:cubicBezTo>
                                <a:pt x="446816" y="2123616"/>
                                <a:pt x="446816" y="2118651"/>
                                <a:pt x="446816" y="2118651"/>
                              </a:cubicBezTo>
                              <a:cubicBezTo>
                                <a:pt x="446816" y="2118651"/>
                                <a:pt x="446816" y="2113686"/>
                                <a:pt x="446816" y="2113686"/>
                              </a:cubicBezTo>
                              <a:cubicBezTo>
                                <a:pt x="446816" y="2113686"/>
                                <a:pt x="446816" y="2108722"/>
                                <a:pt x="446816" y="2108722"/>
                              </a:cubicBezTo>
                              <a:cubicBezTo>
                                <a:pt x="446816" y="2108722"/>
                                <a:pt x="446816" y="2103757"/>
                                <a:pt x="446816" y="2103757"/>
                              </a:cubicBezTo>
                              <a:cubicBezTo>
                                <a:pt x="446816" y="2103757"/>
                                <a:pt x="446816" y="2098793"/>
                                <a:pt x="446816" y="2098793"/>
                              </a:cubicBezTo>
                              <a:cubicBezTo>
                                <a:pt x="446816" y="2098793"/>
                                <a:pt x="446816" y="2093828"/>
                                <a:pt x="446816" y="2093828"/>
                              </a:cubicBezTo>
                              <a:cubicBezTo>
                                <a:pt x="446816" y="2088863"/>
                                <a:pt x="446816" y="2088863"/>
                                <a:pt x="446816" y="2083899"/>
                              </a:cubicBezTo>
                              <a:lnTo>
                                <a:pt x="496462" y="2113686"/>
                              </a:lnTo>
                              <a:cubicBezTo>
                                <a:pt x="506391" y="2118651"/>
                                <a:pt x="521285" y="2118651"/>
                                <a:pt x="526250" y="2113686"/>
                              </a:cubicBezTo>
                              <a:lnTo>
                                <a:pt x="709941" y="2009430"/>
                              </a:lnTo>
                              <a:cubicBezTo>
                                <a:pt x="714905" y="2004465"/>
                                <a:pt x="714905" y="2004465"/>
                                <a:pt x="714905" y="1999501"/>
                              </a:cubicBezTo>
                              <a:cubicBezTo>
                                <a:pt x="714905" y="1999501"/>
                                <a:pt x="714905" y="1994536"/>
                                <a:pt x="714905" y="1994536"/>
                              </a:cubicBezTo>
                              <a:cubicBezTo>
                                <a:pt x="714905" y="1994536"/>
                                <a:pt x="714905" y="1989571"/>
                                <a:pt x="714905" y="1989571"/>
                              </a:cubicBezTo>
                              <a:cubicBezTo>
                                <a:pt x="714905" y="1989571"/>
                                <a:pt x="714905" y="1984607"/>
                                <a:pt x="714905" y="1984607"/>
                              </a:cubicBezTo>
                              <a:cubicBezTo>
                                <a:pt x="714905" y="1984607"/>
                                <a:pt x="714905" y="1979642"/>
                                <a:pt x="714905" y="1979642"/>
                              </a:cubicBezTo>
                              <a:cubicBezTo>
                                <a:pt x="714905" y="1979642"/>
                                <a:pt x="714905" y="1974677"/>
                                <a:pt x="714905" y="1974677"/>
                              </a:cubicBezTo>
                              <a:cubicBezTo>
                                <a:pt x="714905" y="1974677"/>
                                <a:pt x="714905" y="1969713"/>
                                <a:pt x="714905" y="1969713"/>
                              </a:cubicBezTo>
                              <a:cubicBezTo>
                                <a:pt x="714905" y="1969713"/>
                                <a:pt x="714905" y="1964748"/>
                                <a:pt x="714905" y="1964748"/>
                              </a:cubicBezTo>
                              <a:cubicBezTo>
                                <a:pt x="714905" y="1964748"/>
                                <a:pt x="714905" y="1959783"/>
                                <a:pt x="714905" y="1959783"/>
                              </a:cubicBezTo>
                              <a:cubicBezTo>
                                <a:pt x="714905" y="1959783"/>
                                <a:pt x="714905" y="1954819"/>
                                <a:pt x="714905" y="1954819"/>
                              </a:cubicBezTo>
                              <a:cubicBezTo>
                                <a:pt x="714905" y="1954819"/>
                                <a:pt x="714905" y="1949854"/>
                                <a:pt x="714905" y="1949854"/>
                              </a:cubicBezTo>
                              <a:cubicBezTo>
                                <a:pt x="714905" y="1944889"/>
                                <a:pt x="714905" y="1944889"/>
                                <a:pt x="714905" y="1939925"/>
                              </a:cubicBezTo>
                              <a:lnTo>
                                <a:pt x="764551" y="1969713"/>
                              </a:lnTo>
                              <a:cubicBezTo>
                                <a:pt x="774481" y="1974677"/>
                                <a:pt x="789375" y="1974677"/>
                                <a:pt x="794339" y="1969713"/>
                              </a:cubicBezTo>
                              <a:lnTo>
                                <a:pt x="978030" y="1865455"/>
                              </a:lnTo>
                              <a:cubicBezTo>
                                <a:pt x="982995" y="1860491"/>
                                <a:pt x="982995" y="1860491"/>
                                <a:pt x="982995" y="1855526"/>
                              </a:cubicBezTo>
                              <a:cubicBezTo>
                                <a:pt x="982995" y="1855526"/>
                                <a:pt x="982995" y="1850562"/>
                                <a:pt x="982995" y="1850562"/>
                              </a:cubicBezTo>
                              <a:cubicBezTo>
                                <a:pt x="982995" y="1850562"/>
                                <a:pt x="982995" y="1845597"/>
                                <a:pt x="982995" y="1845597"/>
                              </a:cubicBezTo>
                              <a:cubicBezTo>
                                <a:pt x="982995" y="1845597"/>
                                <a:pt x="982995" y="1840632"/>
                                <a:pt x="982995" y="1840632"/>
                              </a:cubicBezTo>
                              <a:cubicBezTo>
                                <a:pt x="982995" y="1840632"/>
                                <a:pt x="982995" y="1835668"/>
                                <a:pt x="982995" y="1835668"/>
                              </a:cubicBezTo>
                              <a:cubicBezTo>
                                <a:pt x="982995" y="1835668"/>
                                <a:pt x="982995" y="1830703"/>
                                <a:pt x="982995" y="1830703"/>
                              </a:cubicBezTo>
                              <a:cubicBezTo>
                                <a:pt x="982995" y="1830703"/>
                                <a:pt x="982995" y="1825739"/>
                                <a:pt x="982995" y="1825739"/>
                              </a:cubicBezTo>
                              <a:cubicBezTo>
                                <a:pt x="982995" y="1825739"/>
                                <a:pt x="982995" y="1820774"/>
                                <a:pt x="982995" y="1820774"/>
                              </a:cubicBezTo>
                              <a:cubicBezTo>
                                <a:pt x="982995" y="1820774"/>
                                <a:pt x="982995" y="1815809"/>
                                <a:pt x="982995" y="1815809"/>
                              </a:cubicBezTo>
                              <a:cubicBezTo>
                                <a:pt x="982995" y="1815809"/>
                                <a:pt x="982995" y="1810845"/>
                                <a:pt x="982995" y="1810845"/>
                              </a:cubicBezTo>
                              <a:cubicBezTo>
                                <a:pt x="982995" y="1810845"/>
                                <a:pt x="982995" y="1805880"/>
                                <a:pt x="982995" y="1805880"/>
                              </a:cubicBezTo>
                              <a:cubicBezTo>
                                <a:pt x="982995" y="1800916"/>
                                <a:pt x="982995" y="1800916"/>
                                <a:pt x="982995" y="1795951"/>
                              </a:cubicBezTo>
                              <a:lnTo>
                                <a:pt x="1032641" y="1825739"/>
                              </a:lnTo>
                              <a:cubicBezTo>
                                <a:pt x="1042570" y="1830703"/>
                                <a:pt x="1057464" y="1830703"/>
                                <a:pt x="1062429" y="1825739"/>
                              </a:cubicBezTo>
                              <a:lnTo>
                                <a:pt x="1246119" y="1721482"/>
                              </a:lnTo>
                              <a:cubicBezTo>
                                <a:pt x="1251084" y="1716517"/>
                                <a:pt x="1251084" y="1716517"/>
                                <a:pt x="1251084" y="1711553"/>
                              </a:cubicBezTo>
                              <a:cubicBezTo>
                                <a:pt x="1251084" y="1711553"/>
                                <a:pt x="1251084" y="1706588"/>
                                <a:pt x="1251084" y="1706588"/>
                              </a:cubicBezTo>
                              <a:cubicBezTo>
                                <a:pt x="1251084" y="1706588"/>
                                <a:pt x="1251084" y="1701623"/>
                                <a:pt x="1251084" y="1701623"/>
                              </a:cubicBezTo>
                              <a:cubicBezTo>
                                <a:pt x="1251084" y="1701623"/>
                                <a:pt x="1251084" y="1696659"/>
                                <a:pt x="1251084" y="1696659"/>
                              </a:cubicBezTo>
                              <a:cubicBezTo>
                                <a:pt x="1251084" y="1696659"/>
                                <a:pt x="1251084" y="1691694"/>
                                <a:pt x="1251084" y="1691694"/>
                              </a:cubicBezTo>
                              <a:cubicBezTo>
                                <a:pt x="1251084" y="1691694"/>
                                <a:pt x="1251084" y="1686729"/>
                                <a:pt x="1251084" y="1686729"/>
                              </a:cubicBezTo>
                              <a:cubicBezTo>
                                <a:pt x="1251084" y="1686729"/>
                                <a:pt x="1251084" y="1681765"/>
                                <a:pt x="1251084" y="1681765"/>
                              </a:cubicBezTo>
                              <a:cubicBezTo>
                                <a:pt x="1251084" y="1681765"/>
                                <a:pt x="1251084" y="1676800"/>
                                <a:pt x="1251084" y="1676800"/>
                              </a:cubicBezTo>
                              <a:cubicBezTo>
                                <a:pt x="1251084" y="1676800"/>
                                <a:pt x="1251084" y="1671835"/>
                                <a:pt x="1251084" y="1671835"/>
                              </a:cubicBezTo>
                              <a:cubicBezTo>
                                <a:pt x="1251084" y="1671835"/>
                                <a:pt x="1251084" y="1666870"/>
                                <a:pt x="1251084" y="1666870"/>
                              </a:cubicBezTo>
                              <a:cubicBezTo>
                                <a:pt x="1251084" y="1666870"/>
                                <a:pt x="1251084" y="1661906"/>
                                <a:pt x="1251084" y="1661906"/>
                              </a:cubicBezTo>
                              <a:cubicBezTo>
                                <a:pt x="1251084" y="1656941"/>
                                <a:pt x="1251084" y="1656941"/>
                                <a:pt x="1251084" y="1651977"/>
                              </a:cubicBezTo>
                              <a:lnTo>
                                <a:pt x="1300730" y="1681765"/>
                              </a:lnTo>
                              <a:cubicBezTo>
                                <a:pt x="1310660" y="1686729"/>
                                <a:pt x="1325554" y="1686729"/>
                                <a:pt x="1330518" y="1681765"/>
                              </a:cubicBezTo>
                              <a:lnTo>
                                <a:pt x="1514209" y="1577508"/>
                              </a:lnTo>
                              <a:cubicBezTo>
                                <a:pt x="1519173" y="1572543"/>
                                <a:pt x="1519173" y="1572543"/>
                                <a:pt x="1519173" y="1567578"/>
                              </a:cubicBezTo>
                              <a:cubicBezTo>
                                <a:pt x="1519173" y="1567578"/>
                                <a:pt x="1519173" y="1562614"/>
                                <a:pt x="1519173" y="1562614"/>
                              </a:cubicBezTo>
                              <a:cubicBezTo>
                                <a:pt x="1519173" y="1562614"/>
                                <a:pt x="1519173" y="1557649"/>
                                <a:pt x="1519173" y="1557649"/>
                              </a:cubicBezTo>
                              <a:cubicBezTo>
                                <a:pt x="1519173" y="1557649"/>
                                <a:pt x="1519173" y="1552685"/>
                                <a:pt x="1519173" y="1552685"/>
                              </a:cubicBezTo>
                              <a:cubicBezTo>
                                <a:pt x="1519173" y="1552685"/>
                                <a:pt x="1519173" y="1547720"/>
                                <a:pt x="1519173" y="1547720"/>
                              </a:cubicBezTo>
                              <a:cubicBezTo>
                                <a:pt x="1519173" y="1547720"/>
                                <a:pt x="1519173" y="1542755"/>
                                <a:pt x="1519173" y="1542755"/>
                              </a:cubicBezTo>
                              <a:cubicBezTo>
                                <a:pt x="1519173" y="1542755"/>
                                <a:pt x="1519173" y="1537791"/>
                                <a:pt x="1519173" y="1537791"/>
                              </a:cubicBezTo>
                              <a:cubicBezTo>
                                <a:pt x="1519173" y="1537791"/>
                                <a:pt x="1519173" y="1532826"/>
                                <a:pt x="1519173" y="1532826"/>
                              </a:cubicBezTo>
                              <a:cubicBezTo>
                                <a:pt x="1519173" y="1532826"/>
                                <a:pt x="1519173" y="1527862"/>
                                <a:pt x="1519173" y="1527862"/>
                              </a:cubicBezTo>
                              <a:cubicBezTo>
                                <a:pt x="1519173" y="1527862"/>
                                <a:pt x="1519173" y="1522897"/>
                                <a:pt x="1519173" y="1522897"/>
                              </a:cubicBezTo>
                              <a:cubicBezTo>
                                <a:pt x="1519173" y="1522897"/>
                                <a:pt x="1519173" y="1517932"/>
                                <a:pt x="1519173" y="1517932"/>
                              </a:cubicBezTo>
                              <a:cubicBezTo>
                                <a:pt x="1519173" y="1512968"/>
                                <a:pt x="1519173" y="1512968"/>
                                <a:pt x="1519173" y="1508003"/>
                              </a:cubicBezTo>
                              <a:lnTo>
                                <a:pt x="1568820" y="1537791"/>
                              </a:lnTo>
                              <a:cubicBezTo>
                                <a:pt x="1578749" y="1542755"/>
                                <a:pt x="1593643" y="1542755"/>
                                <a:pt x="1598608" y="1537791"/>
                              </a:cubicBezTo>
                              <a:lnTo>
                                <a:pt x="1782298" y="1433534"/>
                              </a:lnTo>
                              <a:cubicBezTo>
                                <a:pt x="1787263" y="1428569"/>
                                <a:pt x="1787263" y="1428569"/>
                                <a:pt x="1787263" y="1423604"/>
                              </a:cubicBezTo>
                              <a:cubicBezTo>
                                <a:pt x="1787263" y="1423604"/>
                                <a:pt x="1787263" y="1418640"/>
                                <a:pt x="1787263" y="1418640"/>
                              </a:cubicBezTo>
                              <a:cubicBezTo>
                                <a:pt x="1787263" y="1418640"/>
                                <a:pt x="1787263" y="1413675"/>
                                <a:pt x="1787263" y="1413675"/>
                              </a:cubicBezTo>
                              <a:cubicBezTo>
                                <a:pt x="1787263" y="1413675"/>
                                <a:pt x="1787263" y="1408710"/>
                                <a:pt x="1787263" y="1408710"/>
                              </a:cubicBezTo>
                              <a:cubicBezTo>
                                <a:pt x="1787263" y="1408710"/>
                                <a:pt x="1787263" y="1403746"/>
                                <a:pt x="1787263" y="1403746"/>
                              </a:cubicBezTo>
                              <a:cubicBezTo>
                                <a:pt x="1787263" y="1403746"/>
                                <a:pt x="1787263" y="1398781"/>
                                <a:pt x="1787263" y="1398781"/>
                              </a:cubicBezTo>
                              <a:cubicBezTo>
                                <a:pt x="1787263" y="1398781"/>
                                <a:pt x="1787263" y="1393816"/>
                                <a:pt x="1787263" y="1393816"/>
                              </a:cubicBezTo>
                              <a:cubicBezTo>
                                <a:pt x="1787263" y="1393816"/>
                                <a:pt x="1787263" y="1388852"/>
                                <a:pt x="1787263" y="1388852"/>
                              </a:cubicBezTo>
                              <a:cubicBezTo>
                                <a:pt x="1787263" y="1388852"/>
                                <a:pt x="1787263" y="1383887"/>
                                <a:pt x="1787263" y="1383887"/>
                              </a:cubicBezTo>
                              <a:cubicBezTo>
                                <a:pt x="1787263" y="1383887"/>
                                <a:pt x="1787263" y="1378923"/>
                                <a:pt x="1787263" y="1378923"/>
                              </a:cubicBezTo>
                              <a:cubicBezTo>
                                <a:pt x="1787263" y="1378923"/>
                                <a:pt x="1787263" y="1373958"/>
                                <a:pt x="1787263" y="1373958"/>
                              </a:cubicBezTo>
                              <a:cubicBezTo>
                                <a:pt x="1787263" y="1368993"/>
                                <a:pt x="1787263" y="1368993"/>
                                <a:pt x="1787263" y="1364029"/>
                              </a:cubicBezTo>
                              <a:lnTo>
                                <a:pt x="1836909" y="1393816"/>
                              </a:lnTo>
                              <a:cubicBezTo>
                                <a:pt x="1846839" y="1398781"/>
                                <a:pt x="1861732" y="1398781"/>
                                <a:pt x="1866697" y="1393816"/>
                              </a:cubicBezTo>
                              <a:lnTo>
                                <a:pt x="2050388" y="1289560"/>
                              </a:lnTo>
                              <a:cubicBezTo>
                                <a:pt x="2055352" y="1284595"/>
                                <a:pt x="2055352" y="1284595"/>
                                <a:pt x="2055352" y="1279631"/>
                              </a:cubicBezTo>
                              <a:cubicBezTo>
                                <a:pt x="2055352" y="1279631"/>
                                <a:pt x="2055352" y="1274666"/>
                                <a:pt x="2055352" y="1274666"/>
                              </a:cubicBezTo>
                              <a:cubicBezTo>
                                <a:pt x="2055352" y="1274666"/>
                                <a:pt x="2055352" y="1269701"/>
                                <a:pt x="2055352" y="1269701"/>
                              </a:cubicBezTo>
                              <a:cubicBezTo>
                                <a:pt x="2055352" y="1269701"/>
                                <a:pt x="2055352" y="1264737"/>
                                <a:pt x="2055352" y="1264737"/>
                              </a:cubicBezTo>
                              <a:cubicBezTo>
                                <a:pt x="2055352" y="1264737"/>
                                <a:pt x="2055352" y="1259772"/>
                                <a:pt x="2055352" y="1259772"/>
                              </a:cubicBezTo>
                              <a:cubicBezTo>
                                <a:pt x="2055352" y="1259772"/>
                                <a:pt x="2055352" y="1254808"/>
                                <a:pt x="2055352" y="1254808"/>
                              </a:cubicBezTo>
                              <a:cubicBezTo>
                                <a:pt x="2055352" y="1254808"/>
                                <a:pt x="2055352" y="1249843"/>
                                <a:pt x="2055352" y="1249843"/>
                              </a:cubicBezTo>
                              <a:cubicBezTo>
                                <a:pt x="2055352" y="1249843"/>
                                <a:pt x="2055352" y="1244878"/>
                                <a:pt x="2055352" y="1244878"/>
                              </a:cubicBezTo>
                              <a:cubicBezTo>
                                <a:pt x="2055352" y="1244878"/>
                                <a:pt x="2055352" y="1239914"/>
                                <a:pt x="2055352" y="1239914"/>
                              </a:cubicBezTo>
                              <a:cubicBezTo>
                                <a:pt x="2055352" y="1239914"/>
                                <a:pt x="2055352" y="1234949"/>
                                <a:pt x="2055352" y="1234949"/>
                              </a:cubicBezTo>
                              <a:cubicBezTo>
                                <a:pt x="2055352" y="1234949"/>
                                <a:pt x="2055352" y="1229985"/>
                                <a:pt x="2055352" y="1229985"/>
                              </a:cubicBezTo>
                              <a:cubicBezTo>
                                <a:pt x="2055352" y="1225020"/>
                                <a:pt x="2055352" y="1225020"/>
                                <a:pt x="2055352" y="1220055"/>
                              </a:cubicBezTo>
                              <a:lnTo>
                                <a:pt x="2104999" y="1249843"/>
                              </a:lnTo>
                              <a:cubicBezTo>
                                <a:pt x="2114928" y="1254808"/>
                                <a:pt x="2124857" y="1254808"/>
                                <a:pt x="2134786" y="1249843"/>
                              </a:cubicBezTo>
                              <a:lnTo>
                                <a:pt x="2318477" y="1145586"/>
                              </a:lnTo>
                              <a:cubicBezTo>
                                <a:pt x="2323442" y="1140621"/>
                                <a:pt x="2323442" y="1140621"/>
                                <a:pt x="2323442" y="1135656"/>
                              </a:cubicBezTo>
                              <a:cubicBezTo>
                                <a:pt x="2323442" y="1135656"/>
                                <a:pt x="2323442" y="1130692"/>
                                <a:pt x="2323442" y="1130692"/>
                              </a:cubicBezTo>
                              <a:cubicBezTo>
                                <a:pt x="2323442" y="1130692"/>
                                <a:pt x="2323442" y="1125727"/>
                                <a:pt x="2323442" y="1125727"/>
                              </a:cubicBezTo>
                              <a:cubicBezTo>
                                <a:pt x="2323442" y="1125727"/>
                                <a:pt x="2323442" y="1120762"/>
                                <a:pt x="2323442" y="1120762"/>
                              </a:cubicBezTo>
                              <a:cubicBezTo>
                                <a:pt x="2323442" y="1120762"/>
                                <a:pt x="2323442" y="1115798"/>
                                <a:pt x="2323442" y="1115798"/>
                              </a:cubicBezTo>
                              <a:cubicBezTo>
                                <a:pt x="2323442" y="1115798"/>
                                <a:pt x="2323442" y="1110833"/>
                                <a:pt x="2323442" y="1110833"/>
                              </a:cubicBezTo>
                              <a:cubicBezTo>
                                <a:pt x="2323442" y="1110833"/>
                                <a:pt x="2323442" y="1105869"/>
                                <a:pt x="2323442" y="1105869"/>
                              </a:cubicBezTo>
                              <a:cubicBezTo>
                                <a:pt x="2323442" y="1105869"/>
                                <a:pt x="2323442" y="1100904"/>
                                <a:pt x="2323442" y="1100904"/>
                              </a:cubicBezTo>
                              <a:cubicBezTo>
                                <a:pt x="2323442" y="1100904"/>
                                <a:pt x="2323442" y="1095939"/>
                                <a:pt x="2323442" y="1095939"/>
                              </a:cubicBezTo>
                              <a:cubicBezTo>
                                <a:pt x="2323442" y="1095939"/>
                                <a:pt x="2323442" y="1090975"/>
                                <a:pt x="2323442" y="1090975"/>
                              </a:cubicBezTo>
                              <a:cubicBezTo>
                                <a:pt x="2323442" y="1090975"/>
                                <a:pt x="2323442" y="1086010"/>
                                <a:pt x="2323442" y="1086010"/>
                              </a:cubicBezTo>
                              <a:cubicBezTo>
                                <a:pt x="2323442" y="1081046"/>
                                <a:pt x="2323442" y="1081046"/>
                                <a:pt x="2323442" y="1076081"/>
                              </a:cubicBezTo>
                              <a:lnTo>
                                <a:pt x="2373088" y="1105869"/>
                              </a:lnTo>
                              <a:cubicBezTo>
                                <a:pt x="2383017" y="1110833"/>
                                <a:pt x="2397911" y="1110833"/>
                                <a:pt x="2402876" y="1105869"/>
                              </a:cubicBezTo>
                              <a:lnTo>
                                <a:pt x="2586567" y="1001612"/>
                              </a:lnTo>
                              <a:cubicBezTo>
                                <a:pt x="2591531" y="996647"/>
                                <a:pt x="2591531" y="996647"/>
                                <a:pt x="2591531" y="991683"/>
                              </a:cubicBezTo>
                              <a:cubicBezTo>
                                <a:pt x="2591531" y="991683"/>
                                <a:pt x="2591531" y="986718"/>
                                <a:pt x="2591531" y="986718"/>
                              </a:cubicBezTo>
                              <a:cubicBezTo>
                                <a:pt x="2591531" y="986718"/>
                                <a:pt x="2591531" y="981754"/>
                                <a:pt x="2591531" y="981754"/>
                              </a:cubicBezTo>
                              <a:cubicBezTo>
                                <a:pt x="2591531" y="981754"/>
                                <a:pt x="2591531" y="976789"/>
                                <a:pt x="2591531" y="976789"/>
                              </a:cubicBezTo>
                              <a:cubicBezTo>
                                <a:pt x="2591531" y="976789"/>
                                <a:pt x="2591531" y="971824"/>
                                <a:pt x="2591531" y="971824"/>
                              </a:cubicBezTo>
                              <a:cubicBezTo>
                                <a:pt x="2591531" y="971824"/>
                                <a:pt x="2591531" y="966860"/>
                                <a:pt x="2591531" y="966860"/>
                              </a:cubicBezTo>
                              <a:cubicBezTo>
                                <a:pt x="2591531" y="966860"/>
                                <a:pt x="2591531" y="961895"/>
                                <a:pt x="2591531" y="961895"/>
                              </a:cubicBezTo>
                              <a:cubicBezTo>
                                <a:pt x="2591531" y="961895"/>
                                <a:pt x="2591531" y="956931"/>
                                <a:pt x="2591531" y="956931"/>
                              </a:cubicBezTo>
                              <a:cubicBezTo>
                                <a:pt x="2591531" y="956931"/>
                                <a:pt x="2591531" y="951966"/>
                                <a:pt x="2591531" y="951966"/>
                              </a:cubicBezTo>
                              <a:cubicBezTo>
                                <a:pt x="2591531" y="951966"/>
                                <a:pt x="2591531" y="947001"/>
                                <a:pt x="2591531" y="947001"/>
                              </a:cubicBezTo>
                              <a:cubicBezTo>
                                <a:pt x="2591531" y="947001"/>
                                <a:pt x="2591531" y="942037"/>
                                <a:pt x="2591531" y="942037"/>
                              </a:cubicBezTo>
                              <a:cubicBezTo>
                                <a:pt x="2591531" y="937072"/>
                                <a:pt x="2591531" y="937072"/>
                                <a:pt x="2591531" y="932107"/>
                              </a:cubicBezTo>
                              <a:lnTo>
                                <a:pt x="2641178" y="961895"/>
                              </a:lnTo>
                              <a:cubicBezTo>
                                <a:pt x="2651107" y="966860"/>
                                <a:pt x="2666001" y="966860"/>
                                <a:pt x="2670965" y="961895"/>
                              </a:cubicBezTo>
                              <a:lnTo>
                                <a:pt x="2854656" y="857638"/>
                              </a:lnTo>
                              <a:cubicBezTo>
                                <a:pt x="2859621" y="852673"/>
                                <a:pt x="2859621" y="852673"/>
                                <a:pt x="2859621" y="847708"/>
                              </a:cubicBezTo>
                              <a:cubicBezTo>
                                <a:pt x="2859621" y="847708"/>
                                <a:pt x="2859621" y="842744"/>
                                <a:pt x="2859621" y="842744"/>
                              </a:cubicBezTo>
                              <a:cubicBezTo>
                                <a:pt x="2859621" y="842744"/>
                                <a:pt x="2859621" y="837779"/>
                                <a:pt x="2859621" y="837779"/>
                              </a:cubicBezTo>
                              <a:cubicBezTo>
                                <a:pt x="2859621" y="837779"/>
                                <a:pt x="2859621" y="832815"/>
                                <a:pt x="2859621" y="832815"/>
                              </a:cubicBezTo>
                              <a:cubicBezTo>
                                <a:pt x="2859621" y="832815"/>
                                <a:pt x="2859621" y="827850"/>
                                <a:pt x="2859621" y="827850"/>
                              </a:cubicBezTo>
                              <a:cubicBezTo>
                                <a:pt x="2859621" y="827850"/>
                                <a:pt x="2859621" y="822885"/>
                                <a:pt x="2859621" y="822885"/>
                              </a:cubicBezTo>
                              <a:cubicBezTo>
                                <a:pt x="2859621" y="822885"/>
                                <a:pt x="2859621" y="817921"/>
                                <a:pt x="2859621" y="817921"/>
                              </a:cubicBezTo>
                              <a:cubicBezTo>
                                <a:pt x="2859621" y="817921"/>
                                <a:pt x="2859621" y="812956"/>
                                <a:pt x="2859621" y="812956"/>
                              </a:cubicBezTo>
                              <a:cubicBezTo>
                                <a:pt x="2859621" y="812956"/>
                                <a:pt x="2859621" y="807992"/>
                                <a:pt x="2859621" y="807992"/>
                              </a:cubicBezTo>
                              <a:cubicBezTo>
                                <a:pt x="2859621" y="807992"/>
                                <a:pt x="2859621" y="803027"/>
                                <a:pt x="2859621" y="803027"/>
                              </a:cubicBezTo>
                              <a:cubicBezTo>
                                <a:pt x="2859621" y="803027"/>
                                <a:pt x="2859621" y="798062"/>
                                <a:pt x="2859621" y="798062"/>
                              </a:cubicBezTo>
                              <a:cubicBezTo>
                                <a:pt x="2859621" y="793098"/>
                                <a:pt x="2859621" y="793098"/>
                                <a:pt x="2859621" y="788133"/>
                              </a:cubicBezTo>
                              <a:lnTo>
                                <a:pt x="2909267" y="817921"/>
                              </a:lnTo>
                              <a:cubicBezTo>
                                <a:pt x="2919196" y="822885"/>
                                <a:pt x="2934090" y="822885"/>
                                <a:pt x="2939055" y="817921"/>
                              </a:cubicBezTo>
                              <a:lnTo>
                                <a:pt x="3122745" y="713664"/>
                              </a:lnTo>
                              <a:cubicBezTo>
                                <a:pt x="3127710" y="708700"/>
                                <a:pt x="3127710" y="708700"/>
                                <a:pt x="3127710" y="703735"/>
                              </a:cubicBezTo>
                              <a:cubicBezTo>
                                <a:pt x="3127710" y="703735"/>
                                <a:pt x="3127710" y="698770"/>
                                <a:pt x="3127710" y="698770"/>
                              </a:cubicBezTo>
                              <a:cubicBezTo>
                                <a:pt x="3127710" y="698770"/>
                                <a:pt x="3127710" y="693806"/>
                                <a:pt x="3127710" y="693806"/>
                              </a:cubicBezTo>
                              <a:cubicBezTo>
                                <a:pt x="3127710" y="693806"/>
                                <a:pt x="3127710" y="688841"/>
                                <a:pt x="3127710" y="688841"/>
                              </a:cubicBezTo>
                              <a:cubicBezTo>
                                <a:pt x="3127710" y="688841"/>
                                <a:pt x="3127710" y="683877"/>
                                <a:pt x="3127710" y="683877"/>
                              </a:cubicBezTo>
                              <a:cubicBezTo>
                                <a:pt x="3127710" y="683877"/>
                                <a:pt x="3127710" y="678912"/>
                                <a:pt x="3127710" y="678912"/>
                              </a:cubicBezTo>
                              <a:cubicBezTo>
                                <a:pt x="3127710" y="678912"/>
                                <a:pt x="3127710" y="673947"/>
                                <a:pt x="3127710" y="673947"/>
                              </a:cubicBezTo>
                              <a:cubicBezTo>
                                <a:pt x="3127710" y="673947"/>
                                <a:pt x="3127710" y="668983"/>
                                <a:pt x="3127710" y="668983"/>
                              </a:cubicBezTo>
                              <a:cubicBezTo>
                                <a:pt x="3127710" y="668983"/>
                                <a:pt x="3127710" y="664018"/>
                                <a:pt x="3127710" y="664018"/>
                              </a:cubicBezTo>
                              <a:cubicBezTo>
                                <a:pt x="3127710" y="664018"/>
                                <a:pt x="3127710" y="659053"/>
                                <a:pt x="3127710" y="659053"/>
                              </a:cubicBezTo>
                              <a:cubicBezTo>
                                <a:pt x="3127710" y="659053"/>
                                <a:pt x="3127710" y="654089"/>
                                <a:pt x="3127710" y="654089"/>
                              </a:cubicBezTo>
                              <a:cubicBezTo>
                                <a:pt x="3127710" y="649124"/>
                                <a:pt x="3127710" y="649124"/>
                                <a:pt x="3127710" y="644159"/>
                              </a:cubicBezTo>
                              <a:lnTo>
                                <a:pt x="3177356" y="673947"/>
                              </a:lnTo>
                              <a:cubicBezTo>
                                <a:pt x="3187286" y="678912"/>
                                <a:pt x="3202179" y="678912"/>
                                <a:pt x="3207144" y="673947"/>
                              </a:cubicBezTo>
                              <a:lnTo>
                                <a:pt x="3390835" y="569690"/>
                              </a:lnTo>
                              <a:cubicBezTo>
                                <a:pt x="3395800" y="564725"/>
                                <a:pt x="3395800" y="564725"/>
                                <a:pt x="3395800" y="559761"/>
                              </a:cubicBezTo>
                              <a:cubicBezTo>
                                <a:pt x="3395800" y="559761"/>
                                <a:pt x="3395800" y="554796"/>
                                <a:pt x="3395800" y="554796"/>
                              </a:cubicBezTo>
                              <a:cubicBezTo>
                                <a:pt x="3395800" y="554796"/>
                                <a:pt x="3395800" y="549831"/>
                                <a:pt x="3395800" y="549831"/>
                              </a:cubicBezTo>
                              <a:cubicBezTo>
                                <a:pt x="3395800" y="549831"/>
                                <a:pt x="3395800" y="544867"/>
                                <a:pt x="3395800" y="544867"/>
                              </a:cubicBezTo>
                              <a:cubicBezTo>
                                <a:pt x="3395800" y="544867"/>
                                <a:pt x="3395800" y="539902"/>
                                <a:pt x="3395800" y="539902"/>
                              </a:cubicBezTo>
                              <a:cubicBezTo>
                                <a:pt x="3395800" y="539902"/>
                                <a:pt x="3395800" y="534938"/>
                                <a:pt x="3395800" y="534938"/>
                              </a:cubicBezTo>
                              <a:cubicBezTo>
                                <a:pt x="3395800" y="534938"/>
                                <a:pt x="3395800" y="529973"/>
                                <a:pt x="3395800" y="529973"/>
                              </a:cubicBezTo>
                              <a:cubicBezTo>
                                <a:pt x="3395800" y="529973"/>
                                <a:pt x="3395800" y="525008"/>
                                <a:pt x="3395800" y="525008"/>
                              </a:cubicBezTo>
                              <a:cubicBezTo>
                                <a:pt x="3395800" y="525008"/>
                                <a:pt x="3395800" y="520044"/>
                                <a:pt x="3395800" y="520044"/>
                              </a:cubicBezTo>
                              <a:cubicBezTo>
                                <a:pt x="3395800" y="520044"/>
                                <a:pt x="3395800" y="515079"/>
                                <a:pt x="3395800" y="515079"/>
                              </a:cubicBezTo>
                              <a:cubicBezTo>
                                <a:pt x="3395800" y="515079"/>
                                <a:pt x="3395800" y="510115"/>
                                <a:pt x="3395800" y="510115"/>
                              </a:cubicBezTo>
                              <a:cubicBezTo>
                                <a:pt x="3395800" y="505150"/>
                                <a:pt x="3395800" y="505150"/>
                                <a:pt x="3395800" y="500185"/>
                              </a:cubicBezTo>
                              <a:lnTo>
                                <a:pt x="3445446" y="529973"/>
                              </a:lnTo>
                              <a:cubicBezTo>
                                <a:pt x="3455375" y="534938"/>
                                <a:pt x="3470269" y="534938"/>
                                <a:pt x="3475233" y="529973"/>
                              </a:cubicBezTo>
                              <a:lnTo>
                                <a:pt x="3658924" y="425716"/>
                              </a:lnTo>
                              <a:cubicBezTo>
                                <a:pt x="3663889" y="420752"/>
                                <a:pt x="3663889" y="420752"/>
                                <a:pt x="3663889" y="415787"/>
                              </a:cubicBezTo>
                              <a:cubicBezTo>
                                <a:pt x="3663889" y="415787"/>
                                <a:pt x="3663889" y="410822"/>
                                <a:pt x="3663889" y="410822"/>
                              </a:cubicBezTo>
                              <a:cubicBezTo>
                                <a:pt x="3663889" y="410822"/>
                                <a:pt x="3663889" y="405858"/>
                                <a:pt x="3663889" y="405858"/>
                              </a:cubicBezTo>
                              <a:cubicBezTo>
                                <a:pt x="3663889" y="405858"/>
                                <a:pt x="3663889" y="400893"/>
                                <a:pt x="3663889" y="400893"/>
                              </a:cubicBezTo>
                              <a:cubicBezTo>
                                <a:pt x="3663889" y="400893"/>
                                <a:pt x="3663889" y="395928"/>
                                <a:pt x="3663889" y="395928"/>
                              </a:cubicBezTo>
                              <a:cubicBezTo>
                                <a:pt x="3663889" y="395928"/>
                                <a:pt x="3663889" y="390964"/>
                                <a:pt x="3663889" y="390964"/>
                              </a:cubicBezTo>
                              <a:cubicBezTo>
                                <a:pt x="3663889" y="390964"/>
                                <a:pt x="3663889" y="385999"/>
                                <a:pt x="3663889" y="385999"/>
                              </a:cubicBezTo>
                              <a:cubicBezTo>
                                <a:pt x="3663889" y="385999"/>
                                <a:pt x="3663889" y="381034"/>
                                <a:pt x="3663889" y="381034"/>
                              </a:cubicBezTo>
                              <a:cubicBezTo>
                                <a:pt x="3663889" y="381034"/>
                                <a:pt x="3663889" y="376070"/>
                                <a:pt x="3663889" y="376070"/>
                              </a:cubicBezTo>
                              <a:cubicBezTo>
                                <a:pt x="3663889" y="376070"/>
                                <a:pt x="3663889" y="371105"/>
                                <a:pt x="3663889" y="371105"/>
                              </a:cubicBezTo>
                              <a:cubicBezTo>
                                <a:pt x="3663889" y="371105"/>
                                <a:pt x="3663889" y="366140"/>
                                <a:pt x="3663889" y="366140"/>
                              </a:cubicBezTo>
                              <a:cubicBezTo>
                                <a:pt x="3663889" y="361176"/>
                                <a:pt x="3663889" y="361176"/>
                                <a:pt x="3663889" y="356211"/>
                              </a:cubicBezTo>
                              <a:lnTo>
                                <a:pt x="3713535" y="385999"/>
                              </a:lnTo>
                              <a:cubicBezTo>
                                <a:pt x="3723464" y="390964"/>
                                <a:pt x="3738358" y="390964"/>
                                <a:pt x="3743323" y="385999"/>
                              </a:cubicBezTo>
                              <a:lnTo>
                                <a:pt x="4051129" y="207273"/>
                              </a:lnTo>
                              <a:cubicBezTo>
                                <a:pt x="4056094" y="202308"/>
                                <a:pt x="4056094" y="202308"/>
                                <a:pt x="4056094" y="197344"/>
                              </a:cubicBezTo>
                              <a:cubicBezTo>
                                <a:pt x="4056094" y="197344"/>
                                <a:pt x="4056094" y="192379"/>
                                <a:pt x="4056094" y="192379"/>
                              </a:cubicBezTo>
                              <a:cubicBezTo>
                                <a:pt x="4056094" y="192379"/>
                                <a:pt x="4056094" y="187415"/>
                                <a:pt x="4056094" y="187415"/>
                              </a:cubicBezTo>
                              <a:cubicBezTo>
                                <a:pt x="4056094" y="187415"/>
                                <a:pt x="4056094" y="182450"/>
                                <a:pt x="4056094" y="182450"/>
                              </a:cubicBezTo>
                              <a:cubicBezTo>
                                <a:pt x="4056094" y="182450"/>
                                <a:pt x="4056094" y="177485"/>
                                <a:pt x="4056094" y="177485"/>
                              </a:cubicBezTo>
                              <a:cubicBezTo>
                                <a:pt x="4056094" y="177485"/>
                                <a:pt x="4056094" y="172521"/>
                                <a:pt x="4056094" y="172521"/>
                              </a:cubicBezTo>
                              <a:cubicBezTo>
                                <a:pt x="4056094" y="172521"/>
                                <a:pt x="4056094" y="167556"/>
                                <a:pt x="4056094" y="167556"/>
                              </a:cubicBezTo>
                              <a:cubicBezTo>
                                <a:pt x="4056094" y="167556"/>
                                <a:pt x="4056094" y="162592"/>
                                <a:pt x="4056094" y="162592"/>
                              </a:cubicBezTo>
                              <a:cubicBezTo>
                                <a:pt x="4056094" y="162592"/>
                                <a:pt x="4056094" y="157627"/>
                                <a:pt x="4056094" y="157627"/>
                              </a:cubicBezTo>
                              <a:cubicBezTo>
                                <a:pt x="4056094" y="157627"/>
                                <a:pt x="4056094" y="152662"/>
                                <a:pt x="4056094" y="152662"/>
                              </a:cubicBezTo>
                              <a:cubicBezTo>
                                <a:pt x="4056094" y="152662"/>
                                <a:pt x="4056094" y="147698"/>
                                <a:pt x="4056094" y="147698"/>
                              </a:cubicBezTo>
                              <a:cubicBezTo>
                                <a:pt x="4056094" y="142733"/>
                                <a:pt x="4056094" y="137768"/>
                                <a:pt x="4051129" y="132804"/>
                              </a:cubicBezTo>
                              <a:lnTo>
                                <a:pt x="3827721" y="3723"/>
                              </a:lnTo>
                              <a:cubicBezTo>
                                <a:pt x="3817792" y="-1241"/>
                                <a:pt x="3802898" y="-1241"/>
                                <a:pt x="3797934" y="3723"/>
                              </a:cubicBezTo>
                              <a:lnTo>
                                <a:pt x="3490127" y="182450"/>
                              </a:lnTo>
                              <a:cubicBezTo>
                                <a:pt x="3485163" y="187415"/>
                                <a:pt x="3485163" y="187415"/>
                                <a:pt x="3485163" y="192379"/>
                              </a:cubicBezTo>
                              <a:cubicBezTo>
                                <a:pt x="3485163" y="192379"/>
                                <a:pt x="3485163" y="197344"/>
                                <a:pt x="3485163" y="197344"/>
                              </a:cubicBezTo>
                              <a:cubicBezTo>
                                <a:pt x="3485163" y="197344"/>
                                <a:pt x="3485163" y="202308"/>
                                <a:pt x="3485163" y="202308"/>
                              </a:cubicBezTo>
                              <a:cubicBezTo>
                                <a:pt x="3485163" y="202308"/>
                                <a:pt x="3485163" y="207273"/>
                                <a:pt x="3485163" y="207273"/>
                              </a:cubicBezTo>
                              <a:cubicBezTo>
                                <a:pt x="3485163" y="207273"/>
                                <a:pt x="3485163" y="212238"/>
                                <a:pt x="3485163" y="212238"/>
                              </a:cubicBezTo>
                              <a:cubicBezTo>
                                <a:pt x="3485163" y="212238"/>
                                <a:pt x="3485163" y="217202"/>
                                <a:pt x="3485163" y="217202"/>
                              </a:cubicBezTo>
                              <a:cubicBezTo>
                                <a:pt x="3485163" y="217202"/>
                                <a:pt x="3485163" y="222167"/>
                                <a:pt x="3485163" y="222167"/>
                              </a:cubicBezTo>
                              <a:cubicBezTo>
                                <a:pt x="3485163" y="222167"/>
                                <a:pt x="3485163" y="227131"/>
                                <a:pt x="3485163" y="227131"/>
                              </a:cubicBezTo>
                              <a:cubicBezTo>
                                <a:pt x="3485163" y="227131"/>
                                <a:pt x="3485163" y="232096"/>
                                <a:pt x="3485163" y="232096"/>
                              </a:cubicBezTo>
                              <a:cubicBezTo>
                                <a:pt x="3485163" y="232096"/>
                                <a:pt x="3485163" y="237061"/>
                                <a:pt x="3485163" y="237061"/>
                              </a:cubicBezTo>
                              <a:cubicBezTo>
                                <a:pt x="3485163" y="237061"/>
                                <a:pt x="3485163" y="242025"/>
                                <a:pt x="3485163" y="242025"/>
                              </a:cubicBezTo>
                              <a:cubicBezTo>
                                <a:pt x="3485163" y="246990"/>
                                <a:pt x="3485163" y="246990"/>
                                <a:pt x="3485163" y="251954"/>
                              </a:cubicBezTo>
                              <a:lnTo>
                                <a:pt x="3435517" y="222167"/>
                              </a:lnTo>
                              <a:cubicBezTo>
                                <a:pt x="3425587" y="217202"/>
                                <a:pt x="3410694" y="217202"/>
                                <a:pt x="3405729" y="222167"/>
                              </a:cubicBezTo>
                              <a:lnTo>
                                <a:pt x="3222038" y="326423"/>
                              </a:lnTo>
                              <a:cubicBezTo>
                                <a:pt x="3217073" y="331388"/>
                                <a:pt x="3217073" y="331388"/>
                                <a:pt x="3217073" y="336353"/>
                              </a:cubicBezTo>
                              <a:cubicBezTo>
                                <a:pt x="3217073" y="336353"/>
                                <a:pt x="3217073" y="341317"/>
                                <a:pt x="3217073" y="341317"/>
                              </a:cubicBezTo>
                              <a:cubicBezTo>
                                <a:pt x="3217073" y="341317"/>
                                <a:pt x="3217073" y="346282"/>
                                <a:pt x="3217073" y="346282"/>
                              </a:cubicBezTo>
                              <a:cubicBezTo>
                                <a:pt x="3217073" y="346282"/>
                                <a:pt x="3217073" y="351246"/>
                                <a:pt x="3217073" y="351246"/>
                              </a:cubicBezTo>
                              <a:cubicBezTo>
                                <a:pt x="3217073" y="351246"/>
                                <a:pt x="3217073" y="356211"/>
                                <a:pt x="3217073" y="356211"/>
                              </a:cubicBezTo>
                              <a:cubicBezTo>
                                <a:pt x="3217073" y="356211"/>
                                <a:pt x="3217073" y="361176"/>
                                <a:pt x="3217073" y="361176"/>
                              </a:cubicBezTo>
                              <a:cubicBezTo>
                                <a:pt x="3217073" y="361176"/>
                                <a:pt x="3217073" y="366140"/>
                                <a:pt x="3217073" y="366140"/>
                              </a:cubicBezTo>
                              <a:cubicBezTo>
                                <a:pt x="3217073" y="366140"/>
                                <a:pt x="3217073" y="371105"/>
                                <a:pt x="3217073" y="371105"/>
                              </a:cubicBezTo>
                              <a:cubicBezTo>
                                <a:pt x="3217073" y="371105"/>
                                <a:pt x="3217073" y="376070"/>
                                <a:pt x="3217073" y="376070"/>
                              </a:cubicBezTo>
                              <a:cubicBezTo>
                                <a:pt x="3217073" y="376070"/>
                                <a:pt x="3217073" y="381034"/>
                                <a:pt x="3217073" y="381034"/>
                              </a:cubicBezTo>
                              <a:cubicBezTo>
                                <a:pt x="3217073" y="381034"/>
                                <a:pt x="3217073" y="385999"/>
                                <a:pt x="3217073" y="385999"/>
                              </a:cubicBezTo>
                              <a:cubicBezTo>
                                <a:pt x="3217073" y="390964"/>
                                <a:pt x="3217073" y="390964"/>
                                <a:pt x="3217073" y="395928"/>
                              </a:cubicBezTo>
                              <a:lnTo>
                                <a:pt x="3167427" y="366140"/>
                              </a:lnTo>
                              <a:cubicBezTo>
                                <a:pt x="3157498" y="361176"/>
                                <a:pt x="3142604" y="361176"/>
                                <a:pt x="3137640" y="366140"/>
                              </a:cubicBezTo>
                              <a:lnTo>
                                <a:pt x="2953948" y="470398"/>
                              </a:lnTo>
                              <a:cubicBezTo>
                                <a:pt x="2948984" y="475362"/>
                                <a:pt x="2948984" y="475362"/>
                                <a:pt x="2948984" y="480327"/>
                              </a:cubicBezTo>
                              <a:cubicBezTo>
                                <a:pt x="2948984" y="480327"/>
                                <a:pt x="2948984" y="485292"/>
                                <a:pt x="2948984" y="485292"/>
                              </a:cubicBezTo>
                              <a:cubicBezTo>
                                <a:pt x="2948984" y="485292"/>
                                <a:pt x="2948984" y="490256"/>
                                <a:pt x="2948984" y="490256"/>
                              </a:cubicBezTo>
                              <a:cubicBezTo>
                                <a:pt x="2948984" y="490256"/>
                                <a:pt x="2948984" y="495221"/>
                                <a:pt x="2948984" y="495221"/>
                              </a:cubicBezTo>
                              <a:cubicBezTo>
                                <a:pt x="2948984" y="495221"/>
                                <a:pt x="2948984" y="500185"/>
                                <a:pt x="2948984" y="500185"/>
                              </a:cubicBezTo>
                              <a:cubicBezTo>
                                <a:pt x="2948984" y="500185"/>
                                <a:pt x="2948984" y="505150"/>
                                <a:pt x="2948984" y="505150"/>
                              </a:cubicBezTo>
                              <a:cubicBezTo>
                                <a:pt x="2948984" y="505150"/>
                                <a:pt x="2948984" y="510115"/>
                                <a:pt x="2948984" y="510115"/>
                              </a:cubicBezTo>
                              <a:cubicBezTo>
                                <a:pt x="2948984" y="510115"/>
                                <a:pt x="2948984" y="515079"/>
                                <a:pt x="2948984" y="515079"/>
                              </a:cubicBezTo>
                              <a:cubicBezTo>
                                <a:pt x="2948984" y="515079"/>
                                <a:pt x="2948984" y="520044"/>
                                <a:pt x="2948984" y="520044"/>
                              </a:cubicBezTo>
                              <a:cubicBezTo>
                                <a:pt x="2948984" y="520044"/>
                                <a:pt x="2948984" y="525008"/>
                                <a:pt x="2948984" y="525008"/>
                              </a:cubicBezTo>
                              <a:cubicBezTo>
                                <a:pt x="2948984" y="525008"/>
                                <a:pt x="2948984" y="529973"/>
                                <a:pt x="2948984" y="529973"/>
                              </a:cubicBezTo>
                              <a:cubicBezTo>
                                <a:pt x="2948984" y="534938"/>
                                <a:pt x="2948984" y="534938"/>
                                <a:pt x="2948984" y="539902"/>
                              </a:cubicBezTo>
                              <a:lnTo>
                                <a:pt x="2899338" y="510115"/>
                              </a:lnTo>
                              <a:cubicBezTo>
                                <a:pt x="2889409" y="505150"/>
                                <a:pt x="2874515" y="505150"/>
                                <a:pt x="2869550" y="510115"/>
                              </a:cubicBezTo>
                              <a:lnTo>
                                <a:pt x="2685859" y="614371"/>
                              </a:lnTo>
                              <a:cubicBezTo>
                                <a:pt x="2680894" y="619336"/>
                                <a:pt x="2680894" y="619336"/>
                                <a:pt x="2680894" y="624301"/>
                              </a:cubicBezTo>
                              <a:cubicBezTo>
                                <a:pt x="2680894" y="624301"/>
                                <a:pt x="2680894" y="629265"/>
                                <a:pt x="2680894" y="629265"/>
                              </a:cubicBezTo>
                              <a:cubicBezTo>
                                <a:pt x="2680894" y="629265"/>
                                <a:pt x="2680894" y="634230"/>
                                <a:pt x="2680894" y="634230"/>
                              </a:cubicBezTo>
                              <a:cubicBezTo>
                                <a:pt x="2680894" y="634230"/>
                                <a:pt x="2680894" y="639195"/>
                                <a:pt x="2680894" y="639195"/>
                              </a:cubicBezTo>
                              <a:cubicBezTo>
                                <a:pt x="2680894" y="639195"/>
                                <a:pt x="2680894" y="644159"/>
                                <a:pt x="2680894" y="644159"/>
                              </a:cubicBezTo>
                              <a:cubicBezTo>
                                <a:pt x="2680894" y="644159"/>
                                <a:pt x="2680894" y="649124"/>
                                <a:pt x="2680894" y="649124"/>
                              </a:cubicBezTo>
                              <a:cubicBezTo>
                                <a:pt x="2680894" y="649124"/>
                                <a:pt x="2680894" y="654089"/>
                                <a:pt x="2680894" y="654089"/>
                              </a:cubicBezTo>
                              <a:cubicBezTo>
                                <a:pt x="2680894" y="654089"/>
                                <a:pt x="2680894" y="659053"/>
                                <a:pt x="2680894" y="659053"/>
                              </a:cubicBezTo>
                              <a:cubicBezTo>
                                <a:pt x="2680894" y="659053"/>
                                <a:pt x="2680894" y="664018"/>
                                <a:pt x="2680894" y="664018"/>
                              </a:cubicBezTo>
                              <a:cubicBezTo>
                                <a:pt x="2680894" y="664018"/>
                                <a:pt x="2680894" y="668983"/>
                                <a:pt x="2680894" y="668983"/>
                              </a:cubicBezTo>
                              <a:cubicBezTo>
                                <a:pt x="2680894" y="668983"/>
                                <a:pt x="2680894" y="673947"/>
                                <a:pt x="2680894" y="673947"/>
                              </a:cubicBezTo>
                              <a:cubicBezTo>
                                <a:pt x="2680894" y="678912"/>
                                <a:pt x="2680894" y="678912"/>
                                <a:pt x="2680894" y="683877"/>
                              </a:cubicBezTo>
                              <a:lnTo>
                                <a:pt x="2631248" y="654089"/>
                              </a:lnTo>
                              <a:cubicBezTo>
                                <a:pt x="2621319" y="649124"/>
                                <a:pt x="2606425" y="649124"/>
                                <a:pt x="2601461" y="654089"/>
                              </a:cubicBezTo>
                              <a:lnTo>
                                <a:pt x="2417770" y="758346"/>
                              </a:lnTo>
                              <a:cubicBezTo>
                                <a:pt x="2412805" y="763310"/>
                                <a:pt x="2412805" y="763310"/>
                                <a:pt x="2412805" y="768275"/>
                              </a:cubicBezTo>
                              <a:cubicBezTo>
                                <a:pt x="2412805" y="768275"/>
                                <a:pt x="2412805" y="773239"/>
                                <a:pt x="2412805" y="773239"/>
                              </a:cubicBezTo>
                              <a:cubicBezTo>
                                <a:pt x="2412805" y="773239"/>
                                <a:pt x="2412805" y="778204"/>
                                <a:pt x="2412805" y="778204"/>
                              </a:cubicBezTo>
                              <a:cubicBezTo>
                                <a:pt x="2412805" y="778204"/>
                                <a:pt x="2412805" y="783169"/>
                                <a:pt x="2412805" y="783169"/>
                              </a:cubicBezTo>
                              <a:cubicBezTo>
                                <a:pt x="2412805" y="783169"/>
                                <a:pt x="2412805" y="788133"/>
                                <a:pt x="2412805" y="788133"/>
                              </a:cubicBezTo>
                              <a:cubicBezTo>
                                <a:pt x="2412805" y="788133"/>
                                <a:pt x="2412805" y="793098"/>
                                <a:pt x="2412805" y="793098"/>
                              </a:cubicBezTo>
                              <a:cubicBezTo>
                                <a:pt x="2412805" y="793098"/>
                                <a:pt x="2412805" y="798062"/>
                                <a:pt x="2412805" y="798062"/>
                              </a:cubicBezTo>
                              <a:cubicBezTo>
                                <a:pt x="2412805" y="798062"/>
                                <a:pt x="2412805" y="803027"/>
                                <a:pt x="2412805" y="803027"/>
                              </a:cubicBezTo>
                              <a:cubicBezTo>
                                <a:pt x="2412805" y="803027"/>
                                <a:pt x="2412805" y="807992"/>
                                <a:pt x="2412805" y="807992"/>
                              </a:cubicBezTo>
                              <a:cubicBezTo>
                                <a:pt x="2412805" y="807992"/>
                                <a:pt x="2412805" y="812956"/>
                                <a:pt x="2412805" y="812956"/>
                              </a:cubicBezTo>
                              <a:cubicBezTo>
                                <a:pt x="2412805" y="812956"/>
                                <a:pt x="2412805" y="817921"/>
                                <a:pt x="2412805" y="817921"/>
                              </a:cubicBezTo>
                              <a:cubicBezTo>
                                <a:pt x="2412805" y="822885"/>
                                <a:pt x="2412805" y="822885"/>
                                <a:pt x="2412805" y="827850"/>
                              </a:cubicBezTo>
                              <a:lnTo>
                                <a:pt x="2363159" y="798062"/>
                              </a:lnTo>
                              <a:cubicBezTo>
                                <a:pt x="2353230" y="793098"/>
                                <a:pt x="2338336" y="793098"/>
                                <a:pt x="2333371" y="798062"/>
                              </a:cubicBezTo>
                              <a:lnTo>
                                <a:pt x="2149680" y="902319"/>
                              </a:lnTo>
                              <a:cubicBezTo>
                                <a:pt x="2144716" y="907284"/>
                                <a:pt x="2144716" y="907284"/>
                                <a:pt x="2144716" y="912249"/>
                              </a:cubicBezTo>
                              <a:cubicBezTo>
                                <a:pt x="2144716" y="912249"/>
                                <a:pt x="2144716" y="917213"/>
                                <a:pt x="2144716" y="917213"/>
                              </a:cubicBezTo>
                              <a:cubicBezTo>
                                <a:pt x="2144716" y="917213"/>
                                <a:pt x="2144716" y="922178"/>
                                <a:pt x="2144716" y="922178"/>
                              </a:cubicBezTo>
                              <a:cubicBezTo>
                                <a:pt x="2144716" y="922178"/>
                                <a:pt x="2144716" y="927143"/>
                                <a:pt x="2144716" y="927143"/>
                              </a:cubicBezTo>
                              <a:cubicBezTo>
                                <a:pt x="2144716" y="927143"/>
                                <a:pt x="2144716" y="932107"/>
                                <a:pt x="2144716" y="932107"/>
                              </a:cubicBezTo>
                              <a:cubicBezTo>
                                <a:pt x="2144716" y="932107"/>
                                <a:pt x="2144716" y="937072"/>
                                <a:pt x="2144716" y="937072"/>
                              </a:cubicBezTo>
                              <a:cubicBezTo>
                                <a:pt x="2144716" y="937072"/>
                                <a:pt x="2144716" y="942037"/>
                                <a:pt x="2144716" y="942037"/>
                              </a:cubicBezTo>
                              <a:cubicBezTo>
                                <a:pt x="2144716" y="942037"/>
                                <a:pt x="2144716" y="947001"/>
                                <a:pt x="2144716" y="947001"/>
                              </a:cubicBezTo>
                              <a:cubicBezTo>
                                <a:pt x="2144716" y="947001"/>
                                <a:pt x="2144716" y="951966"/>
                                <a:pt x="2144716" y="951966"/>
                              </a:cubicBezTo>
                              <a:cubicBezTo>
                                <a:pt x="2144716" y="951966"/>
                                <a:pt x="2144716" y="956931"/>
                                <a:pt x="2144716" y="956931"/>
                              </a:cubicBezTo>
                              <a:cubicBezTo>
                                <a:pt x="2144716" y="956931"/>
                                <a:pt x="2144716" y="961895"/>
                                <a:pt x="2144716" y="961895"/>
                              </a:cubicBezTo>
                              <a:cubicBezTo>
                                <a:pt x="2144716" y="966860"/>
                                <a:pt x="2144716" y="966860"/>
                                <a:pt x="2144716" y="971824"/>
                              </a:cubicBezTo>
                              <a:lnTo>
                                <a:pt x="2095069" y="942037"/>
                              </a:lnTo>
                              <a:cubicBezTo>
                                <a:pt x="2085140" y="937072"/>
                                <a:pt x="2070246" y="937072"/>
                                <a:pt x="2065281" y="942037"/>
                              </a:cubicBezTo>
                              <a:lnTo>
                                <a:pt x="1881591" y="1046293"/>
                              </a:lnTo>
                              <a:cubicBezTo>
                                <a:pt x="1876626" y="1051258"/>
                                <a:pt x="1876626" y="1051258"/>
                                <a:pt x="1876626" y="1056223"/>
                              </a:cubicBezTo>
                              <a:cubicBezTo>
                                <a:pt x="1876626" y="1056223"/>
                                <a:pt x="1876626" y="1061187"/>
                                <a:pt x="1876626" y="1061187"/>
                              </a:cubicBezTo>
                              <a:cubicBezTo>
                                <a:pt x="1876626" y="1061187"/>
                                <a:pt x="1876626" y="1066152"/>
                                <a:pt x="1876626" y="1066152"/>
                              </a:cubicBezTo>
                              <a:cubicBezTo>
                                <a:pt x="1876626" y="1066152"/>
                                <a:pt x="1876626" y="1071116"/>
                                <a:pt x="1876626" y="1071116"/>
                              </a:cubicBezTo>
                              <a:cubicBezTo>
                                <a:pt x="1876626" y="1071116"/>
                                <a:pt x="1876626" y="1076081"/>
                                <a:pt x="1876626" y="1076081"/>
                              </a:cubicBezTo>
                              <a:cubicBezTo>
                                <a:pt x="1876626" y="1076081"/>
                                <a:pt x="1876626" y="1081046"/>
                                <a:pt x="1876626" y="1081046"/>
                              </a:cubicBezTo>
                              <a:cubicBezTo>
                                <a:pt x="1876626" y="1081046"/>
                                <a:pt x="1876626" y="1086010"/>
                                <a:pt x="1876626" y="1086010"/>
                              </a:cubicBezTo>
                              <a:cubicBezTo>
                                <a:pt x="1876626" y="1086010"/>
                                <a:pt x="1876626" y="1090975"/>
                                <a:pt x="1876626" y="1090975"/>
                              </a:cubicBezTo>
                              <a:cubicBezTo>
                                <a:pt x="1876626" y="1090975"/>
                                <a:pt x="1876626" y="1095939"/>
                                <a:pt x="1876626" y="1095939"/>
                              </a:cubicBezTo>
                              <a:cubicBezTo>
                                <a:pt x="1876626" y="1095939"/>
                                <a:pt x="1876626" y="1100904"/>
                                <a:pt x="1876626" y="1100904"/>
                              </a:cubicBezTo>
                              <a:cubicBezTo>
                                <a:pt x="1876626" y="1100904"/>
                                <a:pt x="1876626" y="1105869"/>
                                <a:pt x="1876626" y="1105869"/>
                              </a:cubicBezTo>
                              <a:cubicBezTo>
                                <a:pt x="1876626" y="1110833"/>
                                <a:pt x="1876626" y="1110833"/>
                                <a:pt x="1876626" y="1115798"/>
                              </a:cubicBezTo>
                              <a:lnTo>
                                <a:pt x="1826980" y="1086010"/>
                              </a:lnTo>
                              <a:cubicBezTo>
                                <a:pt x="1817051" y="1081046"/>
                                <a:pt x="1802157" y="1081046"/>
                                <a:pt x="1797192" y="1086010"/>
                              </a:cubicBezTo>
                              <a:lnTo>
                                <a:pt x="1613501" y="1190268"/>
                              </a:lnTo>
                              <a:cubicBezTo>
                                <a:pt x="1608537" y="1195232"/>
                                <a:pt x="1608537" y="1195232"/>
                                <a:pt x="1608537" y="1200197"/>
                              </a:cubicBezTo>
                              <a:cubicBezTo>
                                <a:pt x="1608537" y="1200197"/>
                                <a:pt x="1608537" y="1205162"/>
                                <a:pt x="1608537" y="1205162"/>
                              </a:cubicBezTo>
                              <a:cubicBezTo>
                                <a:pt x="1608537" y="1205162"/>
                                <a:pt x="1608537" y="1210126"/>
                                <a:pt x="1608537" y="1210126"/>
                              </a:cubicBezTo>
                              <a:cubicBezTo>
                                <a:pt x="1608537" y="1210126"/>
                                <a:pt x="1608537" y="1215091"/>
                                <a:pt x="1608537" y="1215091"/>
                              </a:cubicBezTo>
                              <a:cubicBezTo>
                                <a:pt x="1608537" y="1215091"/>
                                <a:pt x="1608537" y="1220055"/>
                                <a:pt x="1608537" y="1220055"/>
                              </a:cubicBezTo>
                              <a:cubicBezTo>
                                <a:pt x="1608537" y="1220055"/>
                                <a:pt x="1608537" y="1225020"/>
                                <a:pt x="1608537" y="1225020"/>
                              </a:cubicBezTo>
                              <a:cubicBezTo>
                                <a:pt x="1608537" y="1225020"/>
                                <a:pt x="1608537" y="1229985"/>
                                <a:pt x="1608537" y="1229985"/>
                              </a:cubicBezTo>
                              <a:cubicBezTo>
                                <a:pt x="1608537" y="1229985"/>
                                <a:pt x="1608537" y="1234949"/>
                                <a:pt x="1608537" y="1234949"/>
                              </a:cubicBezTo>
                              <a:cubicBezTo>
                                <a:pt x="1608537" y="1234949"/>
                                <a:pt x="1608537" y="1239914"/>
                                <a:pt x="1608537" y="1239914"/>
                              </a:cubicBezTo>
                              <a:cubicBezTo>
                                <a:pt x="1608537" y="1239914"/>
                                <a:pt x="1608537" y="1244878"/>
                                <a:pt x="1608537" y="1244878"/>
                              </a:cubicBezTo>
                              <a:cubicBezTo>
                                <a:pt x="1608537" y="1244878"/>
                                <a:pt x="1608537" y="1249843"/>
                                <a:pt x="1608537" y="1249843"/>
                              </a:cubicBezTo>
                              <a:cubicBezTo>
                                <a:pt x="1608537" y="1254808"/>
                                <a:pt x="1608537" y="1254808"/>
                                <a:pt x="1608537" y="1259772"/>
                              </a:cubicBezTo>
                              <a:lnTo>
                                <a:pt x="1558890" y="1229985"/>
                              </a:lnTo>
                              <a:cubicBezTo>
                                <a:pt x="1548961" y="1225020"/>
                                <a:pt x="1539032" y="1225020"/>
                                <a:pt x="1529103" y="1229985"/>
                              </a:cubicBezTo>
                              <a:lnTo>
                                <a:pt x="1345412" y="1334241"/>
                              </a:lnTo>
                              <a:cubicBezTo>
                                <a:pt x="1340447" y="1339206"/>
                                <a:pt x="1340447" y="1339206"/>
                                <a:pt x="1340447" y="1344170"/>
                              </a:cubicBezTo>
                              <a:cubicBezTo>
                                <a:pt x="1340447" y="1344170"/>
                                <a:pt x="1340447" y="1349135"/>
                                <a:pt x="1340447" y="1349135"/>
                              </a:cubicBezTo>
                              <a:cubicBezTo>
                                <a:pt x="1340447" y="1349135"/>
                                <a:pt x="1340447" y="1354100"/>
                                <a:pt x="1340447" y="1354100"/>
                              </a:cubicBezTo>
                              <a:cubicBezTo>
                                <a:pt x="1340447" y="1354100"/>
                                <a:pt x="1340447" y="1359064"/>
                                <a:pt x="1340447" y="1359064"/>
                              </a:cubicBezTo>
                              <a:cubicBezTo>
                                <a:pt x="1340447" y="1359064"/>
                                <a:pt x="1340447" y="1364029"/>
                                <a:pt x="1340447" y="1364029"/>
                              </a:cubicBezTo>
                              <a:cubicBezTo>
                                <a:pt x="1340447" y="1364029"/>
                                <a:pt x="1340447" y="1368993"/>
                                <a:pt x="1340447" y="1368993"/>
                              </a:cubicBezTo>
                              <a:cubicBezTo>
                                <a:pt x="1340447" y="1368993"/>
                                <a:pt x="1340447" y="1373958"/>
                                <a:pt x="1340447" y="1373958"/>
                              </a:cubicBezTo>
                              <a:cubicBezTo>
                                <a:pt x="1340447" y="1373958"/>
                                <a:pt x="1340447" y="1378923"/>
                                <a:pt x="1340447" y="1378923"/>
                              </a:cubicBezTo>
                              <a:cubicBezTo>
                                <a:pt x="1340447" y="1378923"/>
                                <a:pt x="1340447" y="1383887"/>
                                <a:pt x="1340447" y="1383887"/>
                              </a:cubicBezTo>
                              <a:cubicBezTo>
                                <a:pt x="1340447" y="1383887"/>
                                <a:pt x="1340447" y="1388852"/>
                                <a:pt x="1340447" y="1388852"/>
                              </a:cubicBezTo>
                              <a:cubicBezTo>
                                <a:pt x="1340447" y="1388852"/>
                                <a:pt x="1340447" y="1393816"/>
                                <a:pt x="1340447" y="1393816"/>
                              </a:cubicBezTo>
                              <a:cubicBezTo>
                                <a:pt x="1340447" y="1398781"/>
                                <a:pt x="1340447" y="1398781"/>
                                <a:pt x="1340447" y="1403746"/>
                              </a:cubicBezTo>
                              <a:lnTo>
                                <a:pt x="1290801" y="1373958"/>
                              </a:lnTo>
                              <a:cubicBezTo>
                                <a:pt x="1280872" y="1368993"/>
                                <a:pt x="1265978" y="1368993"/>
                                <a:pt x="1261013" y="1373958"/>
                              </a:cubicBezTo>
                              <a:lnTo>
                                <a:pt x="1077322" y="1478216"/>
                              </a:lnTo>
                              <a:cubicBezTo>
                                <a:pt x="1072358" y="1483180"/>
                                <a:pt x="1072358" y="1483180"/>
                                <a:pt x="1072358" y="1488145"/>
                              </a:cubicBezTo>
                              <a:cubicBezTo>
                                <a:pt x="1072358" y="1488145"/>
                                <a:pt x="1072358" y="1493109"/>
                                <a:pt x="1072358" y="1493109"/>
                              </a:cubicBezTo>
                              <a:cubicBezTo>
                                <a:pt x="1072358" y="1493109"/>
                                <a:pt x="1072358" y="1498074"/>
                                <a:pt x="1072358" y="1498074"/>
                              </a:cubicBezTo>
                              <a:cubicBezTo>
                                <a:pt x="1072358" y="1498074"/>
                                <a:pt x="1072358" y="1503039"/>
                                <a:pt x="1072358" y="1503039"/>
                              </a:cubicBezTo>
                              <a:cubicBezTo>
                                <a:pt x="1072358" y="1503039"/>
                                <a:pt x="1072358" y="1508003"/>
                                <a:pt x="1072358" y="1508003"/>
                              </a:cubicBezTo>
                              <a:cubicBezTo>
                                <a:pt x="1072358" y="1508003"/>
                                <a:pt x="1072358" y="1512968"/>
                                <a:pt x="1072358" y="1512968"/>
                              </a:cubicBezTo>
                              <a:cubicBezTo>
                                <a:pt x="1072358" y="1512968"/>
                                <a:pt x="1072358" y="1517932"/>
                                <a:pt x="1072358" y="1517932"/>
                              </a:cubicBezTo>
                              <a:cubicBezTo>
                                <a:pt x="1072358" y="1517932"/>
                                <a:pt x="1072358" y="1522897"/>
                                <a:pt x="1072358" y="1522897"/>
                              </a:cubicBezTo>
                              <a:cubicBezTo>
                                <a:pt x="1072358" y="1522897"/>
                                <a:pt x="1072358" y="1527862"/>
                                <a:pt x="1072358" y="1527862"/>
                              </a:cubicBezTo>
                              <a:cubicBezTo>
                                <a:pt x="1072358" y="1527862"/>
                                <a:pt x="1072358" y="1532826"/>
                                <a:pt x="1072358" y="1532826"/>
                              </a:cubicBezTo>
                              <a:cubicBezTo>
                                <a:pt x="1072358" y="1532826"/>
                                <a:pt x="1072358" y="1537791"/>
                                <a:pt x="1072358" y="1537791"/>
                              </a:cubicBezTo>
                              <a:cubicBezTo>
                                <a:pt x="1072358" y="1542755"/>
                                <a:pt x="1072358" y="1542755"/>
                                <a:pt x="1072358" y="1547720"/>
                              </a:cubicBezTo>
                              <a:lnTo>
                                <a:pt x="1022712" y="1517932"/>
                              </a:lnTo>
                              <a:cubicBezTo>
                                <a:pt x="1012782" y="1512968"/>
                                <a:pt x="997889" y="1512968"/>
                                <a:pt x="992924" y="1517932"/>
                              </a:cubicBezTo>
                              <a:lnTo>
                                <a:pt x="809233" y="1622189"/>
                              </a:lnTo>
                              <a:cubicBezTo>
                                <a:pt x="804268" y="1627154"/>
                                <a:pt x="804268" y="1627154"/>
                                <a:pt x="804268" y="1632118"/>
                              </a:cubicBezTo>
                              <a:cubicBezTo>
                                <a:pt x="804268" y="1632118"/>
                                <a:pt x="804268" y="1637083"/>
                                <a:pt x="804268" y="1637083"/>
                              </a:cubicBezTo>
                              <a:cubicBezTo>
                                <a:pt x="804268" y="1637083"/>
                                <a:pt x="804268" y="1642047"/>
                                <a:pt x="804268" y="1642047"/>
                              </a:cubicBezTo>
                              <a:cubicBezTo>
                                <a:pt x="804268" y="1642047"/>
                                <a:pt x="804268" y="1647012"/>
                                <a:pt x="804268" y="1647012"/>
                              </a:cubicBezTo>
                              <a:cubicBezTo>
                                <a:pt x="804268" y="1647012"/>
                                <a:pt x="804268" y="1651977"/>
                                <a:pt x="804268" y="1651977"/>
                              </a:cubicBezTo>
                              <a:cubicBezTo>
                                <a:pt x="804268" y="1651977"/>
                                <a:pt x="804268" y="1656941"/>
                                <a:pt x="804268" y="1656941"/>
                              </a:cubicBezTo>
                              <a:cubicBezTo>
                                <a:pt x="804268" y="1656941"/>
                                <a:pt x="804268" y="1661906"/>
                                <a:pt x="804268" y="1661906"/>
                              </a:cubicBezTo>
                              <a:cubicBezTo>
                                <a:pt x="804268" y="1661906"/>
                                <a:pt x="804268" y="1666870"/>
                                <a:pt x="804268" y="1666870"/>
                              </a:cubicBezTo>
                              <a:cubicBezTo>
                                <a:pt x="804268" y="1666870"/>
                                <a:pt x="804268" y="1671835"/>
                                <a:pt x="804268" y="1671835"/>
                              </a:cubicBezTo>
                              <a:cubicBezTo>
                                <a:pt x="804268" y="1671835"/>
                                <a:pt x="804268" y="1676800"/>
                                <a:pt x="804268" y="1676800"/>
                              </a:cubicBezTo>
                              <a:cubicBezTo>
                                <a:pt x="804268" y="1676800"/>
                                <a:pt x="804268" y="1681765"/>
                                <a:pt x="804268" y="1681765"/>
                              </a:cubicBezTo>
                              <a:cubicBezTo>
                                <a:pt x="804268" y="1686729"/>
                                <a:pt x="804268" y="1686729"/>
                                <a:pt x="804268" y="1691694"/>
                              </a:cubicBezTo>
                              <a:lnTo>
                                <a:pt x="754622" y="1661906"/>
                              </a:lnTo>
                              <a:cubicBezTo>
                                <a:pt x="744693" y="1656941"/>
                                <a:pt x="729799" y="1656941"/>
                                <a:pt x="724835" y="1661906"/>
                              </a:cubicBezTo>
                              <a:lnTo>
                                <a:pt x="541144" y="1766163"/>
                              </a:lnTo>
                              <a:cubicBezTo>
                                <a:pt x="536179" y="1771128"/>
                                <a:pt x="536179" y="1771128"/>
                                <a:pt x="536179" y="1776093"/>
                              </a:cubicBezTo>
                              <a:cubicBezTo>
                                <a:pt x="536179" y="1776093"/>
                                <a:pt x="536179" y="1781057"/>
                                <a:pt x="536179" y="1781057"/>
                              </a:cubicBezTo>
                              <a:cubicBezTo>
                                <a:pt x="536179" y="1781057"/>
                                <a:pt x="536179" y="1786022"/>
                                <a:pt x="536179" y="1786022"/>
                              </a:cubicBezTo>
                              <a:cubicBezTo>
                                <a:pt x="536179" y="1786022"/>
                                <a:pt x="536179" y="1790986"/>
                                <a:pt x="536179" y="1790986"/>
                              </a:cubicBezTo>
                              <a:cubicBezTo>
                                <a:pt x="536179" y="1790986"/>
                                <a:pt x="536179" y="1795951"/>
                                <a:pt x="536179" y="1795951"/>
                              </a:cubicBezTo>
                              <a:cubicBezTo>
                                <a:pt x="536179" y="1795951"/>
                                <a:pt x="536179" y="1800916"/>
                                <a:pt x="536179" y="1800916"/>
                              </a:cubicBezTo>
                              <a:cubicBezTo>
                                <a:pt x="536179" y="1800916"/>
                                <a:pt x="536179" y="1805880"/>
                                <a:pt x="536179" y="1805880"/>
                              </a:cubicBezTo>
                              <a:cubicBezTo>
                                <a:pt x="536179" y="1805880"/>
                                <a:pt x="536179" y="1810845"/>
                                <a:pt x="536179" y="1810845"/>
                              </a:cubicBezTo>
                              <a:cubicBezTo>
                                <a:pt x="536179" y="1810845"/>
                                <a:pt x="536179" y="1815809"/>
                                <a:pt x="536179" y="1815809"/>
                              </a:cubicBezTo>
                              <a:cubicBezTo>
                                <a:pt x="536179" y="1815809"/>
                                <a:pt x="536179" y="1820774"/>
                                <a:pt x="536179" y="1820774"/>
                              </a:cubicBezTo>
                              <a:cubicBezTo>
                                <a:pt x="536179" y="1820774"/>
                                <a:pt x="536179" y="1825739"/>
                                <a:pt x="536179" y="1825739"/>
                              </a:cubicBezTo>
                              <a:cubicBezTo>
                                <a:pt x="536179" y="1830703"/>
                                <a:pt x="536179" y="1830703"/>
                                <a:pt x="536179" y="1835668"/>
                              </a:cubicBezTo>
                              <a:lnTo>
                                <a:pt x="486533" y="1805880"/>
                              </a:lnTo>
                              <a:cubicBezTo>
                                <a:pt x="476604" y="1800916"/>
                                <a:pt x="461710" y="1800916"/>
                                <a:pt x="456745" y="1805880"/>
                              </a:cubicBezTo>
                              <a:lnTo>
                                <a:pt x="273054" y="1910137"/>
                              </a:lnTo>
                              <a:cubicBezTo>
                                <a:pt x="268090" y="1915101"/>
                                <a:pt x="268090" y="1915101"/>
                                <a:pt x="268090" y="1920066"/>
                              </a:cubicBezTo>
                              <a:cubicBezTo>
                                <a:pt x="268090" y="1920066"/>
                                <a:pt x="268090" y="1925031"/>
                                <a:pt x="268090" y="1925031"/>
                              </a:cubicBezTo>
                              <a:cubicBezTo>
                                <a:pt x="268090" y="1925031"/>
                                <a:pt x="268090" y="1929995"/>
                                <a:pt x="268090" y="1929995"/>
                              </a:cubicBezTo>
                              <a:cubicBezTo>
                                <a:pt x="268090" y="1929995"/>
                                <a:pt x="268090" y="1934960"/>
                                <a:pt x="268090" y="1934960"/>
                              </a:cubicBezTo>
                              <a:cubicBezTo>
                                <a:pt x="268090" y="1934960"/>
                                <a:pt x="268090" y="1939925"/>
                                <a:pt x="268090" y="1939925"/>
                              </a:cubicBezTo>
                              <a:cubicBezTo>
                                <a:pt x="268090" y="1939925"/>
                                <a:pt x="268090" y="1944889"/>
                                <a:pt x="268090" y="1944889"/>
                              </a:cubicBezTo>
                              <a:cubicBezTo>
                                <a:pt x="268090" y="1944889"/>
                                <a:pt x="268090" y="1949854"/>
                                <a:pt x="268090" y="1949854"/>
                              </a:cubicBezTo>
                              <a:cubicBezTo>
                                <a:pt x="268090" y="1949854"/>
                                <a:pt x="268090" y="1954819"/>
                                <a:pt x="268090" y="1954819"/>
                              </a:cubicBezTo>
                              <a:cubicBezTo>
                                <a:pt x="268090" y="1954819"/>
                                <a:pt x="268090" y="1959783"/>
                                <a:pt x="268090" y="1959783"/>
                              </a:cubicBezTo>
                              <a:cubicBezTo>
                                <a:pt x="268090" y="1959783"/>
                                <a:pt x="268090" y="1964748"/>
                                <a:pt x="268090" y="1964748"/>
                              </a:cubicBezTo>
                              <a:cubicBezTo>
                                <a:pt x="268090" y="1964748"/>
                                <a:pt x="268090" y="1969713"/>
                                <a:pt x="268090" y="1969713"/>
                              </a:cubicBezTo>
                              <a:cubicBezTo>
                                <a:pt x="268090" y="1974677"/>
                                <a:pt x="268090" y="1974677"/>
                                <a:pt x="268090" y="1979642"/>
                              </a:cubicBezTo>
                              <a:lnTo>
                                <a:pt x="218443" y="1949854"/>
                              </a:lnTo>
                              <a:cubicBezTo>
                                <a:pt x="208514" y="1944889"/>
                                <a:pt x="193620" y="1944889"/>
                                <a:pt x="188656" y="1949854"/>
                              </a:cubicBezTo>
                              <a:lnTo>
                                <a:pt x="4965" y="2054111"/>
                              </a:lnTo>
                              <a:cubicBezTo>
                                <a:pt x="0" y="2059076"/>
                                <a:pt x="0" y="2059076"/>
                                <a:pt x="0" y="2064040"/>
                              </a:cubicBezTo>
                              <a:cubicBezTo>
                                <a:pt x="0" y="2064040"/>
                                <a:pt x="0" y="2069005"/>
                                <a:pt x="0" y="2069005"/>
                              </a:cubicBezTo>
                              <a:cubicBezTo>
                                <a:pt x="0" y="2069005"/>
                                <a:pt x="0" y="2073970"/>
                                <a:pt x="0" y="2073970"/>
                              </a:cubicBezTo>
                              <a:cubicBezTo>
                                <a:pt x="0" y="2073970"/>
                                <a:pt x="0" y="2078934"/>
                                <a:pt x="0" y="2078934"/>
                              </a:cubicBezTo>
                              <a:cubicBezTo>
                                <a:pt x="0" y="2078934"/>
                                <a:pt x="0" y="2083899"/>
                                <a:pt x="0" y="2083899"/>
                              </a:cubicBezTo>
                              <a:cubicBezTo>
                                <a:pt x="0" y="2083899"/>
                                <a:pt x="0" y="2088863"/>
                                <a:pt x="0" y="2088863"/>
                              </a:cubicBezTo>
                              <a:cubicBezTo>
                                <a:pt x="0" y="2088863"/>
                                <a:pt x="0" y="2093828"/>
                                <a:pt x="0" y="2093828"/>
                              </a:cubicBezTo>
                              <a:cubicBezTo>
                                <a:pt x="0" y="2093828"/>
                                <a:pt x="0" y="2098793"/>
                                <a:pt x="0" y="2098793"/>
                              </a:cubicBezTo>
                              <a:cubicBezTo>
                                <a:pt x="0" y="2098793"/>
                                <a:pt x="0" y="2103757"/>
                                <a:pt x="0" y="2103757"/>
                              </a:cubicBezTo>
                              <a:cubicBezTo>
                                <a:pt x="0" y="2103757"/>
                                <a:pt x="0" y="2108722"/>
                                <a:pt x="0" y="2108722"/>
                              </a:cubicBezTo>
                              <a:cubicBezTo>
                                <a:pt x="0" y="2108722"/>
                                <a:pt x="0" y="2113686"/>
                                <a:pt x="0" y="2113686"/>
                              </a:cubicBezTo>
                              <a:cubicBezTo>
                                <a:pt x="0" y="2118651"/>
                                <a:pt x="0" y="2123616"/>
                                <a:pt x="4965" y="2128580"/>
                              </a:cubicBezTo>
                              <a:lnTo>
                                <a:pt x="228373" y="2257661"/>
                              </a:lnTo>
                              <a:cubicBezTo>
                                <a:pt x="238302" y="2262625"/>
                                <a:pt x="253196" y="2262625"/>
                                <a:pt x="258160" y="2257661"/>
                              </a:cubicBezTo>
                              <a:lnTo>
                                <a:pt x="441851" y="2153403"/>
                              </a:lnTo>
                              <a:cubicBezTo>
                                <a:pt x="446816" y="2148439"/>
                                <a:pt x="446816" y="2143474"/>
                                <a:pt x="446816" y="2143474"/>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9" name="Polyline: figure 58">
                          <a:extLst>
                            <a:ext uri="{FF2B5EF4-FFF2-40B4-BE49-F238E27FC236}">
                              <a16:creationId xmlns:a16="http://schemas.microsoft.com/office/drawing/2014/main" id="{0EB20052-E8CC-4E48-8FFA-3A0CAA04546A}"/>
                            </a:ext>
                          </a:extLst>
                        </p:cNvPr>
                        <p:cNvSpPr/>
                        <p:nvPr/>
                      </p:nvSpPr>
                      <p:spPr>
                        <a:xfrm>
                          <a:off x="16524309" y="7856263"/>
                          <a:ext cx="982994" cy="603201"/>
                        </a:xfrm>
                        <a:custGeom>
                          <a:avLst/>
                          <a:gdLst>
                            <a:gd name="connsiteX0" fmla="*/ 794339 w 982994"/>
                            <a:gd name="connsiteY0" fmla="*/ 311530 h 603201"/>
                            <a:gd name="connsiteX1" fmla="*/ 978030 w 982994"/>
                            <a:gd name="connsiteY1" fmla="*/ 207273 h 603201"/>
                            <a:gd name="connsiteX2" fmla="*/ 982994 w 982994"/>
                            <a:gd name="connsiteY2" fmla="*/ 197344 h 603201"/>
                            <a:gd name="connsiteX3" fmla="*/ 982994 w 982994"/>
                            <a:gd name="connsiteY3" fmla="*/ 192379 h 603201"/>
                            <a:gd name="connsiteX4" fmla="*/ 982994 w 982994"/>
                            <a:gd name="connsiteY4" fmla="*/ 187415 h 603201"/>
                            <a:gd name="connsiteX5" fmla="*/ 982994 w 982994"/>
                            <a:gd name="connsiteY5" fmla="*/ 182450 h 603201"/>
                            <a:gd name="connsiteX6" fmla="*/ 982994 w 982994"/>
                            <a:gd name="connsiteY6" fmla="*/ 177485 h 603201"/>
                            <a:gd name="connsiteX7" fmla="*/ 982994 w 982994"/>
                            <a:gd name="connsiteY7" fmla="*/ 172521 h 603201"/>
                            <a:gd name="connsiteX8" fmla="*/ 982994 w 982994"/>
                            <a:gd name="connsiteY8" fmla="*/ 167556 h 603201"/>
                            <a:gd name="connsiteX9" fmla="*/ 982994 w 982994"/>
                            <a:gd name="connsiteY9" fmla="*/ 162592 h 603201"/>
                            <a:gd name="connsiteX10" fmla="*/ 982994 w 982994"/>
                            <a:gd name="connsiteY10" fmla="*/ 157627 h 603201"/>
                            <a:gd name="connsiteX11" fmla="*/ 982994 w 982994"/>
                            <a:gd name="connsiteY11" fmla="*/ 152662 h 603201"/>
                            <a:gd name="connsiteX12" fmla="*/ 982994 w 982994"/>
                            <a:gd name="connsiteY12" fmla="*/ 147698 h 603201"/>
                            <a:gd name="connsiteX13" fmla="*/ 978030 w 982994"/>
                            <a:gd name="connsiteY13" fmla="*/ 132804 h 603201"/>
                            <a:gd name="connsiteX14" fmla="*/ 754622 w 982994"/>
                            <a:gd name="connsiteY14" fmla="*/ 3723 h 603201"/>
                            <a:gd name="connsiteX15" fmla="*/ 724834 w 982994"/>
                            <a:gd name="connsiteY15" fmla="*/ 3723 h 603201"/>
                            <a:gd name="connsiteX16" fmla="*/ 541144 w 982994"/>
                            <a:gd name="connsiteY16" fmla="*/ 107980 h 603201"/>
                            <a:gd name="connsiteX17" fmla="*/ 536179 w 982994"/>
                            <a:gd name="connsiteY17" fmla="*/ 117910 h 603201"/>
                            <a:gd name="connsiteX18" fmla="*/ 536179 w 982994"/>
                            <a:gd name="connsiteY18" fmla="*/ 122874 h 603201"/>
                            <a:gd name="connsiteX19" fmla="*/ 536179 w 982994"/>
                            <a:gd name="connsiteY19" fmla="*/ 127839 h 603201"/>
                            <a:gd name="connsiteX20" fmla="*/ 536179 w 982994"/>
                            <a:gd name="connsiteY20" fmla="*/ 132804 h 603201"/>
                            <a:gd name="connsiteX21" fmla="*/ 536179 w 982994"/>
                            <a:gd name="connsiteY21" fmla="*/ 137768 h 603201"/>
                            <a:gd name="connsiteX22" fmla="*/ 536179 w 982994"/>
                            <a:gd name="connsiteY22" fmla="*/ 142733 h 603201"/>
                            <a:gd name="connsiteX23" fmla="*/ 536179 w 982994"/>
                            <a:gd name="connsiteY23" fmla="*/ 147698 h 603201"/>
                            <a:gd name="connsiteX24" fmla="*/ 536179 w 982994"/>
                            <a:gd name="connsiteY24" fmla="*/ 152662 h 603201"/>
                            <a:gd name="connsiteX25" fmla="*/ 536179 w 982994"/>
                            <a:gd name="connsiteY25" fmla="*/ 157627 h 603201"/>
                            <a:gd name="connsiteX26" fmla="*/ 536179 w 982994"/>
                            <a:gd name="connsiteY26" fmla="*/ 162592 h 603201"/>
                            <a:gd name="connsiteX27" fmla="*/ 536179 w 982994"/>
                            <a:gd name="connsiteY27" fmla="*/ 167556 h 603201"/>
                            <a:gd name="connsiteX28" fmla="*/ 536179 w 982994"/>
                            <a:gd name="connsiteY28" fmla="*/ 177485 h 603201"/>
                            <a:gd name="connsiteX29" fmla="*/ 486532 w 982994"/>
                            <a:gd name="connsiteY29" fmla="*/ 147698 h 603201"/>
                            <a:gd name="connsiteX30" fmla="*/ 456745 w 982994"/>
                            <a:gd name="connsiteY30" fmla="*/ 147698 h 603201"/>
                            <a:gd name="connsiteX31" fmla="*/ 273054 w 982994"/>
                            <a:gd name="connsiteY31" fmla="*/ 251954 h 603201"/>
                            <a:gd name="connsiteX32" fmla="*/ 268090 w 982994"/>
                            <a:gd name="connsiteY32" fmla="*/ 261884 h 603201"/>
                            <a:gd name="connsiteX33" fmla="*/ 268090 w 982994"/>
                            <a:gd name="connsiteY33" fmla="*/ 266848 h 603201"/>
                            <a:gd name="connsiteX34" fmla="*/ 268090 w 982994"/>
                            <a:gd name="connsiteY34" fmla="*/ 271813 h 603201"/>
                            <a:gd name="connsiteX35" fmla="*/ 268090 w 982994"/>
                            <a:gd name="connsiteY35" fmla="*/ 276777 h 603201"/>
                            <a:gd name="connsiteX36" fmla="*/ 268090 w 982994"/>
                            <a:gd name="connsiteY36" fmla="*/ 281742 h 603201"/>
                            <a:gd name="connsiteX37" fmla="*/ 268090 w 982994"/>
                            <a:gd name="connsiteY37" fmla="*/ 286707 h 603201"/>
                            <a:gd name="connsiteX38" fmla="*/ 268090 w 982994"/>
                            <a:gd name="connsiteY38" fmla="*/ 291671 h 603201"/>
                            <a:gd name="connsiteX39" fmla="*/ 268090 w 982994"/>
                            <a:gd name="connsiteY39" fmla="*/ 296636 h 603201"/>
                            <a:gd name="connsiteX40" fmla="*/ 268090 w 982994"/>
                            <a:gd name="connsiteY40" fmla="*/ 301600 h 603201"/>
                            <a:gd name="connsiteX41" fmla="*/ 268090 w 982994"/>
                            <a:gd name="connsiteY41" fmla="*/ 306565 h 603201"/>
                            <a:gd name="connsiteX42" fmla="*/ 268090 w 982994"/>
                            <a:gd name="connsiteY42" fmla="*/ 311530 h 603201"/>
                            <a:gd name="connsiteX43" fmla="*/ 268090 w 982994"/>
                            <a:gd name="connsiteY43" fmla="*/ 321459 h 603201"/>
                            <a:gd name="connsiteX44" fmla="*/ 218443 w 982994"/>
                            <a:gd name="connsiteY44" fmla="*/ 291671 h 603201"/>
                            <a:gd name="connsiteX45" fmla="*/ 188655 w 982994"/>
                            <a:gd name="connsiteY45" fmla="*/ 291671 h 603201"/>
                            <a:gd name="connsiteX46" fmla="*/ 4965 w 982994"/>
                            <a:gd name="connsiteY46" fmla="*/ 395928 h 603201"/>
                            <a:gd name="connsiteX47" fmla="*/ 0 w 982994"/>
                            <a:gd name="connsiteY47" fmla="*/ 405858 h 603201"/>
                            <a:gd name="connsiteX48" fmla="*/ 0 w 982994"/>
                            <a:gd name="connsiteY48" fmla="*/ 410822 h 603201"/>
                            <a:gd name="connsiteX49" fmla="*/ 0 w 982994"/>
                            <a:gd name="connsiteY49" fmla="*/ 415787 h 603201"/>
                            <a:gd name="connsiteX50" fmla="*/ 0 w 982994"/>
                            <a:gd name="connsiteY50" fmla="*/ 420752 h 603201"/>
                            <a:gd name="connsiteX51" fmla="*/ 0 w 982994"/>
                            <a:gd name="connsiteY51" fmla="*/ 425716 h 603201"/>
                            <a:gd name="connsiteX52" fmla="*/ 0 w 982994"/>
                            <a:gd name="connsiteY52" fmla="*/ 430681 h 603201"/>
                            <a:gd name="connsiteX53" fmla="*/ 0 w 982994"/>
                            <a:gd name="connsiteY53" fmla="*/ 435646 h 603201"/>
                            <a:gd name="connsiteX54" fmla="*/ 0 w 982994"/>
                            <a:gd name="connsiteY54" fmla="*/ 440610 h 603201"/>
                            <a:gd name="connsiteX55" fmla="*/ 0 w 982994"/>
                            <a:gd name="connsiteY55" fmla="*/ 445575 h 603201"/>
                            <a:gd name="connsiteX56" fmla="*/ 0 w 982994"/>
                            <a:gd name="connsiteY56" fmla="*/ 450539 h 603201"/>
                            <a:gd name="connsiteX57" fmla="*/ 0 w 982994"/>
                            <a:gd name="connsiteY57" fmla="*/ 455504 h 603201"/>
                            <a:gd name="connsiteX58" fmla="*/ 4965 w 982994"/>
                            <a:gd name="connsiteY58" fmla="*/ 470398 h 603201"/>
                            <a:gd name="connsiteX59" fmla="*/ 228372 w 982994"/>
                            <a:gd name="connsiteY59" fmla="*/ 599477 h 603201"/>
                            <a:gd name="connsiteX60" fmla="*/ 258160 w 982994"/>
                            <a:gd name="connsiteY60" fmla="*/ 599477 h 603201"/>
                            <a:gd name="connsiteX61" fmla="*/ 441851 w 982994"/>
                            <a:gd name="connsiteY61" fmla="*/ 495221 h 603201"/>
                            <a:gd name="connsiteX62" fmla="*/ 446815 w 982994"/>
                            <a:gd name="connsiteY62" fmla="*/ 485292 h 603201"/>
                            <a:gd name="connsiteX63" fmla="*/ 446815 w 982994"/>
                            <a:gd name="connsiteY63" fmla="*/ 480327 h 603201"/>
                            <a:gd name="connsiteX64" fmla="*/ 446815 w 982994"/>
                            <a:gd name="connsiteY64" fmla="*/ 475362 h 603201"/>
                            <a:gd name="connsiteX65" fmla="*/ 446815 w 982994"/>
                            <a:gd name="connsiteY65" fmla="*/ 470398 h 603201"/>
                            <a:gd name="connsiteX66" fmla="*/ 446815 w 982994"/>
                            <a:gd name="connsiteY66" fmla="*/ 465433 h 603201"/>
                            <a:gd name="connsiteX67" fmla="*/ 446815 w 982994"/>
                            <a:gd name="connsiteY67" fmla="*/ 460469 h 603201"/>
                            <a:gd name="connsiteX68" fmla="*/ 446815 w 982994"/>
                            <a:gd name="connsiteY68" fmla="*/ 455504 h 603201"/>
                            <a:gd name="connsiteX69" fmla="*/ 446815 w 982994"/>
                            <a:gd name="connsiteY69" fmla="*/ 450539 h 603201"/>
                            <a:gd name="connsiteX70" fmla="*/ 446815 w 982994"/>
                            <a:gd name="connsiteY70" fmla="*/ 445575 h 603201"/>
                            <a:gd name="connsiteX71" fmla="*/ 446815 w 982994"/>
                            <a:gd name="connsiteY71" fmla="*/ 440610 h 603201"/>
                            <a:gd name="connsiteX72" fmla="*/ 446815 w 982994"/>
                            <a:gd name="connsiteY72" fmla="*/ 435646 h 603201"/>
                            <a:gd name="connsiteX73" fmla="*/ 446815 w 982994"/>
                            <a:gd name="connsiteY73" fmla="*/ 425716 h 603201"/>
                            <a:gd name="connsiteX74" fmla="*/ 496462 w 982994"/>
                            <a:gd name="connsiteY74" fmla="*/ 455504 h 603201"/>
                            <a:gd name="connsiteX75" fmla="*/ 526250 w 982994"/>
                            <a:gd name="connsiteY75" fmla="*/ 455504 h 603201"/>
                            <a:gd name="connsiteX76" fmla="*/ 709940 w 982994"/>
                            <a:gd name="connsiteY76" fmla="*/ 351246 h 603201"/>
                            <a:gd name="connsiteX77" fmla="*/ 714905 w 982994"/>
                            <a:gd name="connsiteY77" fmla="*/ 341317 h 603201"/>
                            <a:gd name="connsiteX78" fmla="*/ 714905 w 982994"/>
                            <a:gd name="connsiteY78" fmla="*/ 336353 h 603201"/>
                            <a:gd name="connsiteX79" fmla="*/ 714905 w 982994"/>
                            <a:gd name="connsiteY79" fmla="*/ 331388 h 603201"/>
                            <a:gd name="connsiteX80" fmla="*/ 714905 w 982994"/>
                            <a:gd name="connsiteY80" fmla="*/ 326423 h 603201"/>
                            <a:gd name="connsiteX81" fmla="*/ 714905 w 982994"/>
                            <a:gd name="connsiteY81" fmla="*/ 321459 h 603201"/>
                            <a:gd name="connsiteX82" fmla="*/ 714905 w 982994"/>
                            <a:gd name="connsiteY82" fmla="*/ 316494 h 603201"/>
                            <a:gd name="connsiteX83" fmla="*/ 714905 w 982994"/>
                            <a:gd name="connsiteY83" fmla="*/ 311530 h 603201"/>
                            <a:gd name="connsiteX84" fmla="*/ 714905 w 982994"/>
                            <a:gd name="connsiteY84" fmla="*/ 306565 h 603201"/>
                            <a:gd name="connsiteX85" fmla="*/ 714905 w 982994"/>
                            <a:gd name="connsiteY85" fmla="*/ 301600 h 603201"/>
                            <a:gd name="connsiteX86" fmla="*/ 714905 w 982994"/>
                            <a:gd name="connsiteY86" fmla="*/ 296636 h 603201"/>
                            <a:gd name="connsiteX87" fmla="*/ 714905 w 982994"/>
                            <a:gd name="connsiteY87" fmla="*/ 291671 h 603201"/>
                            <a:gd name="connsiteX88" fmla="*/ 714905 w 982994"/>
                            <a:gd name="connsiteY88" fmla="*/ 281742 h 603201"/>
                            <a:gd name="connsiteX89" fmla="*/ 764551 w 982994"/>
                            <a:gd name="connsiteY89" fmla="*/ 311530 h 603201"/>
                            <a:gd name="connsiteX90" fmla="*/ 794339 w 982994"/>
                            <a:gd name="connsiteY90" fmla="*/ 311530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982994" h="603201">
                              <a:moveTo>
                                <a:pt x="794339" y="311530"/>
                              </a:moveTo>
                              <a:lnTo>
                                <a:pt x="978030" y="207273"/>
                              </a:lnTo>
                              <a:cubicBezTo>
                                <a:pt x="982994" y="202308"/>
                                <a:pt x="982994" y="202308"/>
                                <a:pt x="982994" y="197344"/>
                              </a:cubicBezTo>
                              <a:cubicBezTo>
                                <a:pt x="982994" y="197344"/>
                                <a:pt x="982994" y="192379"/>
                                <a:pt x="982994" y="192379"/>
                              </a:cubicBezTo>
                              <a:cubicBezTo>
                                <a:pt x="982994" y="192379"/>
                                <a:pt x="982994" y="187415"/>
                                <a:pt x="982994" y="187415"/>
                              </a:cubicBezTo>
                              <a:cubicBezTo>
                                <a:pt x="982994" y="187415"/>
                                <a:pt x="982994" y="182450"/>
                                <a:pt x="982994" y="182450"/>
                              </a:cubicBezTo>
                              <a:cubicBezTo>
                                <a:pt x="982994" y="182450"/>
                                <a:pt x="982994" y="177485"/>
                                <a:pt x="982994" y="177485"/>
                              </a:cubicBezTo>
                              <a:cubicBezTo>
                                <a:pt x="982994" y="177485"/>
                                <a:pt x="982994" y="172521"/>
                                <a:pt x="982994" y="172521"/>
                              </a:cubicBezTo>
                              <a:cubicBezTo>
                                <a:pt x="982994" y="172521"/>
                                <a:pt x="982994" y="167556"/>
                                <a:pt x="982994" y="167556"/>
                              </a:cubicBezTo>
                              <a:cubicBezTo>
                                <a:pt x="982994" y="167556"/>
                                <a:pt x="982994" y="162592"/>
                                <a:pt x="982994" y="162592"/>
                              </a:cubicBezTo>
                              <a:cubicBezTo>
                                <a:pt x="982994" y="162592"/>
                                <a:pt x="982994" y="157627"/>
                                <a:pt x="982994" y="157627"/>
                              </a:cubicBezTo>
                              <a:cubicBezTo>
                                <a:pt x="982994" y="157627"/>
                                <a:pt x="982994" y="152662"/>
                                <a:pt x="982994" y="152662"/>
                              </a:cubicBezTo>
                              <a:cubicBezTo>
                                <a:pt x="982994" y="152662"/>
                                <a:pt x="982994" y="147698"/>
                                <a:pt x="982994" y="147698"/>
                              </a:cubicBezTo>
                              <a:cubicBezTo>
                                <a:pt x="982994" y="142733"/>
                                <a:pt x="982994" y="137768"/>
                                <a:pt x="978030" y="132804"/>
                              </a:cubicBezTo>
                              <a:lnTo>
                                <a:pt x="754622" y="3723"/>
                              </a:lnTo>
                              <a:cubicBezTo>
                                <a:pt x="744692" y="-1241"/>
                                <a:pt x="729799" y="-1241"/>
                                <a:pt x="724834" y="3723"/>
                              </a:cubicBezTo>
                              <a:lnTo>
                                <a:pt x="541144" y="107980"/>
                              </a:lnTo>
                              <a:cubicBezTo>
                                <a:pt x="536179" y="112945"/>
                                <a:pt x="536179" y="112945"/>
                                <a:pt x="536179" y="117910"/>
                              </a:cubicBezTo>
                              <a:cubicBezTo>
                                <a:pt x="536179" y="117910"/>
                                <a:pt x="536179" y="122874"/>
                                <a:pt x="536179" y="122874"/>
                              </a:cubicBezTo>
                              <a:cubicBezTo>
                                <a:pt x="536179" y="122874"/>
                                <a:pt x="536179" y="127839"/>
                                <a:pt x="536179" y="127839"/>
                              </a:cubicBezTo>
                              <a:cubicBezTo>
                                <a:pt x="536179" y="127839"/>
                                <a:pt x="536179" y="132804"/>
                                <a:pt x="536179" y="132804"/>
                              </a:cubicBezTo>
                              <a:cubicBezTo>
                                <a:pt x="536179" y="132804"/>
                                <a:pt x="536179" y="137768"/>
                                <a:pt x="536179" y="137768"/>
                              </a:cubicBezTo>
                              <a:cubicBezTo>
                                <a:pt x="536179" y="137768"/>
                                <a:pt x="536179" y="142733"/>
                                <a:pt x="536179" y="142733"/>
                              </a:cubicBezTo>
                              <a:cubicBezTo>
                                <a:pt x="536179" y="142733"/>
                                <a:pt x="536179" y="147698"/>
                                <a:pt x="536179" y="147698"/>
                              </a:cubicBezTo>
                              <a:cubicBezTo>
                                <a:pt x="536179" y="147698"/>
                                <a:pt x="536179" y="152662"/>
                                <a:pt x="536179" y="152662"/>
                              </a:cubicBezTo>
                              <a:cubicBezTo>
                                <a:pt x="536179" y="152662"/>
                                <a:pt x="536179" y="157627"/>
                                <a:pt x="536179" y="157627"/>
                              </a:cubicBezTo>
                              <a:cubicBezTo>
                                <a:pt x="536179" y="157627"/>
                                <a:pt x="536179" y="162592"/>
                                <a:pt x="536179" y="162592"/>
                              </a:cubicBezTo>
                              <a:cubicBezTo>
                                <a:pt x="536179" y="162592"/>
                                <a:pt x="536179" y="167556"/>
                                <a:pt x="536179" y="167556"/>
                              </a:cubicBezTo>
                              <a:cubicBezTo>
                                <a:pt x="536179" y="172521"/>
                                <a:pt x="536179" y="172521"/>
                                <a:pt x="536179" y="177485"/>
                              </a:cubicBezTo>
                              <a:lnTo>
                                <a:pt x="486532" y="147698"/>
                              </a:lnTo>
                              <a:cubicBezTo>
                                <a:pt x="476603" y="142733"/>
                                <a:pt x="461709" y="142733"/>
                                <a:pt x="456745" y="147698"/>
                              </a:cubicBezTo>
                              <a:lnTo>
                                <a:pt x="273054" y="251954"/>
                              </a:lnTo>
                              <a:cubicBezTo>
                                <a:pt x="268090" y="256919"/>
                                <a:pt x="268090" y="256919"/>
                                <a:pt x="268090" y="261884"/>
                              </a:cubicBezTo>
                              <a:cubicBezTo>
                                <a:pt x="268090" y="261884"/>
                                <a:pt x="268090" y="266848"/>
                                <a:pt x="268090" y="266848"/>
                              </a:cubicBezTo>
                              <a:cubicBezTo>
                                <a:pt x="268090" y="266848"/>
                                <a:pt x="268090" y="271813"/>
                                <a:pt x="268090" y="271813"/>
                              </a:cubicBezTo>
                              <a:cubicBezTo>
                                <a:pt x="268090" y="271813"/>
                                <a:pt x="268090" y="276777"/>
                                <a:pt x="268090" y="276777"/>
                              </a:cubicBezTo>
                              <a:cubicBezTo>
                                <a:pt x="268090" y="276777"/>
                                <a:pt x="268090" y="281742"/>
                                <a:pt x="268090" y="281742"/>
                              </a:cubicBezTo>
                              <a:cubicBezTo>
                                <a:pt x="268090" y="281742"/>
                                <a:pt x="268090" y="286707"/>
                                <a:pt x="268090" y="286707"/>
                              </a:cubicBezTo>
                              <a:cubicBezTo>
                                <a:pt x="268090" y="286707"/>
                                <a:pt x="268090" y="291671"/>
                                <a:pt x="268090" y="291671"/>
                              </a:cubicBezTo>
                              <a:cubicBezTo>
                                <a:pt x="268090" y="291671"/>
                                <a:pt x="268090" y="296636"/>
                                <a:pt x="268090" y="296636"/>
                              </a:cubicBezTo>
                              <a:cubicBezTo>
                                <a:pt x="268090" y="296636"/>
                                <a:pt x="268090" y="301600"/>
                                <a:pt x="268090" y="301600"/>
                              </a:cubicBezTo>
                              <a:cubicBezTo>
                                <a:pt x="268090" y="301600"/>
                                <a:pt x="268090" y="306565"/>
                                <a:pt x="268090" y="306565"/>
                              </a:cubicBezTo>
                              <a:cubicBezTo>
                                <a:pt x="268090" y="306565"/>
                                <a:pt x="268090" y="311530"/>
                                <a:pt x="268090" y="311530"/>
                              </a:cubicBezTo>
                              <a:cubicBezTo>
                                <a:pt x="268090" y="316494"/>
                                <a:pt x="268090" y="316494"/>
                                <a:pt x="268090" y="321459"/>
                              </a:cubicBezTo>
                              <a:lnTo>
                                <a:pt x="218443" y="291671"/>
                              </a:lnTo>
                              <a:cubicBezTo>
                                <a:pt x="208514" y="286707"/>
                                <a:pt x="193620" y="286707"/>
                                <a:pt x="188655" y="291671"/>
                              </a:cubicBezTo>
                              <a:lnTo>
                                <a:pt x="4965" y="395928"/>
                              </a:lnTo>
                              <a:cubicBezTo>
                                <a:pt x="0" y="400893"/>
                                <a:pt x="0" y="400893"/>
                                <a:pt x="0" y="405858"/>
                              </a:cubicBezTo>
                              <a:cubicBezTo>
                                <a:pt x="0" y="405858"/>
                                <a:pt x="0" y="410822"/>
                                <a:pt x="0" y="410822"/>
                              </a:cubicBezTo>
                              <a:cubicBezTo>
                                <a:pt x="0" y="410822"/>
                                <a:pt x="0" y="415787"/>
                                <a:pt x="0" y="415787"/>
                              </a:cubicBezTo>
                              <a:cubicBezTo>
                                <a:pt x="0" y="415787"/>
                                <a:pt x="0" y="420752"/>
                                <a:pt x="0" y="420752"/>
                              </a:cubicBezTo>
                              <a:cubicBezTo>
                                <a:pt x="0" y="420752"/>
                                <a:pt x="0" y="425716"/>
                                <a:pt x="0" y="425716"/>
                              </a:cubicBezTo>
                              <a:cubicBezTo>
                                <a:pt x="0" y="425716"/>
                                <a:pt x="0" y="430681"/>
                                <a:pt x="0" y="430681"/>
                              </a:cubicBezTo>
                              <a:cubicBezTo>
                                <a:pt x="0" y="430681"/>
                                <a:pt x="0" y="435646"/>
                                <a:pt x="0" y="435646"/>
                              </a:cubicBezTo>
                              <a:cubicBezTo>
                                <a:pt x="0" y="435646"/>
                                <a:pt x="0" y="440610"/>
                                <a:pt x="0" y="440610"/>
                              </a:cubicBezTo>
                              <a:cubicBezTo>
                                <a:pt x="0" y="440610"/>
                                <a:pt x="0" y="445575"/>
                                <a:pt x="0" y="445575"/>
                              </a:cubicBezTo>
                              <a:cubicBezTo>
                                <a:pt x="0" y="445575"/>
                                <a:pt x="0" y="450539"/>
                                <a:pt x="0" y="450539"/>
                              </a:cubicBezTo>
                              <a:cubicBezTo>
                                <a:pt x="0" y="450539"/>
                                <a:pt x="0" y="455504"/>
                                <a:pt x="0" y="455504"/>
                              </a:cubicBezTo>
                              <a:cubicBezTo>
                                <a:pt x="0" y="460469"/>
                                <a:pt x="0" y="465433"/>
                                <a:pt x="4965" y="470398"/>
                              </a:cubicBezTo>
                              <a:lnTo>
                                <a:pt x="228372" y="599477"/>
                              </a:lnTo>
                              <a:cubicBezTo>
                                <a:pt x="238301" y="604442"/>
                                <a:pt x="253195" y="604442"/>
                                <a:pt x="258160" y="599477"/>
                              </a:cubicBezTo>
                              <a:lnTo>
                                <a:pt x="441851" y="495221"/>
                              </a:lnTo>
                              <a:cubicBezTo>
                                <a:pt x="446815" y="490256"/>
                                <a:pt x="446815" y="490256"/>
                                <a:pt x="446815" y="485292"/>
                              </a:cubicBezTo>
                              <a:cubicBezTo>
                                <a:pt x="446815" y="485292"/>
                                <a:pt x="446815" y="480327"/>
                                <a:pt x="446815" y="480327"/>
                              </a:cubicBezTo>
                              <a:cubicBezTo>
                                <a:pt x="446815" y="480327"/>
                                <a:pt x="446815" y="475362"/>
                                <a:pt x="446815" y="475362"/>
                              </a:cubicBezTo>
                              <a:cubicBezTo>
                                <a:pt x="446815" y="475362"/>
                                <a:pt x="446815" y="470398"/>
                                <a:pt x="446815" y="470398"/>
                              </a:cubicBezTo>
                              <a:cubicBezTo>
                                <a:pt x="446815" y="470398"/>
                                <a:pt x="446815" y="465433"/>
                                <a:pt x="446815" y="465433"/>
                              </a:cubicBezTo>
                              <a:cubicBezTo>
                                <a:pt x="446815" y="465433"/>
                                <a:pt x="446815" y="460469"/>
                                <a:pt x="446815" y="460469"/>
                              </a:cubicBezTo>
                              <a:cubicBezTo>
                                <a:pt x="446815" y="460469"/>
                                <a:pt x="446815" y="455504"/>
                                <a:pt x="446815" y="455504"/>
                              </a:cubicBezTo>
                              <a:cubicBezTo>
                                <a:pt x="446815" y="455504"/>
                                <a:pt x="446815" y="450539"/>
                                <a:pt x="446815" y="450539"/>
                              </a:cubicBezTo>
                              <a:cubicBezTo>
                                <a:pt x="446815" y="450539"/>
                                <a:pt x="446815" y="445575"/>
                                <a:pt x="446815" y="445575"/>
                              </a:cubicBezTo>
                              <a:cubicBezTo>
                                <a:pt x="446815" y="445575"/>
                                <a:pt x="446815" y="440610"/>
                                <a:pt x="446815" y="440610"/>
                              </a:cubicBezTo>
                              <a:cubicBezTo>
                                <a:pt x="446815" y="440610"/>
                                <a:pt x="446815" y="435646"/>
                                <a:pt x="446815" y="435646"/>
                              </a:cubicBezTo>
                              <a:cubicBezTo>
                                <a:pt x="446815" y="430681"/>
                                <a:pt x="446815" y="430681"/>
                                <a:pt x="446815" y="425716"/>
                              </a:cubicBezTo>
                              <a:lnTo>
                                <a:pt x="496462" y="455504"/>
                              </a:lnTo>
                              <a:cubicBezTo>
                                <a:pt x="506391" y="460469"/>
                                <a:pt x="521285" y="460469"/>
                                <a:pt x="526250" y="455504"/>
                              </a:cubicBezTo>
                              <a:lnTo>
                                <a:pt x="709940" y="351246"/>
                              </a:lnTo>
                              <a:cubicBezTo>
                                <a:pt x="714905" y="346282"/>
                                <a:pt x="714905" y="346282"/>
                                <a:pt x="714905" y="341317"/>
                              </a:cubicBezTo>
                              <a:cubicBezTo>
                                <a:pt x="714905" y="341317"/>
                                <a:pt x="714905" y="336353"/>
                                <a:pt x="714905" y="336353"/>
                              </a:cubicBezTo>
                              <a:cubicBezTo>
                                <a:pt x="714905" y="336353"/>
                                <a:pt x="714905" y="331388"/>
                                <a:pt x="714905" y="331388"/>
                              </a:cubicBezTo>
                              <a:cubicBezTo>
                                <a:pt x="714905" y="331388"/>
                                <a:pt x="714905" y="326423"/>
                                <a:pt x="714905" y="326423"/>
                              </a:cubicBezTo>
                              <a:cubicBezTo>
                                <a:pt x="714905" y="326423"/>
                                <a:pt x="714905" y="321459"/>
                                <a:pt x="714905" y="321459"/>
                              </a:cubicBezTo>
                              <a:cubicBezTo>
                                <a:pt x="714905" y="321459"/>
                                <a:pt x="714905" y="316494"/>
                                <a:pt x="714905" y="316494"/>
                              </a:cubicBezTo>
                              <a:cubicBezTo>
                                <a:pt x="714905" y="316494"/>
                                <a:pt x="714905" y="311530"/>
                                <a:pt x="714905" y="311530"/>
                              </a:cubicBezTo>
                              <a:cubicBezTo>
                                <a:pt x="714905" y="311530"/>
                                <a:pt x="714905" y="306565"/>
                                <a:pt x="714905" y="306565"/>
                              </a:cubicBezTo>
                              <a:cubicBezTo>
                                <a:pt x="714905" y="306565"/>
                                <a:pt x="714905" y="301600"/>
                                <a:pt x="714905" y="301600"/>
                              </a:cubicBezTo>
                              <a:cubicBezTo>
                                <a:pt x="714905" y="301600"/>
                                <a:pt x="714905" y="296636"/>
                                <a:pt x="714905" y="296636"/>
                              </a:cubicBezTo>
                              <a:cubicBezTo>
                                <a:pt x="714905" y="296636"/>
                                <a:pt x="714905" y="291671"/>
                                <a:pt x="714905" y="291671"/>
                              </a:cubicBezTo>
                              <a:cubicBezTo>
                                <a:pt x="714905" y="286707"/>
                                <a:pt x="714905" y="286707"/>
                                <a:pt x="714905" y="281742"/>
                              </a:cubicBezTo>
                              <a:lnTo>
                                <a:pt x="764551" y="311530"/>
                              </a:lnTo>
                              <a:cubicBezTo>
                                <a:pt x="774481" y="316494"/>
                                <a:pt x="784410" y="316494"/>
                                <a:pt x="794339" y="311530"/>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0" name="Polyline: figure 59">
                          <a:extLst>
                            <a:ext uri="{FF2B5EF4-FFF2-40B4-BE49-F238E27FC236}">
                              <a16:creationId xmlns:a16="http://schemas.microsoft.com/office/drawing/2014/main" id="{4C6C7E17-61B2-48DC-AB9B-A471E4BD1288}"/>
                            </a:ext>
                          </a:extLst>
                        </p:cNvPr>
                        <p:cNvSpPr/>
                        <p:nvPr/>
                      </p:nvSpPr>
                      <p:spPr>
                        <a:xfrm>
                          <a:off x="16196644" y="7662643"/>
                          <a:ext cx="992923" cy="628024"/>
                        </a:xfrm>
                        <a:custGeom>
                          <a:avLst/>
                          <a:gdLst>
                            <a:gd name="connsiteX0" fmla="*/ 14894 w 992923"/>
                            <a:gd name="connsiteY0" fmla="*/ 495221 h 628024"/>
                            <a:gd name="connsiteX1" fmla="*/ 238301 w 992923"/>
                            <a:gd name="connsiteY1" fmla="*/ 624301 h 628024"/>
                            <a:gd name="connsiteX2" fmla="*/ 268089 w 992923"/>
                            <a:gd name="connsiteY2" fmla="*/ 624301 h 628024"/>
                            <a:gd name="connsiteX3" fmla="*/ 451780 w 992923"/>
                            <a:gd name="connsiteY3" fmla="*/ 520044 h 628024"/>
                            <a:gd name="connsiteX4" fmla="*/ 456745 w 992923"/>
                            <a:gd name="connsiteY4" fmla="*/ 510115 h 628024"/>
                            <a:gd name="connsiteX5" fmla="*/ 456745 w 992923"/>
                            <a:gd name="connsiteY5" fmla="*/ 505151 h 628024"/>
                            <a:gd name="connsiteX6" fmla="*/ 456745 w 992923"/>
                            <a:gd name="connsiteY6" fmla="*/ 500186 h 628024"/>
                            <a:gd name="connsiteX7" fmla="*/ 456745 w 992923"/>
                            <a:gd name="connsiteY7" fmla="*/ 495221 h 628024"/>
                            <a:gd name="connsiteX8" fmla="*/ 456745 w 992923"/>
                            <a:gd name="connsiteY8" fmla="*/ 490257 h 628024"/>
                            <a:gd name="connsiteX9" fmla="*/ 456745 w 992923"/>
                            <a:gd name="connsiteY9" fmla="*/ 485292 h 628024"/>
                            <a:gd name="connsiteX10" fmla="*/ 456745 w 992923"/>
                            <a:gd name="connsiteY10" fmla="*/ 480327 h 628024"/>
                            <a:gd name="connsiteX11" fmla="*/ 456745 w 992923"/>
                            <a:gd name="connsiteY11" fmla="*/ 475362 h 628024"/>
                            <a:gd name="connsiteX12" fmla="*/ 456745 w 992923"/>
                            <a:gd name="connsiteY12" fmla="*/ 470398 h 628024"/>
                            <a:gd name="connsiteX13" fmla="*/ 456745 w 992923"/>
                            <a:gd name="connsiteY13" fmla="*/ 465433 h 628024"/>
                            <a:gd name="connsiteX14" fmla="*/ 456745 w 992923"/>
                            <a:gd name="connsiteY14" fmla="*/ 460468 h 628024"/>
                            <a:gd name="connsiteX15" fmla="*/ 456745 w 992923"/>
                            <a:gd name="connsiteY15" fmla="*/ 450539 h 628024"/>
                            <a:gd name="connsiteX16" fmla="*/ 506391 w 992923"/>
                            <a:gd name="connsiteY16" fmla="*/ 480327 h 628024"/>
                            <a:gd name="connsiteX17" fmla="*/ 536179 w 992923"/>
                            <a:gd name="connsiteY17" fmla="*/ 480327 h 628024"/>
                            <a:gd name="connsiteX18" fmla="*/ 719870 w 992923"/>
                            <a:gd name="connsiteY18" fmla="*/ 376070 h 628024"/>
                            <a:gd name="connsiteX19" fmla="*/ 724834 w 992923"/>
                            <a:gd name="connsiteY19" fmla="*/ 366141 h 628024"/>
                            <a:gd name="connsiteX20" fmla="*/ 724834 w 992923"/>
                            <a:gd name="connsiteY20" fmla="*/ 361176 h 628024"/>
                            <a:gd name="connsiteX21" fmla="*/ 724834 w 992923"/>
                            <a:gd name="connsiteY21" fmla="*/ 356212 h 628024"/>
                            <a:gd name="connsiteX22" fmla="*/ 724834 w 992923"/>
                            <a:gd name="connsiteY22" fmla="*/ 351247 h 628024"/>
                            <a:gd name="connsiteX23" fmla="*/ 724834 w 992923"/>
                            <a:gd name="connsiteY23" fmla="*/ 346282 h 628024"/>
                            <a:gd name="connsiteX24" fmla="*/ 724834 w 992923"/>
                            <a:gd name="connsiteY24" fmla="*/ 341318 h 628024"/>
                            <a:gd name="connsiteX25" fmla="*/ 724834 w 992923"/>
                            <a:gd name="connsiteY25" fmla="*/ 336353 h 628024"/>
                            <a:gd name="connsiteX26" fmla="*/ 724834 w 992923"/>
                            <a:gd name="connsiteY26" fmla="*/ 331389 h 628024"/>
                            <a:gd name="connsiteX27" fmla="*/ 724834 w 992923"/>
                            <a:gd name="connsiteY27" fmla="*/ 326424 h 628024"/>
                            <a:gd name="connsiteX28" fmla="*/ 724834 w 992923"/>
                            <a:gd name="connsiteY28" fmla="*/ 321459 h 628024"/>
                            <a:gd name="connsiteX29" fmla="*/ 724834 w 992923"/>
                            <a:gd name="connsiteY29" fmla="*/ 316495 h 628024"/>
                            <a:gd name="connsiteX30" fmla="*/ 724834 w 992923"/>
                            <a:gd name="connsiteY30" fmla="*/ 306566 h 628024"/>
                            <a:gd name="connsiteX31" fmla="*/ 774480 w 992923"/>
                            <a:gd name="connsiteY31" fmla="*/ 336353 h 628024"/>
                            <a:gd name="connsiteX32" fmla="*/ 804268 w 992923"/>
                            <a:gd name="connsiteY32" fmla="*/ 336353 h 628024"/>
                            <a:gd name="connsiteX33" fmla="*/ 987959 w 992923"/>
                            <a:gd name="connsiteY33" fmla="*/ 232096 h 628024"/>
                            <a:gd name="connsiteX34" fmla="*/ 992924 w 992923"/>
                            <a:gd name="connsiteY34" fmla="*/ 222167 h 628024"/>
                            <a:gd name="connsiteX35" fmla="*/ 992924 w 992923"/>
                            <a:gd name="connsiteY35" fmla="*/ 217202 h 628024"/>
                            <a:gd name="connsiteX36" fmla="*/ 992924 w 992923"/>
                            <a:gd name="connsiteY36" fmla="*/ 212238 h 628024"/>
                            <a:gd name="connsiteX37" fmla="*/ 992924 w 992923"/>
                            <a:gd name="connsiteY37" fmla="*/ 207273 h 628024"/>
                            <a:gd name="connsiteX38" fmla="*/ 992924 w 992923"/>
                            <a:gd name="connsiteY38" fmla="*/ 202308 h 628024"/>
                            <a:gd name="connsiteX39" fmla="*/ 992924 w 992923"/>
                            <a:gd name="connsiteY39" fmla="*/ 197344 h 628024"/>
                            <a:gd name="connsiteX40" fmla="*/ 992924 w 992923"/>
                            <a:gd name="connsiteY40" fmla="*/ 192379 h 628024"/>
                            <a:gd name="connsiteX41" fmla="*/ 992924 w 992923"/>
                            <a:gd name="connsiteY41" fmla="*/ 187414 h 628024"/>
                            <a:gd name="connsiteX42" fmla="*/ 992924 w 992923"/>
                            <a:gd name="connsiteY42" fmla="*/ 182450 h 628024"/>
                            <a:gd name="connsiteX43" fmla="*/ 992924 w 992923"/>
                            <a:gd name="connsiteY43" fmla="*/ 177485 h 628024"/>
                            <a:gd name="connsiteX44" fmla="*/ 992924 w 992923"/>
                            <a:gd name="connsiteY44" fmla="*/ 172520 h 628024"/>
                            <a:gd name="connsiteX45" fmla="*/ 987959 w 992923"/>
                            <a:gd name="connsiteY45" fmla="*/ 157627 h 628024"/>
                            <a:gd name="connsiteX46" fmla="*/ 754622 w 992923"/>
                            <a:gd name="connsiteY46" fmla="*/ 3724 h 628024"/>
                            <a:gd name="connsiteX47" fmla="*/ 724834 w 992923"/>
                            <a:gd name="connsiteY47" fmla="*/ 3724 h 628024"/>
                            <a:gd name="connsiteX48" fmla="*/ 541143 w 992923"/>
                            <a:gd name="connsiteY48" fmla="*/ 107981 h 628024"/>
                            <a:gd name="connsiteX49" fmla="*/ 536179 w 992923"/>
                            <a:gd name="connsiteY49" fmla="*/ 117910 h 628024"/>
                            <a:gd name="connsiteX50" fmla="*/ 536179 w 992923"/>
                            <a:gd name="connsiteY50" fmla="*/ 122874 h 628024"/>
                            <a:gd name="connsiteX51" fmla="*/ 536179 w 992923"/>
                            <a:gd name="connsiteY51" fmla="*/ 127839 h 628024"/>
                            <a:gd name="connsiteX52" fmla="*/ 536179 w 992923"/>
                            <a:gd name="connsiteY52" fmla="*/ 132804 h 628024"/>
                            <a:gd name="connsiteX53" fmla="*/ 536179 w 992923"/>
                            <a:gd name="connsiteY53" fmla="*/ 137768 h 628024"/>
                            <a:gd name="connsiteX54" fmla="*/ 536179 w 992923"/>
                            <a:gd name="connsiteY54" fmla="*/ 142733 h 628024"/>
                            <a:gd name="connsiteX55" fmla="*/ 536179 w 992923"/>
                            <a:gd name="connsiteY55" fmla="*/ 147697 h 628024"/>
                            <a:gd name="connsiteX56" fmla="*/ 536179 w 992923"/>
                            <a:gd name="connsiteY56" fmla="*/ 152662 h 628024"/>
                            <a:gd name="connsiteX57" fmla="*/ 536179 w 992923"/>
                            <a:gd name="connsiteY57" fmla="*/ 157627 h 628024"/>
                            <a:gd name="connsiteX58" fmla="*/ 536179 w 992923"/>
                            <a:gd name="connsiteY58" fmla="*/ 162591 h 628024"/>
                            <a:gd name="connsiteX59" fmla="*/ 536179 w 992923"/>
                            <a:gd name="connsiteY59" fmla="*/ 167556 h 628024"/>
                            <a:gd name="connsiteX60" fmla="*/ 536179 w 992923"/>
                            <a:gd name="connsiteY60" fmla="*/ 177485 h 628024"/>
                            <a:gd name="connsiteX61" fmla="*/ 486533 w 992923"/>
                            <a:gd name="connsiteY61" fmla="*/ 147697 h 628024"/>
                            <a:gd name="connsiteX62" fmla="*/ 456745 w 992923"/>
                            <a:gd name="connsiteY62" fmla="*/ 147697 h 628024"/>
                            <a:gd name="connsiteX63" fmla="*/ 273054 w 992923"/>
                            <a:gd name="connsiteY63" fmla="*/ 251955 h 628024"/>
                            <a:gd name="connsiteX64" fmla="*/ 268089 w 992923"/>
                            <a:gd name="connsiteY64" fmla="*/ 261884 h 628024"/>
                            <a:gd name="connsiteX65" fmla="*/ 268089 w 992923"/>
                            <a:gd name="connsiteY65" fmla="*/ 266849 h 628024"/>
                            <a:gd name="connsiteX66" fmla="*/ 268089 w 992923"/>
                            <a:gd name="connsiteY66" fmla="*/ 271813 h 628024"/>
                            <a:gd name="connsiteX67" fmla="*/ 268089 w 992923"/>
                            <a:gd name="connsiteY67" fmla="*/ 276778 h 628024"/>
                            <a:gd name="connsiteX68" fmla="*/ 268089 w 992923"/>
                            <a:gd name="connsiteY68" fmla="*/ 281743 h 628024"/>
                            <a:gd name="connsiteX69" fmla="*/ 268089 w 992923"/>
                            <a:gd name="connsiteY69" fmla="*/ 286707 h 628024"/>
                            <a:gd name="connsiteX70" fmla="*/ 268089 w 992923"/>
                            <a:gd name="connsiteY70" fmla="*/ 291672 h 628024"/>
                            <a:gd name="connsiteX71" fmla="*/ 268089 w 992923"/>
                            <a:gd name="connsiteY71" fmla="*/ 296636 h 628024"/>
                            <a:gd name="connsiteX72" fmla="*/ 268089 w 992923"/>
                            <a:gd name="connsiteY72" fmla="*/ 301601 h 628024"/>
                            <a:gd name="connsiteX73" fmla="*/ 268089 w 992923"/>
                            <a:gd name="connsiteY73" fmla="*/ 306566 h 628024"/>
                            <a:gd name="connsiteX74" fmla="*/ 268089 w 992923"/>
                            <a:gd name="connsiteY74" fmla="*/ 311530 h 628024"/>
                            <a:gd name="connsiteX75" fmla="*/ 268089 w 992923"/>
                            <a:gd name="connsiteY75" fmla="*/ 321459 h 628024"/>
                            <a:gd name="connsiteX76" fmla="*/ 218443 w 992923"/>
                            <a:gd name="connsiteY76" fmla="*/ 291672 h 628024"/>
                            <a:gd name="connsiteX77" fmla="*/ 188655 w 992923"/>
                            <a:gd name="connsiteY77" fmla="*/ 291672 h 628024"/>
                            <a:gd name="connsiteX78" fmla="*/ 4965 w 992923"/>
                            <a:gd name="connsiteY78" fmla="*/ 395928 h 628024"/>
                            <a:gd name="connsiteX79" fmla="*/ 0 w 992923"/>
                            <a:gd name="connsiteY79" fmla="*/ 405858 h 628024"/>
                            <a:gd name="connsiteX80" fmla="*/ 0 w 992923"/>
                            <a:gd name="connsiteY80" fmla="*/ 410822 h 628024"/>
                            <a:gd name="connsiteX81" fmla="*/ 0 w 992923"/>
                            <a:gd name="connsiteY81" fmla="*/ 415787 h 628024"/>
                            <a:gd name="connsiteX82" fmla="*/ 0 w 992923"/>
                            <a:gd name="connsiteY82" fmla="*/ 420751 h 628024"/>
                            <a:gd name="connsiteX83" fmla="*/ 0 w 992923"/>
                            <a:gd name="connsiteY83" fmla="*/ 425716 h 628024"/>
                            <a:gd name="connsiteX84" fmla="*/ 0 w 992923"/>
                            <a:gd name="connsiteY84" fmla="*/ 430681 h 628024"/>
                            <a:gd name="connsiteX85" fmla="*/ 0 w 992923"/>
                            <a:gd name="connsiteY85" fmla="*/ 435645 h 628024"/>
                            <a:gd name="connsiteX86" fmla="*/ 0 w 992923"/>
                            <a:gd name="connsiteY86" fmla="*/ 440610 h 628024"/>
                            <a:gd name="connsiteX87" fmla="*/ 0 w 992923"/>
                            <a:gd name="connsiteY87" fmla="*/ 445574 h 628024"/>
                            <a:gd name="connsiteX88" fmla="*/ 0 w 992923"/>
                            <a:gd name="connsiteY88" fmla="*/ 450539 h 628024"/>
                            <a:gd name="connsiteX89" fmla="*/ 0 w 992923"/>
                            <a:gd name="connsiteY89" fmla="*/ 455504 h 628024"/>
                            <a:gd name="connsiteX90" fmla="*/ 14894 w 992923"/>
                            <a:gd name="connsiteY90" fmla="*/ 495221 h 62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992923" h="628024">
                              <a:moveTo>
                                <a:pt x="14894" y="495221"/>
                              </a:moveTo>
                              <a:lnTo>
                                <a:pt x="238301" y="624301"/>
                              </a:lnTo>
                              <a:cubicBezTo>
                                <a:pt x="248231" y="629266"/>
                                <a:pt x="263125" y="629266"/>
                                <a:pt x="268089" y="624301"/>
                              </a:cubicBezTo>
                              <a:lnTo>
                                <a:pt x="451780" y="520044"/>
                              </a:lnTo>
                              <a:cubicBezTo>
                                <a:pt x="456745" y="515080"/>
                                <a:pt x="456745" y="515080"/>
                                <a:pt x="456745" y="510115"/>
                              </a:cubicBezTo>
                              <a:cubicBezTo>
                                <a:pt x="456745" y="510115"/>
                                <a:pt x="456745" y="505151"/>
                                <a:pt x="456745" y="505151"/>
                              </a:cubicBezTo>
                              <a:cubicBezTo>
                                <a:pt x="456745" y="505151"/>
                                <a:pt x="456745" y="500186"/>
                                <a:pt x="456745" y="500186"/>
                              </a:cubicBezTo>
                              <a:cubicBezTo>
                                <a:pt x="456745" y="500186"/>
                                <a:pt x="456745" y="495221"/>
                                <a:pt x="456745" y="495221"/>
                              </a:cubicBezTo>
                              <a:cubicBezTo>
                                <a:pt x="456745" y="495221"/>
                                <a:pt x="456745" y="490257"/>
                                <a:pt x="456745" y="490257"/>
                              </a:cubicBezTo>
                              <a:cubicBezTo>
                                <a:pt x="456745" y="490257"/>
                                <a:pt x="456745" y="485292"/>
                                <a:pt x="456745" y="485292"/>
                              </a:cubicBezTo>
                              <a:cubicBezTo>
                                <a:pt x="456745" y="485292"/>
                                <a:pt x="456745" y="480327"/>
                                <a:pt x="456745" y="480327"/>
                              </a:cubicBezTo>
                              <a:cubicBezTo>
                                <a:pt x="456745" y="480327"/>
                                <a:pt x="456745" y="475362"/>
                                <a:pt x="456745" y="475362"/>
                              </a:cubicBezTo>
                              <a:cubicBezTo>
                                <a:pt x="456745" y="475362"/>
                                <a:pt x="456745" y="470398"/>
                                <a:pt x="456745" y="470398"/>
                              </a:cubicBezTo>
                              <a:cubicBezTo>
                                <a:pt x="456745" y="470398"/>
                                <a:pt x="456745" y="465433"/>
                                <a:pt x="456745" y="465433"/>
                              </a:cubicBezTo>
                              <a:cubicBezTo>
                                <a:pt x="456745" y="465433"/>
                                <a:pt x="456745" y="460468"/>
                                <a:pt x="456745" y="460468"/>
                              </a:cubicBezTo>
                              <a:cubicBezTo>
                                <a:pt x="456745" y="455504"/>
                                <a:pt x="456745" y="455504"/>
                                <a:pt x="456745" y="450539"/>
                              </a:cubicBezTo>
                              <a:lnTo>
                                <a:pt x="506391" y="480327"/>
                              </a:lnTo>
                              <a:cubicBezTo>
                                <a:pt x="516320" y="485292"/>
                                <a:pt x="531214" y="485292"/>
                                <a:pt x="536179" y="480327"/>
                              </a:cubicBezTo>
                              <a:lnTo>
                                <a:pt x="719870" y="376070"/>
                              </a:lnTo>
                              <a:cubicBezTo>
                                <a:pt x="724834" y="371105"/>
                                <a:pt x="724834" y="371105"/>
                                <a:pt x="724834" y="366141"/>
                              </a:cubicBezTo>
                              <a:cubicBezTo>
                                <a:pt x="724834" y="366141"/>
                                <a:pt x="724834" y="361176"/>
                                <a:pt x="724834" y="361176"/>
                              </a:cubicBezTo>
                              <a:cubicBezTo>
                                <a:pt x="724834" y="361176"/>
                                <a:pt x="724834" y="356212"/>
                                <a:pt x="724834" y="356212"/>
                              </a:cubicBezTo>
                              <a:cubicBezTo>
                                <a:pt x="724834" y="356212"/>
                                <a:pt x="724834" y="351247"/>
                                <a:pt x="724834" y="351247"/>
                              </a:cubicBezTo>
                              <a:cubicBezTo>
                                <a:pt x="724834" y="351247"/>
                                <a:pt x="724834" y="346282"/>
                                <a:pt x="724834" y="346282"/>
                              </a:cubicBezTo>
                              <a:cubicBezTo>
                                <a:pt x="724834" y="346282"/>
                                <a:pt x="724834" y="341318"/>
                                <a:pt x="724834" y="341318"/>
                              </a:cubicBezTo>
                              <a:cubicBezTo>
                                <a:pt x="724834" y="341318"/>
                                <a:pt x="724834" y="336353"/>
                                <a:pt x="724834" y="336353"/>
                              </a:cubicBezTo>
                              <a:cubicBezTo>
                                <a:pt x="724834" y="336353"/>
                                <a:pt x="724834" y="331389"/>
                                <a:pt x="724834" y="331389"/>
                              </a:cubicBezTo>
                              <a:cubicBezTo>
                                <a:pt x="724834" y="331389"/>
                                <a:pt x="724834" y="326424"/>
                                <a:pt x="724834" y="326424"/>
                              </a:cubicBezTo>
                              <a:cubicBezTo>
                                <a:pt x="724834" y="326424"/>
                                <a:pt x="724834" y="321459"/>
                                <a:pt x="724834" y="321459"/>
                              </a:cubicBezTo>
                              <a:cubicBezTo>
                                <a:pt x="724834" y="321459"/>
                                <a:pt x="724834" y="316495"/>
                                <a:pt x="724834" y="316495"/>
                              </a:cubicBezTo>
                              <a:cubicBezTo>
                                <a:pt x="724834" y="311530"/>
                                <a:pt x="724834" y="311530"/>
                                <a:pt x="724834" y="306566"/>
                              </a:cubicBezTo>
                              <a:lnTo>
                                <a:pt x="774480" y="336353"/>
                              </a:lnTo>
                              <a:cubicBezTo>
                                <a:pt x="784410" y="341318"/>
                                <a:pt x="799303" y="341318"/>
                                <a:pt x="804268" y="336353"/>
                              </a:cubicBezTo>
                              <a:lnTo>
                                <a:pt x="987959" y="232096"/>
                              </a:lnTo>
                              <a:cubicBezTo>
                                <a:pt x="992924" y="227132"/>
                                <a:pt x="992924" y="227132"/>
                                <a:pt x="992924" y="222167"/>
                              </a:cubicBezTo>
                              <a:cubicBezTo>
                                <a:pt x="992924" y="222167"/>
                                <a:pt x="992924" y="217202"/>
                                <a:pt x="992924" y="217202"/>
                              </a:cubicBezTo>
                              <a:cubicBezTo>
                                <a:pt x="992924" y="217202"/>
                                <a:pt x="992924" y="212238"/>
                                <a:pt x="992924" y="212238"/>
                              </a:cubicBezTo>
                              <a:cubicBezTo>
                                <a:pt x="992924" y="212238"/>
                                <a:pt x="992924" y="207273"/>
                                <a:pt x="992924" y="207273"/>
                              </a:cubicBezTo>
                              <a:cubicBezTo>
                                <a:pt x="992924" y="207273"/>
                                <a:pt x="992924" y="202308"/>
                                <a:pt x="992924" y="202308"/>
                              </a:cubicBezTo>
                              <a:cubicBezTo>
                                <a:pt x="992924" y="202308"/>
                                <a:pt x="992924" y="197344"/>
                                <a:pt x="992924" y="197344"/>
                              </a:cubicBezTo>
                              <a:cubicBezTo>
                                <a:pt x="992924" y="197344"/>
                                <a:pt x="992924" y="192379"/>
                                <a:pt x="992924" y="192379"/>
                              </a:cubicBezTo>
                              <a:cubicBezTo>
                                <a:pt x="992924" y="192379"/>
                                <a:pt x="992924" y="187414"/>
                                <a:pt x="992924" y="187414"/>
                              </a:cubicBezTo>
                              <a:cubicBezTo>
                                <a:pt x="992924" y="187414"/>
                                <a:pt x="992924" y="182450"/>
                                <a:pt x="992924" y="182450"/>
                              </a:cubicBezTo>
                              <a:cubicBezTo>
                                <a:pt x="992924" y="182450"/>
                                <a:pt x="992924" y="177485"/>
                                <a:pt x="992924" y="177485"/>
                              </a:cubicBezTo>
                              <a:cubicBezTo>
                                <a:pt x="992924" y="177485"/>
                                <a:pt x="992924" y="172520"/>
                                <a:pt x="992924" y="172520"/>
                              </a:cubicBezTo>
                              <a:cubicBezTo>
                                <a:pt x="992924" y="167556"/>
                                <a:pt x="992924" y="162591"/>
                                <a:pt x="987959" y="157627"/>
                              </a:cubicBezTo>
                              <a:lnTo>
                                <a:pt x="754622" y="3724"/>
                              </a:lnTo>
                              <a:cubicBezTo>
                                <a:pt x="744693" y="-1241"/>
                                <a:pt x="729799" y="-1241"/>
                                <a:pt x="724834" y="3724"/>
                              </a:cubicBezTo>
                              <a:lnTo>
                                <a:pt x="541143" y="107981"/>
                              </a:lnTo>
                              <a:cubicBezTo>
                                <a:pt x="536179" y="112945"/>
                                <a:pt x="536179" y="112945"/>
                                <a:pt x="536179" y="117910"/>
                              </a:cubicBezTo>
                              <a:cubicBezTo>
                                <a:pt x="536179" y="117910"/>
                                <a:pt x="536179" y="122874"/>
                                <a:pt x="536179" y="122874"/>
                              </a:cubicBezTo>
                              <a:cubicBezTo>
                                <a:pt x="536179" y="122874"/>
                                <a:pt x="536179" y="127839"/>
                                <a:pt x="536179" y="127839"/>
                              </a:cubicBezTo>
                              <a:cubicBezTo>
                                <a:pt x="536179" y="127839"/>
                                <a:pt x="536179" y="132804"/>
                                <a:pt x="536179" y="132804"/>
                              </a:cubicBezTo>
                              <a:cubicBezTo>
                                <a:pt x="536179" y="132804"/>
                                <a:pt x="536179" y="137768"/>
                                <a:pt x="536179" y="137768"/>
                              </a:cubicBezTo>
                              <a:cubicBezTo>
                                <a:pt x="536179" y="137768"/>
                                <a:pt x="536179" y="142733"/>
                                <a:pt x="536179" y="142733"/>
                              </a:cubicBezTo>
                              <a:cubicBezTo>
                                <a:pt x="536179" y="142733"/>
                                <a:pt x="536179" y="147697"/>
                                <a:pt x="536179" y="147697"/>
                              </a:cubicBezTo>
                              <a:cubicBezTo>
                                <a:pt x="536179" y="147697"/>
                                <a:pt x="536179" y="152662"/>
                                <a:pt x="536179" y="152662"/>
                              </a:cubicBezTo>
                              <a:cubicBezTo>
                                <a:pt x="536179" y="152662"/>
                                <a:pt x="536179" y="157627"/>
                                <a:pt x="536179" y="157627"/>
                              </a:cubicBezTo>
                              <a:cubicBezTo>
                                <a:pt x="536179" y="157627"/>
                                <a:pt x="536179" y="162591"/>
                                <a:pt x="536179" y="162591"/>
                              </a:cubicBezTo>
                              <a:cubicBezTo>
                                <a:pt x="536179" y="162591"/>
                                <a:pt x="536179" y="167556"/>
                                <a:pt x="536179" y="167556"/>
                              </a:cubicBezTo>
                              <a:cubicBezTo>
                                <a:pt x="536179" y="172520"/>
                                <a:pt x="536179" y="172520"/>
                                <a:pt x="536179" y="177485"/>
                              </a:cubicBezTo>
                              <a:lnTo>
                                <a:pt x="486533" y="147697"/>
                              </a:lnTo>
                              <a:cubicBezTo>
                                <a:pt x="476603" y="142733"/>
                                <a:pt x="461710" y="142733"/>
                                <a:pt x="456745" y="147697"/>
                              </a:cubicBezTo>
                              <a:lnTo>
                                <a:pt x="273054" y="251955"/>
                              </a:lnTo>
                              <a:cubicBezTo>
                                <a:pt x="268089" y="256920"/>
                                <a:pt x="268089" y="256920"/>
                                <a:pt x="268089" y="261884"/>
                              </a:cubicBezTo>
                              <a:cubicBezTo>
                                <a:pt x="268089" y="261884"/>
                                <a:pt x="268089" y="266849"/>
                                <a:pt x="268089" y="266849"/>
                              </a:cubicBezTo>
                              <a:cubicBezTo>
                                <a:pt x="268089" y="266849"/>
                                <a:pt x="268089" y="271813"/>
                                <a:pt x="268089" y="271813"/>
                              </a:cubicBezTo>
                              <a:cubicBezTo>
                                <a:pt x="268089" y="271813"/>
                                <a:pt x="268089" y="276778"/>
                                <a:pt x="268089" y="276778"/>
                              </a:cubicBezTo>
                              <a:cubicBezTo>
                                <a:pt x="268089" y="276778"/>
                                <a:pt x="268089" y="281743"/>
                                <a:pt x="268089" y="281743"/>
                              </a:cubicBezTo>
                              <a:cubicBezTo>
                                <a:pt x="268089" y="281743"/>
                                <a:pt x="268089" y="286707"/>
                                <a:pt x="268089" y="286707"/>
                              </a:cubicBezTo>
                              <a:cubicBezTo>
                                <a:pt x="268089" y="286707"/>
                                <a:pt x="268089" y="291672"/>
                                <a:pt x="268089" y="291672"/>
                              </a:cubicBezTo>
                              <a:cubicBezTo>
                                <a:pt x="268089" y="291672"/>
                                <a:pt x="268089" y="296636"/>
                                <a:pt x="268089" y="296636"/>
                              </a:cubicBezTo>
                              <a:cubicBezTo>
                                <a:pt x="268089" y="296636"/>
                                <a:pt x="268089" y="301601"/>
                                <a:pt x="268089" y="301601"/>
                              </a:cubicBezTo>
                              <a:cubicBezTo>
                                <a:pt x="268089" y="301601"/>
                                <a:pt x="268089" y="306566"/>
                                <a:pt x="268089" y="306566"/>
                              </a:cubicBezTo>
                              <a:cubicBezTo>
                                <a:pt x="268089" y="306566"/>
                                <a:pt x="268089" y="311530"/>
                                <a:pt x="268089" y="311530"/>
                              </a:cubicBezTo>
                              <a:cubicBezTo>
                                <a:pt x="268089" y="316495"/>
                                <a:pt x="268089" y="316495"/>
                                <a:pt x="268089" y="321459"/>
                              </a:cubicBezTo>
                              <a:lnTo>
                                <a:pt x="218443" y="291672"/>
                              </a:lnTo>
                              <a:cubicBezTo>
                                <a:pt x="208514" y="286707"/>
                                <a:pt x="193620" y="286707"/>
                                <a:pt x="188655" y="291672"/>
                              </a:cubicBezTo>
                              <a:lnTo>
                                <a:pt x="4965" y="395928"/>
                              </a:lnTo>
                              <a:cubicBezTo>
                                <a:pt x="0" y="400893"/>
                                <a:pt x="0" y="400893"/>
                                <a:pt x="0" y="405858"/>
                              </a:cubicBezTo>
                              <a:cubicBezTo>
                                <a:pt x="0" y="405858"/>
                                <a:pt x="0" y="410822"/>
                                <a:pt x="0" y="410822"/>
                              </a:cubicBezTo>
                              <a:cubicBezTo>
                                <a:pt x="0" y="410822"/>
                                <a:pt x="0" y="415787"/>
                                <a:pt x="0" y="415787"/>
                              </a:cubicBezTo>
                              <a:cubicBezTo>
                                <a:pt x="0" y="415787"/>
                                <a:pt x="0" y="420751"/>
                                <a:pt x="0" y="420751"/>
                              </a:cubicBezTo>
                              <a:cubicBezTo>
                                <a:pt x="0" y="420751"/>
                                <a:pt x="0" y="425716"/>
                                <a:pt x="0" y="425716"/>
                              </a:cubicBezTo>
                              <a:cubicBezTo>
                                <a:pt x="0" y="425716"/>
                                <a:pt x="0" y="430681"/>
                                <a:pt x="0" y="430681"/>
                              </a:cubicBezTo>
                              <a:cubicBezTo>
                                <a:pt x="0" y="430681"/>
                                <a:pt x="0" y="435645"/>
                                <a:pt x="0" y="435645"/>
                              </a:cubicBezTo>
                              <a:cubicBezTo>
                                <a:pt x="0" y="435645"/>
                                <a:pt x="0" y="440610"/>
                                <a:pt x="0" y="440610"/>
                              </a:cubicBezTo>
                              <a:cubicBezTo>
                                <a:pt x="0" y="440610"/>
                                <a:pt x="0" y="445574"/>
                                <a:pt x="0" y="445574"/>
                              </a:cubicBezTo>
                              <a:cubicBezTo>
                                <a:pt x="0" y="445574"/>
                                <a:pt x="0" y="450539"/>
                                <a:pt x="0" y="450539"/>
                              </a:cubicBezTo>
                              <a:cubicBezTo>
                                <a:pt x="0" y="450539"/>
                                <a:pt x="0" y="455504"/>
                                <a:pt x="0" y="455504"/>
                              </a:cubicBezTo>
                              <a:cubicBezTo>
                                <a:pt x="4965" y="485292"/>
                                <a:pt x="9929" y="490257"/>
                                <a:pt x="14894" y="495221"/>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1" name="Polyline: figure 60">
                          <a:extLst>
                            <a:ext uri="{FF2B5EF4-FFF2-40B4-BE49-F238E27FC236}">
                              <a16:creationId xmlns:a16="http://schemas.microsoft.com/office/drawing/2014/main" id="{88325CE3-2169-4B92-8D00-08CA4AEF6300}"/>
                            </a:ext>
                          </a:extLst>
                        </p:cNvPr>
                        <p:cNvSpPr/>
                        <p:nvPr/>
                      </p:nvSpPr>
                      <p:spPr>
                        <a:xfrm>
                          <a:off x="15812312" y="7459094"/>
                          <a:ext cx="985050" cy="603201"/>
                        </a:xfrm>
                        <a:custGeom>
                          <a:avLst/>
                          <a:gdLst>
                            <a:gd name="connsiteX0" fmla="*/ 7021 w 985050"/>
                            <a:gd name="connsiteY0" fmla="*/ 470398 h 603201"/>
                            <a:gd name="connsiteX1" fmla="*/ 230429 w 985050"/>
                            <a:gd name="connsiteY1" fmla="*/ 599477 h 603201"/>
                            <a:gd name="connsiteX2" fmla="*/ 260217 w 985050"/>
                            <a:gd name="connsiteY2" fmla="*/ 599477 h 603201"/>
                            <a:gd name="connsiteX3" fmla="*/ 443908 w 985050"/>
                            <a:gd name="connsiteY3" fmla="*/ 495221 h 603201"/>
                            <a:gd name="connsiteX4" fmla="*/ 448872 w 985050"/>
                            <a:gd name="connsiteY4" fmla="*/ 485292 h 603201"/>
                            <a:gd name="connsiteX5" fmla="*/ 448872 w 985050"/>
                            <a:gd name="connsiteY5" fmla="*/ 480327 h 603201"/>
                            <a:gd name="connsiteX6" fmla="*/ 448872 w 985050"/>
                            <a:gd name="connsiteY6" fmla="*/ 475362 h 603201"/>
                            <a:gd name="connsiteX7" fmla="*/ 448872 w 985050"/>
                            <a:gd name="connsiteY7" fmla="*/ 470398 h 603201"/>
                            <a:gd name="connsiteX8" fmla="*/ 448872 w 985050"/>
                            <a:gd name="connsiteY8" fmla="*/ 465433 h 603201"/>
                            <a:gd name="connsiteX9" fmla="*/ 448872 w 985050"/>
                            <a:gd name="connsiteY9" fmla="*/ 460469 h 603201"/>
                            <a:gd name="connsiteX10" fmla="*/ 448872 w 985050"/>
                            <a:gd name="connsiteY10" fmla="*/ 455504 h 603201"/>
                            <a:gd name="connsiteX11" fmla="*/ 448872 w 985050"/>
                            <a:gd name="connsiteY11" fmla="*/ 450539 h 603201"/>
                            <a:gd name="connsiteX12" fmla="*/ 448872 w 985050"/>
                            <a:gd name="connsiteY12" fmla="*/ 445575 h 603201"/>
                            <a:gd name="connsiteX13" fmla="*/ 448872 w 985050"/>
                            <a:gd name="connsiteY13" fmla="*/ 440610 h 603201"/>
                            <a:gd name="connsiteX14" fmla="*/ 448872 w 985050"/>
                            <a:gd name="connsiteY14" fmla="*/ 435646 h 603201"/>
                            <a:gd name="connsiteX15" fmla="*/ 448872 w 985050"/>
                            <a:gd name="connsiteY15" fmla="*/ 425716 h 603201"/>
                            <a:gd name="connsiteX16" fmla="*/ 498518 w 985050"/>
                            <a:gd name="connsiteY16" fmla="*/ 455504 h 603201"/>
                            <a:gd name="connsiteX17" fmla="*/ 528306 w 985050"/>
                            <a:gd name="connsiteY17" fmla="*/ 455504 h 603201"/>
                            <a:gd name="connsiteX18" fmla="*/ 711997 w 985050"/>
                            <a:gd name="connsiteY18" fmla="*/ 351246 h 603201"/>
                            <a:gd name="connsiteX19" fmla="*/ 716962 w 985050"/>
                            <a:gd name="connsiteY19" fmla="*/ 341317 h 603201"/>
                            <a:gd name="connsiteX20" fmla="*/ 716962 w 985050"/>
                            <a:gd name="connsiteY20" fmla="*/ 336353 h 603201"/>
                            <a:gd name="connsiteX21" fmla="*/ 716962 w 985050"/>
                            <a:gd name="connsiteY21" fmla="*/ 331388 h 603201"/>
                            <a:gd name="connsiteX22" fmla="*/ 716962 w 985050"/>
                            <a:gd name="connsiteY22" fmla="*/ 326423 h 603201"/>
                            <a:gd name="connsiteX23" fmla="*/ 716962 w 985050"/>
                            <a:gd name="connsiteY23" fmla="*/ 321459 h 603201"/>
                            <a:gd name="connsiteX24" fmla="*/ 716962 w 985050"/>
                            <a:gd name="connsiteY24" fmla="*/ 316494 h 603201"/>
                            <a:gd name="connsiteX25" fmla="*/ 716962 w 985050"/>
                            <a:gd name="connsiteY25" fmla="*/ 311530 h 603201"/>
                            <a:gd name="connsiteX26" fmla="*/ 716962 w 985050"/>
                            <a:gd name="connsiteY26" fmla="*/ 306565 h 603201"/>
                            <a:gd name="connsiteX27" fmla="*/ 716962 w 985050"/>
                            <a:gd name="connsiteY27" fmla="*/ 301600 h 603201"/>
                            <a:gd name="connsiteX28" fmla="*/ 716962 w 985050"/>
                            <a:gd name="connsiteY28" fmla="*/ 296636 h 603201"/>
                            <a:gd name="connsiteX29" fmla="*/ 716962 w 985050"/>
                            <a:gd name="connsiteY29" fmla="*/ 291671 h 603201"/>
                            <a:gd name="connsiteX30" fmla="*/ 716962 w 985050"/>
                            <a:gd name="connsiteY30" fmla="*/ 281742 h 603201"/>
                            <a:gd name="connsiteX31" fmla="*/ 766608 w 985050"/>
                            <a:gd name="connsiteY31" fmla="*/ 311530 h 603201"/>
                            <a:gd name="connsiteX32" fmla="*/ 796395 w 985050"/>
                            <a:gd name="connsiteY32" fmla="*/ 311530 h 603201"/>
                            <a:gd name="connsiteX33" fmla="*/ 980087 w 985050"/>
                            <a:gd name="connsiteY33" fmla="*/ 207273 h 603201"/>
                            <a:gd name="connsiteX34" fmla="*/ 985051 w 985050"/>
                            <a:gd name="connsiteY34" fmla="*/ 197344 h 603201"/>
                            <a:gd name="connsiteX35" fmla="*/ 985051 w 985050"/>
                            <a:gd name="connsiteY35" fmla="*/ 192379 h 603201"/>
                            <a:gd name="connsiteX36" fmla="*/ 985051 w 985050"/>
                            <a:gd name="connsiteY36" fmla="*/ 187415 h 603201"/>
                            <a:gd name="connsiteX37" fmla="*/ 985051 w 985050"/>
                            <a:gd name="connsiteY37" fmla="*/ 182450 h 603201"/>
                            <a:gd name="connsiteX38" fmla="*/ 985051 w 985050"/>
                            <a:gd name="connsiteY38" fmla="*/ 177485 h 603201"/>
                            <a:gd name="connsiteX39" fmla="*/ 985051 w 985050"/>
                            <a:gd name="connsiteY39" fmla="*/ 172521 h 603201"/>
                            <a:gd name="connsiteX40" fmla="*/ 985051 w 985050"/>
                            <a:gd name="connsiteY40" fmla="*/ 167556 h 603201"/>
                            <a:gd name="connsiteX41" fmla="*/ 985051 w 985050"/>
                            <a:gd name="connsiteY41" fmla="*/ 162592 h 603201"/>
                            <a:gd name="connsiteX42" fmla="*/ 985051 w 985050"/>
                            <a:gd name="connsiteY42" fmla="*/ 157627 h 603201"/>
                            <a:gd name="connsiteX43" fmla="*/ 985051 w 985050"/>
                            <a:gd name="connsiteY43" fmla="*/ 152662 h 603201"/>
                            <a:gd name="connsiteX44" fmla="*/ 985051 w 985050"/>
                            <a:gd name="connsiteY44" fmla="*/ 147698 h 603201"/>
                            <a:gd name="connsiteX45" fmla="*/ 980087 w 985050"/>
                            <a:gd name="connsiteY45" fmla="*/ 132804 h 603201"/>
                            <a:gd name="connsiteX46" fmla="*/ 756679 w 985050"/>
                            <a:gd name="connsiteY46" fmla="*/ 3723 h 603201"/>
                            <a:gd name="connsiteX47" fmla="*/ 726891 w 985050"/>
                            <a:gd name="connsiteY47" fmla="*/ 3723 h 603201"/>
                            <a:gd name="connsiteX48" fmla="*/ 543200 w 985050"/>
                            <a:gd name="connsiteY48" fmla="*/ 107980 h 603201"/>
                            <a:gd name="connsiteX49" fmla="*/ 538235 w 985050"/>
                            <a:gd name="connsiteY49" fmla="*/ 117910 h 603201"/>
                            <a:gd name="connsiteX50" fmla="*/ 538235 w 985050"/>
                            <a:gd name="connsiteY50" fmla="*/ 122874 h 603201"/>
                            <a:gd name="connsiteX51" fmla="*/ 538235 w 985050"/>
                            <a:gd name="connsiteY51" fmla="*/ 127839 h 603201"/>
                            <a:gd name="connsiteX52" fmla="*/ 538235 w 985050"/>
                            <a:gd name="connsiteY52" fmla="*/ 132804 h 603201"/>
                            <a:gd name="connsiteX53" fmla="*/ 538235 w 985050"/>
                            <a:gd name="connsiteY53" fmla="*/ 137768 h 603201"/>
                            <a:gd name="connsiteX54" fmla="*/ 538235 w 985050"/>
                            <a:gd name="connsiteY54" fmla="*/ 142733 h 603201"/>
                            <a:gd name="connsiteX55" fmla="*/ 538235 w 985050"/>
                            <a:gd name="connsiteY55" fmla="*/ 147698 h 603201"/>
                            <a:gd name="connsiteX56" fmla="*/ 538235 w 985050"/>
                            <a:gd name="connsiteY56" fmla="*/ 152662 h 603201"/>
                            <a:gd name="connsiteX57" fmla="*/ 538235 w 985050"/>
                            <a:gd name="connsiteY57" fmla="*/ 157627 h 603201"/>
                            <a:gd name="connsiteX58" fmla="*/ 538235 w 985050"/>
                            <a:gd name="connsiteY58" fmla="*/ 162592 h 603201"/>
                            <a:gd name="connsiteX59" fmla="*/ 538235 w 985050"/>
                            <a:gd name="connsiteY59" fmla="*/ 167556 h 603201"/>
                            <a:gd name="connsiteX60" fmla="*/ 538235 w 985050"/>
                            <a:gd name="connsiteY60" fmla="*/ 177485 h 603201"/>
                            <a:gd name="connsiteX61" fmla="*/ 488589 w 985050"/>
                            <a:gd name="connsiteY61" fmla="*/ 147698 h 603201"/>
                            <a:gd name="connsiteX62" fmla="*/ 458802 w 985050"/>
                            <a:gd name="connsiteY62" fmla="*/ 147698 h 603201"/>
                            <a:gd name="connsiteX63" fmla="*/ 275110 w 985050"/>
                            <a:gd name="connsiteY63" fmla="*/ 251954 h 603201"/>
                            <a:gd name="connsiteX64" fmla="*/ 270146 w 985050"/>
                            <a:gd name="connsiteY64" fmla="*/ 261884 h 603201"/>
                            <a:gd name="connsiteX65" fmla="*/ 270146 w 985050"/>
                            <a:gd name="connsiteY65" fmla="*/ 266848 h 603201"/>
                            <a:gd name="connsiteX66" fmla="*/ 270146 w 985050"/>
                            <a:gd name="connsiteY66" fmla="*/ 271813 h 603201"/>
                            <a:gd name="connsiteX67" fmla="*/ 270146 w 985050"/>
                            <a:gd name="connsiteY67" fmla="*/ 276777 h 603201"/>
                            <a:gd name="connsiteX68" fmla="*/ 270146 w 985050"/>
                            <a:gd name="connsiteY68" fmla="*/ 281742 h 603201"/>
                            <a:gd name="connsiteX69" fmla="*/ 270146 w 985050"/>
                            <a:gd name="connsiteY69" fmla="*/ 286707 h 603201"/>
                            <a:gd name="connsiteX70" fmla="*/ 270146 w 985050"/>
                            <a:gd name="connsiteY70" fmla="*/ 291671 h 603201"/>
                            <a:gd name="connsiteX71" fmla="*/ 270146 w 985050"/>
                            <a:gd name="connsiteY71" fmla="*/ 296636 h 603201"/>
                            <a:gd name="connsiteX72" fmla="*/ 270146 w 985050"/>
                            <a:gd name="connsiteY72" fmla="*/ 301600 h 603201"/>
                            <a:gd name="connsiteX73" fmla="*/ 270146 w 985050"/>
                            <a:gd name="connsiteY73" fmla="*/ 306565 h 603201"/>
                            <a:gd name="connsiteX74" fmla="*/ 270146 w 985050"/>
                            <a:gd name="connsiteY74" fmla="*/ 311530 h 603201"/>
                            <a:gd name="connsiteX75" fmla="*/ 270146 w 985050"/>
                            <a:gd name="connsiteY75" fmla="*/ 321459 h 603201"/>
                            <a:gd name="connsiteX76" fmla="*/ 220500 w 985050"/>
                            <a:gd name="connsiteY76" fmla="*/ 291671 h 603201"/>
                            <a:gd name="connsiteX77" fmla="*/ 190712 w 985050"/>
                            <a:gd name="connsiteY77" fmla="*/ 291671 h 603201"/>
                            <a:gd name="connsiteX78" fmla="*/ 7021 w 985050"/>
                            <a:gd name="connsiteY78" fmla="*/ 395928 h 603201"/>
                            <a:gd name="connsiteX79" fmla="*/ 2056 w 985050"/>
                            <a:gd name="connsiteY79" fmla="*/ 405858 h 603201"/>
                            <a:gd name="connsiteX80" fmla="*/ 2056 w 985050"/>
                            <a:gd name="connsiteY80" fmla="*/ 410822 h 603201"/>
                            <a:gd name="connsiteX81" fmla="*/ 2056 w 985050"/>
                            <a:gd name="connsiteY81" fmla="*/ 415787 h 603201"/>
                            <a:gd name="connsiteX82" fmla="*/ 2056 w 985050"/>
                            <a:gd name="connsiteY82" fmla="*/ 420752 h 603201"/>
                            <a:gd name="connsiteX83" fmla="*/ 2056 w 985050"/>
                            <a:gd name="connsiteY83" fmla="*/ 425716 h 603201"/>
                            <a:gd name="connsiteX84" fmla="*/ 2056 w 985050"/>
                            <a:gd name="connsiteY84" fmla="*/ 430681 h 603201"/>
                            <a:gd name="connsiteX85" fmla="*/ 2056 w 985050"/>
                            <a:gd name="connsiteY85" fmla="*/ 435646 h 603201"/>
                            <a:gd name="connsiteX86" fmla="*/ 2056 w 985050"/>
                            <a:gd name="connsiteY86" fmla="*/ 440610 h 603201"/>
                            <a:gd name="connsiteX87" fmla="*/ 2056 w 985050"/>
                            <a:gd name="connsiteY87" fmla="*/ 445575 h 603201"/>
                            <a:gd name="connsiteX88" fmla="*/ 2056 w 985050"/>
                            <a:gd name="connsiteY88" fmla="*/ 450539 h 603201"/>
                            <a:gd name="connsiteX89" fmla="*/ 2056 w 985050"/>
                            <a:gd name="connsiteY89" fmla="*/ 455504 h 603201"/>
                            <a:gd name="connsiteX90" fmla="*/ 7021 w 985050"/>
                            <a:gd name="connsiteY90" fmla="*/ 470398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985050" h="603201">
                              <a:moveTo>
                                <a:pt x="7021" y="470398"/>
                              </a:moveTo>
                              <a:lnTo>
                                <a:pt x="230429" y="599477"/>
                              </a:lnTo>
                              <a:cubicBezTo>
                                <a:pt x="240358" y="604442"/>
                                <a:pt x="255252" y="604442"/>
                                <a:pt x="260217" y="599477"/>
                              </a:cubicBezTo>
                              <a:lnTo>
                                <a:pt x="443908" y="495221"/>
                              </a:lnTo>
                              <a:cubicBezTo>
                                <a:pt x="448872" y="490256"/>
                                <a:pt x="448872" y="490256"/>
                                <a:pt x="448872" y="485292"/>
                              </a:cubicBezTo>
                              <a:cubicBezTo>
                                <a:pt x="448872" y="485292"/>
                                <a:pt x="448872" y="480327"/>
                                <a:pt x="448872" y="480327"/>
                              </a:cubicBezTo>
                              <a:cubicBezTo>
                                <a:pt x="448872" y="480327"/>
                                <a:pt x="448872" y="475362"/>
                                <a:pt x="448872" y="475362"/>
                              </a:cubicBezTo>
                              <a:cubicBezTo>
                                <a:pt x="448872" y="475362"/>
                                <a:pt x="448872" y="470398"/>
                                <a:pt x="448872" y="470398"/>
                              </a:cubicBezTo>
                              <a:cubicBezTo>
                                <a:pt x="448872" y="470398"/>
                                <a:pt x="448872" y="465433"/>
                                <a:pt x="448872" y="465433"/>
                              </a:cubicBezTo>
                              <a:cubicBezTo>
                                <a:pt x="448872" y="465433"/>
                                <a:pt x="448872" y="460469"/>
                                <a:pt x="448872" y="460469"/>
                              </a:cubicBezTo>
                              <a:cubicBezTo>
                                <a:pt x="448872" y="460469"/>
                                <a:pt x="448872" y="455504"/>
                                <a:pt x="448872" y="455504"/>
                              </a:cubicBezTo>
                              <a:cubicBezTo>
                                <a:pt x="448872" y="455504"/>
                                <a:pt x="448872" y="450539"/>
                                <a:pt x="448872" y="450539"/>
                              </a:cubicBezTo>
                              <a:cubicBezTo>
                                <a:pt x="448872" y="450539"/>
                                <a:pt x="448872" y="445575"/>
                                <a:pt x="448872" y="445575"/>
                              </a:cubicBezTo>
                              <a:cubicBezTo>
                                <a:pt x="448872" y="445575"/>
                                <a:pt x="448872" y="440610"/>
                                <a:pt x="448872" y="440610"/>
                              </a:cubicBezTo>
                              <a:cubicBezTo>
                                <a:pt x="448872" y="440610"/>
                                <a:pt x="448872" y="435646"/>
                                <a:pt x="448872" y="435646"/>
                              </a:cubicBezTo>
                              <a:cubicBezTo>
                                <a:pt x="448872" y="430681"/>
                                <a:pt x="448872" y="430681"/>
                                <a:pt x="448872" y="425716"/>
                              </a:cubicBezTo>
                              <a:lnTo>
                                <a:pt x="498518" y="455504"/>
                              </a:lnTo>
                              <a:cubicBezTo>
                                <a:pt x="508448" y="460469"/>
                                <a:pt x="518377" y="460469"/>
                                <a:pt x="528306" y="455504"/>
                              </a:cubicBezTo>
                              <a:lnTo>
                                <a:pt x="711997" y="351246"/>
                              </a:lnTo>
                              <a:cubicBezTo>
                                <a:pt x="716962" y="346282"/>
                                <a:pt x="716962" y="346282"/>
                                <a:pt x="716962" y="341317"/>
                              </a:cubicBezTo>
                              <a:cubicBezTo>
                                <a:pt x="716962" y="341317"/>
                                <a:pt x="716962" y="336353"/>
                                <a:pt x="716962" y="336353"/>
                              </a:cubicBezTo>
                              <a:cubicBezTo>
                                <a:pt x="716962" y="336353"/>
                                <a:pt x="716962" y="331388"/>
                                <a:pt x="716962" y="331388"/>
                              </a:cubicBezTo>
                              <a:cubicBezTo>
                                <a:pt x="716962" y="331388"/>
                                <a:pt x="716962" y="326423"/>
                                <a:pt x="716962" y="326423"/>
                              </a:cubicBezTo>
                              <a:cubicBezTo>
                                <a:pt x="716962" y="326423"/>
                                <a:pt x="716962" y="321459"/>
                                <a:pt x="716962" y="321459"/>
                              </a:cubicBezTo>
                              <a:cubicBezTo>
                                <a:pt x="716962" y="321459"/>
                                <a:pt x="716962" y="316494"/>
                                <a:pt x="716962" y="316494"/>
                              </a:cubicBezTo>
                              <a:cubicBezTo>
                                <a:pt x="716962" y="316494"/>
                                <a:pt x="716962" y="311530"/>
                                <a:pt x="716962" y="311530"/>
                              </a:cubicBezTo>
                              <a:cubicBezTo>
                                <a:pt x="716962" y="311530"/>
                                <a:pt x="716962" y="306565"/>
                                <a:pt x="716962" y="306565"/>
                              </a:cubicBezTo>
                              <a:cubicBezTo>
                                <a:pt x="716962" y="306565"/>
                                <a:pt x="716962" y="301600"/>
                                <a:pt x="716962" y="301600"/>
                              </a:cubicBezTo>
                              <a:cubicBezTo>
                                <a:pt x="716962" y="301600"/>
                                <a:pt x="716962" y="296636"/>
                                <a:pt x="716962" y="296636"/>
                              </a:cubicBezTo>
                              <a:cubicBezTo>
                                <a:pt x="716962" y="296636"/>
                                <a:pt x="716962" y="291671"/>
                                <a:pt x="716962" y="291671"/>
                              </a:cubicBezTo>
                              <a:cubicBezTo>
                                <a:pt x="716962" y="286707"/>
                                <a:pt x="716962" y="286707"/>
                                <a:pt x="716962" y="281742"/>
                              </a:cubicBezTo>
                              <a:lnTo>
                                <a:pt x="766608" y="311530"/>
                              </a:lnTo>
                              <a:cubicBezTo>
                                <a:pt x="776537" y="316494"/>
                                <a:pt x="791431" y="316494"/>
                                <a:pt x="796395" y="311530"/>
                              </a:cubicBezTo>
                              <a:lnTo>
                                <a:pt x="980087" y="207273"/>
                              </a:lnTo>
                              <a:cubicBezTo>
                                <a:pt x="985051" y="202308"/>
                                <a:pt x="985051" y="202308"/>
                                <a:pt x="985051" y="197344"/>
                              </a:cubicBezTo>
                              <a:cubicBezTo>
                                <a:pt x="985051" y="197344"/>
                                <a:pt x="985051" y="192379"/>
                                <a:pt x="985051" y="192379"/>
                              </a:cubicBezTo>
                              <a:cubicBezTo>
                                <a:pt x="985051" y="192379"/>
                                <a:pt x="985051" y="187415"/>
                                <a:pt x="985051" y="187415"/>
                              </a:cubicBezTo>
                              <a:cubicBezTo>
                                <a:pt x="985051" y="187415"/>
                                <a:pt x="985051" y="182450"/>
                                <a:pt x="985051" y="182450"/>
                              </a:cubicBezTo>
                              <a:cubicBezTo>
                                <a:pt x="985051" y="182450"/>
                                <a:pt x="985051" y="177485"/>
                                <a:pt x="985051" y="177485"/>
                              </a:cubicBezTo>
                              <a:cubicBezTo>
                                <a:pt x="985051" y="177485"/>
                                <a:pt x="985051" y="172521"/>
                                <a:pt x="985051" y="172521"/>
                              </a:cubicBezTo>
                              <a:cubicBezTo>
                                <a:pt x="985051" y="172521"/>
                                <a:pt x="985051" y="167556"/>
                                <a:pt x="985051" y="167556"/>
                              </a:cubicBezTo>
                              <a:cubicBezTo>
                                <a:pt x="985051" y="167556"/>
                                <a:pt x="985051" y="162592"/>
                                <a:pt x="985051" y="162592"/>
                              </a:cubicBezTo>
                              <a:cubicBezTo>
                                <a:pt x="985051" y="162592"/>
                                <a:pt x="985051" y="157627"/>
                                <a:pt x="985051" y="157627"/>
                              </a:cubicBezTo>
                              <a:cubicBezTo>
                                <a:pt x="985051" y="157627"/>
                                <a:pt x="985051" y="152662"/>
                                <a:pt x="985051" y="152662"/>
                              </a:cubicBezTo>
                              <a:cubicBezTo>
                                <a:pt x="985051" y="152662"/>
                                <a:pt x="985051" y="147698"/>
                                <a:pt x="985051" y="147698"/>
                              </a:cubicBezTo>
                              <a:cubicBezTo>
                                <a:pt x="985051" y="142733"/>
                                <a:pt x="985051" y="137768"/>
                                <a:pt x="980087" y="132804"/>
                              </a:cubicBezTo>
                              <a:lnTo>
                                <a:pt x="756679" y="3723"/>
                              </a:lnTo>
                              <a:cubicBezTo>
                                <a:pt x="746749" y="-1241"/>
                                <a:pt x="731856" y="-1241"/>
                                <a:pt x="726891" y="3723"/>
                              </a:cubicBezTo>
                              <a:lnTo>
                                <a:pt x="543200" y="107980"/>
                              </a:lnTo>
                              <a:cubicBezTo>
                                <a:pt x="538235" y="112945"/>
                                <a:pt x="538235" y="112945"/>
                                <a:pt x="538235" y="117910"/>
                              </a:cubicBezTo>
                              <a:cubicBezTo>
                                <a:pt x="538235" y="117910"/>
                                <a:pt x="538235" y="122874"/>
                                <a:pt x="538235" y="122874"/>
                              </a:cubicBezTo>
                              <a:cubicBezTo>
                                <a:pt x="538235" y="122874"/>
                                <a:pt x="538235" y="127839"/>
                                <a:pt x="538235" y="127839"/>
                              </a:cubicBezTo>
                              <a:cubicBezTo>
                                <a:pt x="538235" y="127839"/>
                                <a:pt x="538235" y="132804"/>
                                <a:pt x="538235" y="132804"/>
                              </a:cubicBezTo>
                              <a:cubicBezTo>
                                <a:pt x="538235" y="132804"/>
                                <a:pt x="538235" y="137768"/>
                                <a:pt x="538235" y="137768"/>
                              </a:cubicBezTo>
                              <a:cubicBezTo>
                                <a:pt x="538235" y="137768"/>
                                <a:pt x="538235" y="142733"/>
                                <a:pt x="538235" y="142733"/>
                              </a:cubicBezTo>
                              <a:cubicBezTo>
                                <a:pt x="538235" y="142733"/>
                                <a:pt x="538235" y="147698"/>
                                <a:pt x="538235" y="147698"/>
                              </a:cubicBezTo>
                              <a:cubicBezTo>
                                <a:pt x="538235" y="147698"/>
                                <a:pt x="538235" y="152662"/>
                                <a:pt x="538235" y="152662"/>
                              </a:cubicBezTo>
                              <a:cubicBezTo>
                                <a:pt x="538235" y="152662"/>
                                <a:pt x="538235" y="157627"/>
                                <a:pt x="538235" y="157627"/>
                              </a:cubicBezTo>
                              <a:cubicBezTo>
                                <a:pt x="538235" y="157627"/>
                                <a:pt x="538235" y="162592"/>
                                <a:pt x="538235" y="162592"/>
                              </a:cubicBezTo>
                              <a:cubicBezTo>
                                <a:pt x="538235" y="162592"/>
                                <a:pt x="538235" y="167556"/>
                                <a:pt x="538235" y="167556"/>
                              </a:cubicBezTo>
                              <a:cubicBezTo>
                                <a:pt x="538235" y="172521"/>
                                <a:pt x="538235" y="172521"/>
                                <a:pt x="538235" y="177485"/>
                              </a:cubicBezTo>
                              <a:lnTo>
                                <a:pt x="488589" y="147698"/>
                              </a:lnTo>
                              <a:cubicBezTo>
                                <a:pt x="478660" y="142733"/>
                                <a:pt x="463766" y="142733"/>
                                <a:pt x="458802" y="147698"/>
                              </a:cubicBezTo>
                              <a:lnTo>
                                <a:pt x="275110" y="251954"/>
                              </a:lnTo>
                              <a:cubicBezTo>
                                <a:pt x="270146" y="256919"/>
                                <a:pt x="270146" y="256919"/>
                                <a:pt x="270146" y="261884"/>
                              </a:cubicBezTo>
                              <a:cubicBezTo>
                                <a:pt x="270146" y="261884"/>
                                <a:pt x="270146" y="266848"/>
                                <a:pt x="270146" y="266848"/>
                              </a:cubicBezTo>
                              <a:cubicBezTo>
                                <a:pt x="270146" y="266848"/>
                                <a:pt x="270146" y="271813"/>
                                <a:pt x="270146" y="271813"/>
                              </a:cubicBezTo>
                              <a:cubicBezTo>
                                <a:pt x="270146" y="271813"/>
                                <a:pt x="270146" y="276777"/>
                                <a:pt x="270146" y="276777"/>
                              </a:cubicBezTo>
                              <a:cubicBezTo>
                                <a:pt x="270146" y="276777"/>
                                <a:pt x="270146" y="281742"/>
                                <a:pt x="270146" y="281742"/>
                              </a:cubicBezTo>
                              <a:cubicBezTo>
                                <a:pt x="270146" y="281742"/>
                                <a:pt x="270146" y="286707"/>
                                <a:pt x="270146" y="286707"/>
                              </a:cubicBezTo>
                              <a:cubicBezTo>
                                <a:pt x="270146" y="286707"/>
                                <a:pt x="270146" y="291671"/>
                                <a:pt x="270146" y="291671"/>
                              </a:cubicBezTo>
                              <a:cubicBezTo>
                                <a:pt x="270146" y="291671"/>
                                <a:pt x="270146" y="296636"/>
                                <a:pt x="270146" y="296636"/>
                              </a:cubicBezTo>
                              <a:cubicBezTo>
                                <a:pt x="270146" y="296636"/>
                                <a:pt x="270146" y="301600"/>
                                <a:pt x="270146" y="301600"/>
                              </a:cubicBezTo>
                              <a:cubicBezTo>
                                <a:pt x="270146" y="301600"/>
                                <a:pt x="270146" y="306565"/>
                                <a:pt x="270146" y="306565"/>
                              </a:cubicBezTo>
                              <a:cubicBezTo>
                                <a:pt x="270146" y="306565"/>
                                <a:pt x="270146" y="311530"/>
                                <a:pt x="270146" y="311530"/>
                              </a:cubicBezTo>
                              <a:cubicBezTo>
                                <a:pt x="270146" y="316494"/>
                                <a:pt x="270146" y="316494"/>
                                <a:pt x="270146" y="321459"/>
                              </a:cubicBezTo>
                              <a:lnTo>
                                <a:pt x="220500" y="291671"/>
                              </a:lnTo>
                              <a:cubicBezTo>
                                <a:pt x="210571" y="286707"/>
                                <a:pt x="195677" y="286707"/>
                                <a:pt x="190712" y="291671"/>
                              </a:cubicBezTo>
                              <a:lnTo>
                                <a:pt x="7021" y="395928"/>
                              </a:lnTo>
                              <a:cubicBezTo>
                                <a:pt x="2056" y="400893"/>
                                <a:pt x="2056" y="400893"/>
                                <a:pt x="2056" y="405858"/>
                              </a:cubicBezTo>
                              <a:cubicBezTo>
                                <a:pt x="2056" y="405858"/>
                                <a:pt x="2056" y="410822"/>
                                <a:pt x="2056" y="410822"/>
                              </a:cubicBezTo>
                              <a:cubicBezTo>
                                <a:pt x="2056" y="410822"/>
                                <a:pt x="2056" y="415787"/>
                                <a:pt x="2056" y="415787"/>
                              </a:cubicBezTo>
                              <a:cubicBezTo>
                                <a:pt x="2056" y="415787"/>
                                <a:pt x="2056" y="420752"/>
                                <a:pt x="2056" y="420752"/>
                              </a:cubicBezTo>
                              <a:cubicBezTo>
                                <a:pt x="2056" y="420752"/>
                                <a:pt x="2056" y="425716"/>
                                <a:pt x="2056" y="425716"/>
                              </a:cubicBezTo>
                              <a:cubicBezTo>
                                <a:pt x="2056" y="425716"/>
                                <a:pt x="2056" y="430681"/>
                                <a:pt x="2056" y="430681"/>
                              </a:cubicBezTo>
                              <a:cubicBezTo>
                                <a:pt x="2056" y="430681"/>
                                <a:pt x="2056" y="435646"/>
                                <a:pt x="2056" y="435646"/>
                              </a:cubicBezTo>
                              <a:cubicBezTo>
                                <a:pt x="2056" y="435646"/>
                                <a:pt x="2056" y="440610"/>
                                <a:pt x="2056" y="440610"/>
                              </a:cubicBezTo>
                              <a:cubicBezTo>
                                <a:pt x="2056" y="440610"/>
                                <a:pt x="2056" y="445575"/>
                                <a:pt x="2056" y="445575"/>
                              </a:cubicBezTo>
                              <a:cubicBezTo>
                                <a:pt x="2056" y="445575"/>
                                <a:pt x="2056" y="450539"/>
                                <a:pt x="2056" y="450539"/>
                              </a:cubicBezTo>
                              <a:cubicBezTo>
                                <a:pt x="2056" y="450539"/>
                                <a:pt x="2056" y="455504"/>
                                <a:pt x="2056" y="455504"/>
                              </a:cubicBezTo>
                              <a:cubicBezTo>
                                <a:pt x="-2908" y="465433"/>
                                <a:pt x="2056" y="470398"/>
                                <a:pt x="7021" y="470398"/>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2" name="Polyline: figure 61">
                          <a:extLst>
                            <a:ext uri="{FF2B5EF4-FFF2-40B4-BE49-F238E27FC236}">
                              <a16:creationId xmlns:a16="http://schemas.microsoft.com/office/drawing/2014/main" id="{2AE6A983-14A0-4F04-BDF2-FD21725AD70B}"/>
                            </a:ext>
                          </a:extLst>
                        </p:cNvPr>
                        <p:cNvSpPr/>
                        <p:nvPr/>
                      </p:nvSpPr>
                      <p:spPr>
                        <a:xfrm>
                          <a:off x="17045593" y="7027172"/>
                          <a:ext cx="1251084" cy="747174"/>
                        </a:xfrm>
                        <a:custGeom>
                          <a:avLst/>
                          <a:gdLst>
                            <a:gd name="connsiteX0" fmla="*/ 804269 w 1251084"/>
                            <a:gd name="connsiteY0" fmla="*/ 177485 h 747174"/>
                            <a:gd name="connsiteX1" fmla="*/ 754623 w 1251084"/>
                            <a:gd name="connsiteY1" fmla="*/ 147698 h 747174"/>
                            <a:gd name="connsiteX2" fmla="*/ 724835 w 1251084"/>
                            <a:gd name="connsiteY2" fmla="*/ 147698 h 747174"/>
                            <a:gd name="connsiteX3" fmla="*/ 541144 w 1251084"/>
                            <a:gd name="connsiteY3" fmla="*/ 251954 h 747174"/>
                            <a:gd name="connsiteX4" fmla="*/ 536179 w 1251084"/>
                            <a:gd name="connsiteY4" fmla="*/ 261883 h 747174"/>
                            <a:gd name="connsiteX5" fmla="*/ 536179 w 1251084"/>
                            <a:gd name="connsiteY5" fmla="*/ 266848 h 747174"/>
                            <a:gd name="connsiteX6" fmla="*/ 536179 w 1251084"/>
                            <a:gd name="connsiteY6" fmla="*/ 271813 h 747174"/>
                            <a:gd name="connsiteX7" fmla="*/ 536179 w 1251084"/>
                            <a:gd name="connsiteY7" fmla="*/ 276777 h 747174"/>
                            <a:gd name="connsiteX8" fmla="*/ 536179 w 1251084"/>
                            <a:gd name="connsiteY8" fmla="*/ 281742 h 747174"/>
                            <a:gd name="connsiteX9" fmla="*/ 536179 w 1251084"/>
                            <a:gd name="connsiteY9" fmla="*/ 286706 h 747174"/>
                            <a:gd name="connsiteX10" fmla="*/ 536179 w 1251084"/>
                            <a:gd name="connsiteY10" fmla="*/ 291671 h 747174"/>
                            <a:gd name="connsiteX11" fmla="*/ 536179 w 1251084"/>
                            <a:gd name="connsiteY11" fmla="*/ 296636 h 747174"/>
                            <a:gd name="connsiteX12" fmla="*/ 536179 w 1251084"/>
                            <a:gd name="connsiteY12" fmla="*/ 301600 h 747174"/>
                            <a:gd name="connsiteX13" fmla="*/ 536179 w 1251084"/>
                            <a:gd name="connsiteY13" fmla="*/ 306565 h 747174"/>
                            <a:gd name="connsiteX14" fmla="*/ 536179 w 1251084"/>
                            <a:gd name="connsiteY14" fmla="*/ 311529 h 747174"/>
                            <a:gd name="connsiteX15" fmla="*/ 536179 w 1251084"/>
                            <a:gd name="connsiteY15" fmla="*/ 321459 h 747174"/>
                            <a:gd name="connsiteX16" fmla="*/ 486533 w 1251084"/>
                            <a:gd name="connsiteY16" fmla="*/ 291671 h 747174"/>
                            <a:gd name="connsiteX17" fmla="*/ 456746 w 1251084"/>
                            <a:gd name="connsiteY17" fmla="*/ 291671 h 747174"/>
                            <a:gd name="connsiteX18" fmla="*/ 273054 w 1251084"/>
                            <a:gd name="connsiteY18" fmla="*/ 395928 h 747174"/>
                            <a:gd name="connsiteX19" fmla="*/ 268090 w 1251084"/>
                            <a:gd name="connsiteY19" fmla="*/ 405858 h 747174"/>
                            <a:gd name="connsiteX20" fmla="*/ 268090 w 1251084"/>
                            <a:gd name="connsiteY20" fmla="*/ 410822 h 747174"/>
                            <a:gd name="connsiteX21" fmla="*/ 268090 w 1251084"/>
                            <a:gd name="connsiteY21" fmla="*/ 415787 h 747174"/>
                            <a:gd name="connsiteX22" fmla="*/ 268090 w 1251084"/>
                            <a:gd name="connsiteY22" fmla="*/ 420752 h 747174"/>
                            <a:gd name="connsiteX23" fmla="*/ 268090 w 1251084"/>
                            <a:gd name="connsiteY23" fmla="*/ 425716 h 747174"/>
                            <a:gd name="connsiteX24" fmla="*/ 268090 w 1251084"/>
                            <a:gd name="connsiteY24" fmla="*/ 430681 h 747174"/>
                            <a:gd name="connsiteX25" fmla="*/ 268090 w 1251084"/>
                            <a:gd name="connsiteY25" fmla="*/ 435645 h 747174"/>
                            <a:gd name="connsiteX26" fmla="*/ 268090 w 1251084"/>
                            <a:gd name="connsiteY26" fmla="*/ 440610 h 747174"/>
                            <a:gd name="connsiteX27" fmla="*/ 268090 w 1251084"/>
                            <a:gd name="connsiteY27" fmla="*/ 445575 h 747174"/>
                            <a:gd name="connsiteX28" fmla="*/ 268090 w 1251084"/>
                            <a:gd name="connsiteY28" fmla="*/ 450539 h 747174"/>
                            <a:gd name="connsiteX29" fmla="*/ 268090 w 1251084"/>
                            <a:gd name="connsiteY29" fmla="*/ 455504 h 747174"/>
                            <a:gd name="connsiteX30" fmla="*/ 268090 w 1251084"/>
                            <a:gd name="connsiteY30" fmla="*/ 465433 h 747174"/>
                            <a:gd name="connsiteX31" fmla="*/ 218444 w 1251084"/>
                            <a:gd name="connsiteY31" fmla="*/ 435645 h 747174"/>
                            <a:gd name="connsiteX32" fmla="*/ 188656 w 1251084"/>
                            <a:gd name="connsiteY32" fmla="*/ 435645 h 747174"/>
                            <a:gd name="connsiteX33" fmla="*/ 4965 w 1251084"/>
                            <a:gd name="connsiteY33" fmla="*/ 539902 h 747174"/>
                            <a:gd name="connsiteX34" fmla="*/ 0 w 1251084"/>
                            <a:gd name="connsiteY34" fmla="*/ 549831 h 747174"/>
                            <a:gd name="connsiteX35" fmla="*/ 0 w 1251084"/>
                            <a:gd name="connsiteY35" fmla="*/ 554796 h 747174"/>
                            <a:gd name="connsiteX36" fmla="*/ 0 w 1251084"/>
                            <a:gd name="connsiteY36" fmla="*/ 559760 h 747174"/>
                            <a:gd name="connsiteX37" fmla="*/ 0 w 1251084"/>
                            <a:gd name="connsiteY37" fmla="*/ 564725 h 747174"/>
                            <a:gd name="connsiteX38" fmla="*/ 0 w 1251084"/>
                            <a:gd name="connsiteY38" fmla="*/ 569690 h 747174"/>
                            <a:gd name="connsiteX39" fmla="*/ 0 w 1251084"/>
                            <a:gd name="connsiteY39" fmla="*/ 574654 h 747174"/>
                            <a:gd name="connsiteX40" fmla="*/ 0 w 1251084"/>
                            <a:gd name="connsiteY40" fmla="*/ 579619 h 747174"/>
                            <a:gd name="connsiteX41" fmla="*/ 0 w 1251084"/>
                            <a:gd name="connsiteY41" fmla="*/ 584583 h 747174"/>
                            <a:gd name="connsiteX42" fmla="*/ 0 w 1251084"/>
                            <a:gd name="connsiteY42" fmla="*/ 589548 h 747174"/>
                            <a:gd name="connsiteX43" fmla="*/ 0 w 1251084"/>
                            <a:gd name="connsiteY43" fmla="*/ 594513 h 747174"/>
                            <a:gd name="connsiteX44" fmla="*/ 0 w 1251084"/>
                            <a:gd name="connsiteY44" fmla="*/ 599477 h 747174"/>
                            <a:gd name="connsiteX45" fmla="*/ 4965 w 1251084"/>
                            <a:gd name="connsiteY45" fmla="*/ 614371 h 747174"/>
                            <a:gd name="connsiteX46" fmla="*/ 228373 w 1251084"/>
                            <a:gd name="connsiteY46" fmla="*/ 743452 h 747174"/>
                            <a:gd name="connsiteX47" fmla="*/ 258161 w 1251084"/>
                            <a:gd name="connsiteY47" fmla="*/ 743452 h 747174"/>
                            <a:gd name="connsiteX48" fmla="*/ 441852 w 1251084"/>
                            <a:gd name="connsiteY48" fmla="*/ 639195 h 747174"/>
                            <a:gd name="connsiteX49" fmla="*/ 446816 w 1251084"/>
                            <a:gd name="connsiteY49" fmla="*/ 629265 h 747174"/>
                            <a:gd name="connsiteX50" fmla="*/ 446816 w 1251084"/>
                            <a:gd name="connsiteY50" fmla="*/ 624301 h 747174"/>
                            <a:gd name="connsiteX51" fmla="*/ 446816 w 1251084"/>
                            <a:gd name="connsiteY51" fmla="*/ 619336 h 747174"/>
                            <a:gd name="connsiteX52" fmla="*/ 446816 w 1251084"/>
                            <a:gd name="connsiteY52" fmla="*/ 614371 h 747174"/>
                            <a:gd name="connsiteX53" fmla="*/ 446816 w 1251084"/>
                            <a:gd name="connsiteY53" fmla="*/ 609407 h 747174"/>
                            <a:gd name="connsiteX54" fmla="*/ 446816 w 1251084"/>
                            <a:gd name="connsiteY54" fmla="*/ 604442 h 747174"/>
                            <a:gd name="connsiteX55" fmla="*/ 446816 w 1251084"/>
                            <a:gd name="connsiteY55" fmla="*/ 599477 h 747174"/>
                            <a:gd name="connsiteX56" fmla="*/ 446816 w 1251084"/>
                            <a:gd name="connsiteY56" fmla="*/ 594513 h 747174"/>
                            <a:gd name="connsiteX57" fmla="*/ 446816 w 1251084"/>
                            <a:gd name="connsiteY57" fmla="*/ 589548 h 747174"/>
                            <a:gd name="connsiteX58" fmla="*/ 446816 w 1251084"/>
                            <a:gd name="connsiteY58" fmla="*/ 584583 h 747174"/>
                            <a:gd name="connsiteX59" fmla="*/ 446816 w 1251084"/>
                            <a:gd name="connsiteY59" fmla="*/ 579619 h 747174"/>
                            <a:gd name="connsiteX60" fmla="*/ 446816 w 1251084"/>
                            <a:gd name="connsiteY60" fmla="*/ 569690 h 747174"/>
                            <a:gd name="connsiteX61" fmla="*/ 496462 w 1251084"/>
                            <a:gd name="connsiteY61" fmla="*/ 599477 h 747174"/>
                            <a:gd name="connsiteX62" fmla="*/ 526250 w 1251084"/>
                            <a:gd name="connsiteY62" fmla="*/ 599477 h 747174"/>
                            <a:gd name="connsiteX63" fmla="*/ 709941 w 1251084"/>
                            <a:gd name="connsiteY63" fmla="*/ 495221 h 747174"/>
                            <a:gd name="connsiteX64" fmla="*/ 714906 w 1251084"/>
                            <a:gd name="connsiteY64" fmla="*/ 485291 h 747174"/>
                            <a:gd name="connsiteX65" fmla="*/ 714906 w 1251084"/>
                            <a:gd name="connsiteY65" fmla="*/ 480327 h 747174"/>
                            <a:gd name="connsiteX66" fmla="*/ 714906 w 1251084"/>
                            <a:gd name="connsiteY66" fmla="*/ 475362 h 747174"/>
                            <a:gd name="connsiteX67" fmla="*/ 714906 w 1251084"/>
                            <a:gd name="connsiteY67" fmla="*/ 470398 h 747174"/>
                            <a:gd name="connsiteX68" fmla="*/ 714906 w 1251084"/>
                            <a:gd name="connsiteY68" fmla="*/ 465433 h 747174"/>
                            <a:gd name="connsiteX69" fmla="*/ 714906 w 1251084"/>
                            <a:gd name="connsiteY69" fmla="*/ 460468 h 747174"/>
                            <a:gd name="connsiteX70" fmla="*/ 714906 w 1251084"/>
                            <a:gd name="connsiteY70" fmla="*/ 455504 h 747174"/>
                            <a:gd name="connsiteX71" fmla="*/ 714906 w 1251084"/>
                            <a:gd name="connsiteY71" fmla="*/ 450539 h 747174"/>
                            <a:gd name="connsiteX72" fmla="*/ 714906 w 1251084"/>
                            <a:gd name="connsiteY72" fmla="*/ 445575 h 747174"/>
                            <a:gd name="connsiteX73" fmla="*/ 714906 w 1251084"/>
                            <a:gd name="connsiteY73" fmla="*/ 440610 h 747174"/>
                            <a:gd name="connsiteX74" fmla="*/ 714906 w 1251084"/>
                            <a:gd name="connsiteY74" fmla="*/ 435645 h 747174"/>
                            <a:gd name="connsiteX75" fmla="*/ 714906 w 1251084"/>
                            <a:gd name="connsiteY75" fmla="*/ 425716 h 747174"/>
                            <a:gd name="connsiteX76" fmla="*/ 764552 w 1251084"/>
                            <a:gd name="connsiteY76" fmla="*/ 455504 h 747174"/>
                            <a:gd name="connsiteX77" fmla="*/ 794339 w 1251084"/>
                            <a:gd name="connsiteY77" fmla="*/ 455504 h 747174"/>
                            <a:gd name="connsiteX78" fmla="*/ 978031 w 1251084"/>
                            <a:gd name="connsiteY78" fmla="*/ 351246 h 747174"/>
                            <a:gd name="connsiteX79" fmla="*/ 982995 w 1251084"/>
                            <a:gd name="connsiteY79" fmla="*/ 341317 h 747174"/>
                            <a:gd name="connsiteX80" fmla="*/ 982995 w 1251084"/>
                            <a:gd name="connsiteY80" fmla="*/ 336352 h 747174"/>
                            <a:gd name="connsiteX81" fmla="*/ 982995 w 1251084"/>
                            <a:gd name="connsiteY81" fmla="*/ 331388 h 747174"/>
                            <a:gd name="connsiteX82" fmla="*/ 982995 w 1251084"/>
                            <a:gd name="connsiteY82" fmla="*/ 326423 h 747174"/>
                            <a:gd name="connsiteX83" fmla="*/ 982995 w 1251084"/>
                            <a:gd name="connsiteY83" fmla="*/ 321459 h 747174"/>
                            <a:gd name="connsiteX84" fmla="*/ 982995 w 1251084"/>
                            <a:gd name="connsiteY84" fmla="*/ 316494 h 747174"/>
                            <a:gd name="connsiteX85" fmla="*/ 982995 w 1251084"/>
                            <a:gd name="connsiteY85" fmla="*/ 311529 h 747174"/>
                            <a:gd name="connsiteX86" fmla="*/ 982995 w 1251084"/>
                            <a:gd name="connsiteY86" fmla="*/ 306565 h 747174"/>
                            <a:gd name="connsiteX87" fmla="*/ 982995 w 1251084"/>
                            <a:gd name="connsiteY87" fmla="*/ 301600 h 747174"/>
                            <a:gd name="connsiteX88" fmla="*/ 982995 w 1251084"/>
                            <a:gd name="connsiteY88" fmla="*/ 296636 h 747174"/>
                            <a:gd name="connsiteX89" fmla="*/ 982995 w 1251084"/>
                            <a:gd name="connsiteY89" fmla="*/ 291671 h 747174"/>
                            <a:gd name="connsiteX90" fmla="*/ 982995 w 1251084"/>
                            <a:gd name="connsiteY90" fmla="*/ 281742 h 747174"/>
                            <a:gd name="connsiteX91" fmla="*/ 1032641 w 1251084"/>
                            <a:gd name="connsiteY91" fmla="*/ 311529 h 747174"/>
                            <a:gd name="connsiteX92" fmla="*/ 1062429 w 1251084"/>
                            <a:gd name="connsiteY92" fmla="*/ 311529 h 747174"/>
                            <a:gd name="connsiteX93" fmla="*/ 1246120 w 1251084"/>
                            <a:gd name="connsiteY93" fmla="*/ 207273 h 747174"/>
                            <a:gd name="connsiteX94" fmla="*/ 1251085 w 1251084"/>
                            <a:gd name="connsiteY94" fmla="*/ 197344 h 747174"/>
                            <a:gd name="connsiteX95" fmla="*/ 1251085 w 1251084"/>
                            <a:gd name="connsiteY95" fmla="*/ 192379 h 747174"/>
                            <a:gd name="connsiteX96" fmla="*/ 1251085 w 1251084"/>
                            <a:gd name="connsiteY96" fmla="*/ 187414 h 747174"/>
                            <a:gd name="connsiteX97" fmla="*/ 1251085 w 1251084"/>
                            <a:gd name="connsiteY97" fmla="*/ 182450 h 747174"/>
                            <a:gd name="connsiteX98" fmla="*/ 1251085 w 1251084"/>
                            <a:gd name="connsiteY98" fmla="*/ 177485 h 747174"/>
                            <a:gd name="connsiteX99" fmla="*/ 1251085 w 1251084"/>
                            <a:gd name="connsiteY99" fmla="*/ 172521 h 747174"/>
                            <a:gd name="connsiteX100" fmla="*/ 1251085 w 1251084"/>
                            <a:gd name="connsiteY100" fmla="*/ 167556 h 747174"/>
                            <a:gd name="connsiteX101" fmla="*/ 1251085 w 1251084"/>
                            <a:gd name="connsiteY101" fmla="*/ 162591 h 747174"/>
                            <a:gd name="connsiteX102" fmla="*/ 1251085 w 1251084"/>
                            <a:gd name="connsiteY102" fmla="*/ 157627 h 747174"/>
                            <a:gd name="connsiteX103" fmla="*/ 1251085 w 1251084"/>
                            <a:gd name="connsiteY103" fmla="*/ 152662 h 747174"/>
                            <a:gd name="connsiteX104" fmla="*/ 1251085 w 1251084"/>
                            <a:gd name="connsiteY104" fmla="*/ 147698 h 747174"/>
                            <a:gd name="connsiteX105" fmla="*/ 1246120 w 1251084"/>
                            <a:gd name="connsiteY105" fmla="*/ 132804 h 747174"/>
                            <a:gd name="connsiteX106" fmla="*/ 1022712 w 1251084"/>
                            <a:gd name="connsiteY106" fmla="*/ 3723 h 747174"/>
                            <a:gd name="connsiteX107" fmla="*/ 992924 w 1251084"/>
                            <a:gd name="connsiteY107" fmla="*/ 3723 h 747174"/>
                            <a:gd name="connsiteX108" fmla="*/ 809233 w 1251084"/>
                            <a:gd name="connsiteY108" fmla="*/ 107980 h 747174"/>
                            <a:gd name="connsiteX109" fmla="*/ 804269 w 1251084"/>
                            <a:gd name="connsiteY109" fmla="*/ 117910 h 747174"/>
                            <a:gd name="connsiteX110" fmla="*/ 804269 w 1251084"/>
                            <a:gd name="connsiteY110" fmla="*/ 122874 h 747174"/>
                            <a:gd name="connsiteX111" fmla="*/ 804269 w 1251084"/>
                            <a:gd name="connsiteY111" fmla="*/ 127839 h 747174"/>
                            <a:gd name="connsiteX112" fmla="*/ 804269 w 1251084"/>
                            <a:gd name="connsiteY112" fmla="*/ 132804 h 747174"/>
                            <a:gd name="connsiteX113" fmla="*/ 804269 w 1251084"/>
                            <a:gd name="connsiteY113" fmla="*/ 137768 h 747174"/>
                            <a:gd name="connsiteX114" fmla="*/ 804269 w 1251084"/>
                            <a:gd name="connsiteY114" fmla="*/ 142733 h 747174"/>
                            <a:gd name="connsiteX115" fmla="*/ 804269 w 1251084"/>
                            <a:gd name="connsiteY115" fmla="*/ 147698 h 747174"/>
                            <a:gd name="connsiteX116" fmla="*/ 804269 w 1251084"/>
                            <a:gd name="connsiteY116" fmla="*/ 152662 h 747174"/>
                            <a:gd name="connsiteX117" fmla="*/ 804269 w 1251084"/>
                            <a:gd name="connsiteY117" fmla="*/ 157627 h 747174"/>
                            <a:gd name="connsiteX118" fmla="*/ 804269 w 1251084"/>
                            <a:gd name="connsiteY118" fmla="*/ 162591 h 747174"/>
                            <a:gd name="connsiteX119" fmla="*/ 804269 w 1251084"/>
                            <a:gd name="connsiteY119" fmla="*/ 167556 h 747174"/>
                            <a:gd name="connsiteX120" fmla="*/ 804269 w 1251084"/>
                            <a:gd name="connsiteY120" fmla="*/ 177485 h 74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51084" h="747174">
                              <a:moveTo>
                                <a:pt x="804269" y="177485"/>
                              </a:moveTo>
                              <a:lnTo>
                                <a:pt x="754623" y="147698"/>
                              </a:lnTo>
                              <a:cubicBezTo>
                                <a:pt x="744693" y="142733"/>
                                <a:pt x="729800" y="142733"/>
                                <a:pt x="724835" y="147698"/>
                              </a:cubicBezTo>
                              <a:lnTo>
                                <a:pt x="541144" y="251954"/>
                              </a:lnTo>
                              <a:cubicBezTo>
                                <a:pt x="536179" y="256919"/>
                                <a:pt x="536179" y="256919"/>
                                <a:pt x="536179" y="261883"/>
                              </a:cubicBezTo>
                              <a:cubicBezTo>
                                <a:pt x="536179" y="261883"/>
                                <a:pt x="536179" y="266848"/>
                                <a:pt x="536179" y="266848"/>
                              </a:cubicBezTo>
                              <a:cubicBezTo>
                                <a:pt x="536179" y="266848"/>
                                <a:pt x="536179" y="271813"/>
                                <a:pt x="536179" y="271813"/>
                              </a:cubicBezTo>
                              <a:cubicBezTo>
                                <a:pt x="536179" y="271813"/>
                                <a:pt x="536179" y="276777"/>
                                <a:pt x="536179" y="276777"/>
                              </a:cubicBezTo>
                              <a:cubicBezTo>
                                <a:pt x="536179" y="276777"/>
                                <a:pt x="536179" y="281742"/>
                                <a:pt x="536179" y="281742"/>
                              </a:cubicBezTo>
                              <a:cubicBezTo>
                                <a:pt x="536179" y="281742"/>
                                <a:pt x="536179" y="286706"/>
                                <a:pt x="536179" y="286706"/>
                              </a:cubicBezTo>
                              <a:cubicBezTo>
                                <a:pt x="536179" y="286706"/>
                                <a:pt x="536179" y="291671"/>
                                <a:pt x="536179" y="291671"/>
                              </a:cubicBezTo>
                              <a:cubicBezTo>
                                <a:pt x="536179" y="291671"/>
                                <a:pt x="536179" y="296636"/>
                                <a:pt x="536179" y="296636"/>
                              </a:cubicBezTo>
                              <a:cubicBezTo>
                                <a:pt x="536179" y="296636"/>
                                <a:pt x="536179" y="301600"/>
                                <a:pt x="536179" y="301600"/>
                              </a:cubicBezTo>
                              <a:cubicBezTo>
                                <a:pt x="536179" y="301600"/>
                                <a:pt x="536179" y="306565"/>
                                <a:pt x="536179" y="306565"/>
                              </a:cubicBezTo>
                              <a:cubicBezTo>
                                <a:pt x="536179" y="306565"/>
                                <a:pt x="536179" y="311529"/>
                                <a:pt x="536179" y="311529"/>
                              </a:cubicBezTo>
                              <a:cubicBezTo>
                                <a:pt x="536179" y="316494"/>
                                <a:pt x="536179" y="316494"/>
                                <a:pt x="536179" y="321459"/>
                              </a:cubicBezTo>
                              <a:lnTo>
                                <a:pt x="486533" y="291671"/>
                              </a:lnTo>
                              <a:cubicBezTo>
                                <a:pt x="476604" y="286706"/>
                                <a:pt x="461710" y="286706"/>
                                <a:pt x="456746" y="291671"/>
                              </a:cubicBezTo>
                              <a:lnTo>
                                <a:pt x="273054" y="395928"/>
                              </a:lnTo>
                              <a:cubicBezTo>
                                <a:pt x="268090" y="400893"/>
                                <a:pt x="268090" y="400893"/>
                                <a:pt x="268090" y="405858"/>
                              </a:cubicBezTo>
                              <a:cubicBezTo>
                                <a:pt x="268090" y="405858"/>
                                <a:pt x="268090" y="410822"/>
                                <a:pt x="268090" y="410822"/>
                              </a:cubicBezTo>
                              <a:cubicBezTo>
                                <a:pt x="268090" y="410822"/>
                                <a:pt x="268090" y="415787"/>
                                <a:pt x="268090" y="415787"/>
                              </a:cubicBezTo>
                              <a:cubicBezTo>
                                <a:pt x="268090" y="415787"/>
                                <a:pt x="268090" y="420752"/>
                                <a:pt x="268090" y="420752"/>
                              </a:cubicBezTo>
                              <a:cubicBezTo>
                                <a:pt x="268090" y="420752"/>
                                <a:pt x="268090" y="425716"/>
                                <a:pt x="268090" y="425716"/>
                              </a:cubicBezTo>
                              <a:cubicBezTo>
                                <a:pt x="268090" y="425716"/>
                                <a:pt x="268090" y="430681"/>
                                <a:pt x="268090" y="430681"/>
                              </a:cubicBezTo>
                              <a:cubicBezTo>
                                <a:pt x="268090" y="430681"/>
                                <a:pt x="268090" y="435645"/>
                                <a:pt x="268090" y="435645"/>
                              </a:cubicBezTo>
                              <a:cubicBezTo>
                                <a:pt x="268090" y="435645"/>
                                <a:pt x="268090" y="440610"/>
                                <a:pt x="268090" y="440610"/>
                              </a:cubicBezTo>
                              <a:cubicBezTo>
                                <a:pt x="268090" y="440610"/>
                                <a:pt x="268090" y="445575"/>
                                <a:pt x="268090" y="445575"/>
                              </a:cubicBezTo>
                              <a:cubicBezTo>
                                <a:pt x="268090" y="445575"/>
                                <a:pt x="268090" y="450539"/>
                                <a:pt x="268090" y="450539"/>
                              </a:cubicBezTo>
                              <a:cubicBezTo>
                                <a:pt x="268090" y="450539"/>
                                <a:pt x="268090" y="455504"/>
                                <a:pt x="268090" y="455504"/>
                              </a:cubicBezTo>
                              <a:cubicBezTo>
                                <a:pt x="268090" y="460468"/>
                                <a:pt x="268090" y="460468"/>
                                <a:pt x="268090" y="465433"/>
                              </a:cubicBezTo>
                              <a:lnTo>
                                <a:pt x="218444" y="435645"/>
                              </a:lnTo>
                              <a:cubicBezTo>
                                <a:pt x="208515" y="430681"/>
                                <a:pt x="193621" y="430681"/>
                                <a:pt x="188656" y="435645"/>
                              </a:cubicBezTo>
                              <a:lnTo>
                                <a:pt x="4965" y="539902"/>
                              </a:lnTo>
                              <a:cubicBezTo>
                                <a:pt x="0" y="544867"/>
                                <a:pt x="0" y="544867"/>
                                <a:pt x="0" y="549831"/>
                              </a:cubicBezTo>
                              <a:cubicBezTo>
                                <a:pt x="0" y="549831"/>
                                <a:pt x="0" y="554796"/>
                                <a:pt x="0" y="554796"/>
                              </a:cubicBezTo>
                              <a:cubicBezTo>
                                <a:pt x="0" y="554796"/>
                                <a:pt x="0" y="559760"/>
                                <a:pt x="0" y="559760"/>
                              </a:cubicBezTo>
                              <a:cubicBezTo>
                                <a:pt x="0" y="559760"/>
                                <a:pt x="0" y="564725"/>
                                <a:pt x="0" y="564725"/>
                              </a:cubicBezTo>
                              <a:cubicBezTo>
                                <a:pt x="0" y="564725"/>
                                <a:pt x="0" y="569690"/>
                                <a:pt x="0" y="569690"/>
                              </a:cubicBezTo>
                              <a:cubicBezTo>
                                <a:pt x="0" y="569690"/>
                                <a:pt x="0" y="574654"/>
                                <a:pt x="0" y="574654"/>
                              </a:cubicBezTo>
                              <a:cubicBezTo>
                                <a:pt x="0" y="574654"/>
                                <a:pt x="0" y="579619"/>
                                <a:pt x="0" y="579619"/>
                              </a:cubicBezTo>
                              <a:cubicBezTo>
                                <a:pt x="0" y="579619"/>
                                <a:pt x="0" y="584583"/>
                                <a:pt x="0" y="584583"/>
                              </a:cubicBezTo>
                              <a:cubicBezTo>
                                <a:pt x="0" y="584583"/>
                                <a:pt x="0" y="589548"/>
                                <a:pt x="0" y="589548"/>
                              </a:cubicBezTo>
                              <a:cubicBezTo>
                                <a:pt x="0" y="589548"/>
                                <a:pt x="0" y="594513"/>
                                <a:pt x="0" y="594513"/>
                              </a:cubicBezTo>
                              <a:cubicBezTo>
                                <a:pt x="0" y="594513"/>
                                <a:pt x="0" y="599477"/>
                                <a:pt x="0" y="599477"/>
                              </a:cubicBezTo>
                              <a:cubicBezTo>
                                <a:pt x="0" y="604442"/>
                                <a:pt x="0" y="609407"/>
                                <a:pt x="4965" y="614371"/>
                              </a:cubicBezTo>
                              <a:lnTo>
                                <a:pt x="228373" y="743452"/>
                              </a:lnTo>
                              <a:cubicBezTo>
                                <a:pt x="238302" y="748416"/>
                                <a:pt x="253196" y="748416"/>
                                <a:pt x="258161" y="743452"/>
                              </a:cubicBezTo>
                              <a:lnTo>
                                <a:pt x="441852" y="639195"/>
                              </a:lnTo>
                              <a:cubicBezTo>
                                <a:pt x="446816" y="634230"/>
                                <a:pt x="446816" y="634230"/>
                                <a:pt x="446816" y="629265"/>
                              </a:cubicBezTo>
                              <a:cubicBezTo>
                                <a:pt x="446816" y="629265"/>
                                <a:pt x="446816" y="624301"/>
                                <a:pt x="446816" y="624301"/>
                              </a:cubicBezTo>
                              <a:cubicBezTo>
                                <a:pt x="446816" y="624301"/>
                                <a:pt x="446816" y="619336"/>
                                <a:pt x="446816" y="619336"/>
                              </a:cubicBezTo>
                              <a:cubicBezTo>
                                <a:pt x="446816" y="619336"/>
                                <a:pt x="446816" y="614371"/>
                                <a:pt x="446816" y="614371"/>
                              </a:cubicBezTo>
                              <a:cubicBezTo>
                                <a:pt x="446816" y="614371"/>
                                <a:pt x="446816" y="609407"/>
                                <a:pt x="446816" y="609407"/>
                              </a:cubicBezTo>
                              <a:cubicBezTo>
                                <a:pt x="446816" y="609407"/>
                                <a:pt x="446816" y="604442"/>
                                <a:pt x="446816" y="604442"/>
                              </a:cubicBezTo>
                              <a:cubicBezTo>
                                <a:pt x="446816" y="604442"/>
                                <a:pt x="446816" y="599477"/>
                                <a:pt x="446816" y="599477"/>
                              </a:cubicBezTo>
                              <a:cubicBezTo>
                                <a:pt x="446816" y="599477"/>
                                <a:pt x="446816" y="594513"/>
                                <a:pt x="446816" y="594513"/>
                              </a:cubicBezTo>
                              <a:cubicBezTo>
                                <a:pt x="446816" y="594513"/>
                                <a:pt x="446816" y="589548"/>
                                <a:pt x="446816" y="589548"/>
                              </a:cubicBezTo>
                              <a:cubicBezTo>
                                <a:pt x="446816" y="589548"/>
                                <a:pt x="446816" y="584583"/>
                                <a:pt x="446816" y="584583"/>
                              </a:cubicBezTo>
                              <a:cubicBezTo>
                                <a:pt x="446816" y="584583"/>
                                <a:pt x="446816" y="579619"/>
                                <a:pt x="446816" y="579619"/>
                              </a:cubicBezTo>
                              <a:cubicBezTo>
                                <a:pt x="446816" y="574654"/>
                                <a:pt x="446816" y="574654"/>
                                <a:pt x="446816" y="569690"/>
                              </a:cubicBezTo>
                              <a:lnTo>
                                <a:pt x="496462" y="599477"/>
                              </a:lnTo>
                              <a:cubicBezTo>
                                <a:pt x="506392" y="604442"/>
                                <a:pt x="521285" y="604442"/>
                                <a:pt x="526250" y="599477"/>
                              </a:cubicBezTo>
                              <a:lnTo>
                                <a:pt x="709941" y="495221"/>
                              </a:lnTo>
                              <a:cubicBezTo>
                                <a:pt x="714906" y="490256"/>
                                <a:pt x="714906" y="490256"/>
                                <a:pt x="714906" y="485291"/>
                              </a:cubicBezTo>
                              <a:cubicBezTo>
                                <a:pt x="714906" y="485291"/>
                                <a:pt x="714906" y="480327"/>
                                <a:pt x="714906" y="480327"/>
                              </a:cubicBezTo>
                              <a:cubicBezTo>
                                <a:pt x="714906" y="480327"/>
                                <a:pt x="714906" y="475362"/>
                                <a:pt x="714906" y="475362"/>
                              </a:cubicBezTo>
                              <a:cubicBezTo>
                                <a:pt x="714906" y="475362"/>
                                <a:pt x="714906" y="470398"/>
                                <a:pt x="714906" y="470398"/>
                              </a:cubicBezTo>
                              <a:cubicBezTo>
                                <a:pt x="714906" y="470398"/>
                                <a:pt x="714906" y="465433"/>
                                <a:pt x="714906" y="465433"/>
                              </a:cubicBezTo>
                              <a:cubicBezTo>
                                <a:pt x="714906" y="465433"/>
                                <a:pt x="714906" y="460468"/>
                                <a:pt x="714906" y="460468"/>
                              </a:cubicBezTo>
                              <a:cubicBezTo>
                                <a:pt x="714906" y="460468"/>
                                <a:pt x="714906" y="455504"/>
                                <a:pt x="714906" y="455504"/>
                              </a:cubicBezTo>
                              <a:cubicBezTo>
                                <a:pt x="714906" y="455504"/>
                                <a:pt x="714906" y="450539"/>
                                <a:pt x="714906" y="450539"/>
                              </a:cubicBezTo>
                              <a:cubicBezTo>
                                <a:pt x="714906" y="450539"/>
                                <a:pt x="714906" y="445575"/>
                                <a:pt x="714906" y="445575"/>
                              </a:cubicBezTo>
                              <a:cubicBezTo>
                                <a:pt x="714906" y="445575"/>
                                <a:pt x="714906" y="440610"/>
                                <a:pt x="714906" y="440610"/>
                              </a:cubicBezTo>
                              <a:cubicBezTo>
                                <a:pt x="714906" y="440610"/>
                                <a:pt x="714906" y="435645"/>
                                <a:pt x="714906" y="435645"/>
                              </a:cubicBezTo>
                              <a:cubicBezTo>
                                <a:pt x="714906" y="430681"/>
                                <a:pt x="714906" y="430681"/>
                                <a:pt x="714906" y="425716"/>
                              </a:cubicBezTo>
                              <a:lnTo>
                                <a:pt x="764552" y="455504"/>
                              </a:lnTo>
                              <a:cubicBezTo>
                                <a:pt x="774481" y="460468"/>
                                <a:pt x="789375" y="460468"/>
                                <a:pt x="794339" y="455504"/>
                              </a:cubicBezTo>
                              <a:lnTo>
                                <a:pt x="978031" y="351246"/>
                              </a:lnTo>
                              <a:cubicBezTo>
                                <a:pt x="982995" y="346282"/>
                                <a:pt x="982995" y="346282"/>
                                <a:pt x="982995" y="341317"/>
                              </a:cubicBezTo>
                              <a:cubicBezTo>
                                <a:pt x="982995" y="341317"/>
                                <a:pt x="982995" y="336352"/>
                                <a:pt x="982995" y="336352"/>
                              </a:cubicBezTo>
                              <a:cubicBezTo>
                                <a:pt x="982995" y="336352"/>
                                <a:pt x="982995" y="331388"/>
                                <a:pt x="982995" y="331388"/>
                              </a:cubicBezTo>
                              <a:cubicBezTo>
                                <a:pt x="982995" y="331388"/>
                                <a:pt x="982995" y="326423"/>
                                <a:pt x="982995" y="326423"/>
                              </a:cubicBezTo>
                              <a:cubicBezTo>
                                <a:pt x="982995" y="326423"/>
                                <a:pt x="982995" y="321459"/>
                                <a:pt x="982995" y="321459"/>
                              </a:cubicBezTo>
                              <a:cubicBezTo>
                                <a:pt x="982995" y="321459"/>
                                <a:pt x="982995" y="316494"/>
                                <a:pt x="982995" y="316494"/>
                              </a:cubicBezTo>
                              <a:cubicBezTo>
                                <a:pt x="982995" y="316494"/>
                                <a:pt x="982995" y="311529"/>
                                <a:pt x="982995" y="311529"/>
                              </a:cubicBezTo>
                              <a:cubicBezTo>
                                <a:pt x="982995" y="311529"/>
                                <a:pt x="982995" y="306565"/>
                                <a:pt x="982995" y="306565"/>
                              </a:cubicBezTo>
                              <a:cubicBezTo>
                                <a:pt x="982995" y="306565"/>
                                <a:pt x="982995" y="301600"/>
                                <a:pt x="982995" y="301600"/>
                              </a:cubicBezTo>
                              <a:cubicBezTo>
                                <a:pt x="982995" y="301600"/>
                                <a:pt x="982995" y="296636"/>
                                <a:pt x="982995" y="296636"/>
                              </a:cubicBezTo>
                              <a:cubicBezTo>
                                <a:pt x="982995" y="296636"/>
                                <a:pt x="982995" y="291671"/>
                                <a:pt x="982995" y="291671"/>
                              </a:cubicBezTo>
                              <a:cubicBezTo>
                                <a:pt x="982995" y="286706"/>
                                <a:pt x="982995" y="286706"/>
                                <a:pt x="982995" y="281742"/>
                              </a:cubicBezTo>
                              <a:lnTo>
                                <a:pt x="1032641" y="311529"/>
                              </a:lnTo>
                              <a:cubicBezTo>
                                <a:pt x="1042570" y="316494"/>
                                <a:pt x="1057464" y="316494"/>
                                <a:pt x="1062429" y="311529"/>
                              </a:cubicBezTo>
                              <a:lnTo>
                                <a:pt x="1246120" y="207273"/>
                              </a:lnTo>
                              <a:cubicBezTo>
                                <a:pt x="1251085" y="202308"/>
                                <a:pt x="1251085" y="202308"/>
                                <a:pt x="1251085" y="197344"/>
                              </a:cubicBezTo>
                              <a:cubicBezTo>
                                <a:pt x="1251085" y="197344"/>
                                <a:pt x="1251085" y="192379"/>
                                <a:pt x="1251085" y="192379"/>
                              </a:cubicBezTo>
                              <a:cubicBezTo>
                                <a:pt x="1251085" y="192379"/>
                                <a:pt x="1251085" y="187414"/>
                                <a:pt x="1251085" y="187414"/>
                              </a:cubicBezTo>
                              <a:cubicBezTo>
                                <a:pt x="1251085" y="187414"/>
                                <a:pt x="1251085" y="182450"/>
                                <a:pt x="1251085" y="182450"/>
                              </a:cubicBezTo>
                              <a:cubicBezTo>
                                <a:pt x="1251085" y="182450"/>
                                <a:pt x="1251085" y="177485"/>
                                <a:pt x="1251085" y="177485"/>
                              </a:cubicBezTo>
                              <a:cubicBezTo>
                                <a:pt x="1251085" y="177485"/>
                                <a:pt x="1251085" y="172521"/>
                                <a:pt x="1251085" y="172521"/>
                              </a:cubicBezTo>
                              <a:cubicBezTo>
                                <a:pt x="1251085" y="172521"/>
                                <a:pt x="1251085" y="167556"/>
                                <a:pt x="1251085" y="167556"/>
                              </a:cubicBezTo>
                              <a:cubicBezTo>
                                <a:pt x="1251085" y="167556"/>
                                <a:pt x="1251085" y="162591"/>
                                <a:pt x="1251085" y="162591"/>
                              </a:cubicBezTo>
                              <a:cubicBezTo>
                                <a:pt x="1251085" y="162591"/>
                                <a:pt x="1251085" y="157627"/>
                                <a:pt x="1251085" y="157627"/>
                              </a:cubicBezTo>
                              <a:cubicBezTo>
                                <a:pt x="1251085" y="157627"/>
                                <a:pt x="1251085" y="152662"/>
                                <a:pt x="1251085" y="152662"/>
                              </a:cubicBezTo>
                              <a:cubicBezTo>
                                <a:pt x="1251085" y="152662"/>
                                <a:pt x="1251085" y="147698"/>
                                <a:pt x="1251085" y="147698"/>
                              </a:cubicBezTo>
                              <a:cubicBezTo>
                                <a:pt x="1251085" y="142733"/>
                                <a:pt x="1251085" y="137768"/>
                                <a:pt x="1246120" y="132804"/>
                              </a:cubicBezTo>
                              <a:lnTo>
                                <a:pt x="1022712" y="3723"/>
                              </a:lnTo>
                              <a:cubicBezTo>
                                <a:pt x="1012783" y="-1241"/>
                                <a:pt x="997889" y="-1241"/>
                                <a:pt x="992924" y="3723"/>
                              </a:cubicBezTo>
                              <a:lnTo>
                                <a:pt x="809233" y="107980"/>
                              </a:lnTo>
                              <a:cubicBezTo>
                                <a:pt x="804269" y="112945"/>
                                <a:pt x="804269" y="112945"/>
                                <a:pt x="804269" y="117910"/>
                              </a:cubicBezTo>
                              <a:cubicBezTo>
                                <a:pt x="804269" y="117910"/>
                                <a:pt x="804269" y="122874"/>
                                <a:pt x="804269" y="122874"/>
                              </a:cubicBezTo>
                              <a:cubicBezTo>
                                <a:pt x="804269" y="122874"/>
                                <a:pt x="804269" y="127839"/>
                                <a:pt x="804269" y="127839"/>
                              </a:cubicBezTo>
                              <a:cubicBezTo>
                                <a:pt x="804269" y="127839"/>
                                <a:pt x="804269" y="132804"/>
                                <a:pt x="804269" y="132804"/>
                              </a:cubicBezTo>
                              <a:cubicBezTo>
                                <a:pt x="804269" y="132804"/>
                                <a:pt x="804269" y="137768"/>
                                <a:pt x="804269" y="137768"/>
                              </a:cubicBezTo>
                              <a:cubicBezTo>
                                <a:pt x="804269" y="137768"/>
                                <a:pt x="804269" y="142733"/>
                                <a:pt x="804269" y="142733"/>
                              </a:cubicBezTo>
                              <a:cubicBezTo>
                                <a:pt x="804269" y="142733"/>
                                <a:pt x="804269" y="147698"/>
                                <a:pt x="804269" y="147698"/>
                              </a:cubicBezTo>
                              <a:cubicBezTo>
                                <a:pt x="804269" y="147698"/>
                                <a:pt x="804269" y="152662"/>
                                <a:pt x="804269" y="152662"/>
                              </a:cubicBezTo>
                              <a:cubicBezTo>
                                <a:pt x="804269" y="152662"/>
                                <a:pt x="804269" y="157627"/>
                                <a:pt x="804269" y="157627"/>
                              </a:cubicBezTo>
                              <a:cubicBezTo>
                                <a:pt x="804269" y="157627"/>
                                <a:pt x="804269" y="162591"/>
                                <a:pt x="804269" y="162591"/>
                              </a:cubicBezTo>
                              <a:cubicBezTo>
                                <a:pt x="804269" y="162591"/>
                                <a:pt x="804269" y="167556"/>
                                <a:pt x="804269" y="167556"/>
                              </a:cubicBezTo>
                              <a:cubicBezTo>
                                <a:pt x="804269" y="167556"/>
                                <a:pt x="804269" y="172521"/>
                                <a:pt x="804269" y="177485"/>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3" name="Polyline: figure 62">
                          <a:extLst>
                            <a:ext uri="{FF2B5EF4-FFF2-40B4-BE49-F238E27FC236}">
                              <a16:creationId xmlns:a16="http://schemas.microsoft.com/office/drawing/2014/main" id="{5F189466-9127-4A6F-AC20-5C19AD3280E0}"/>
                            </a:ext>
                          </a:extLst>
                        </p:cNvPr>
                        <p:cNvSpPr/>
                        <p:nvPr/>
                      </p:nvSpPr>
                      <p:spPr>
                        <a:xfrm>
                          <a:off x="16745660" y="6873269"/>
                          <a:ext cx="1089308" cy="652847"/>
                        </a:xfrm>
                        <a:custGeom>
                          <a:avLst/>
                          <a:gdLst>
                            <a:gd name="connsiteX0" fmla="*/ 7021 w 1089308"/>
                            <a:gd name="connsiteY0" fmla="*/ 614371 h 652847"/>
                            <a:gd name="connsiteX1" fmla="*/ 66596 w 1089308"/>
                            <a:gd name="connsiteY1" fmla="*/ 649124 h 652847"/>
                            <a:gd name="connsiteX2" fmla="*/ 96384 w 1089308"/>
                            <a:gd name="connsiteY2" fmla="*/ 649124 h 652847"/>
                            <a:gd name="connsiteX3" fmla="*/ 280075 w 1089308"/>
                            <a:gd name="connsiteY3" fmla="*/ 544867 h 652847"/>
                            <a:gd name="connsiteX4" fmla="*/ 285040 w 1089308"/>
                            <a:gd name="connsiteY4" fmla="*/ 534938 h 652847"/>
                            <a:gd name="connsiteX5" fmla="*/ 285040 w 1089308"/>
                            <a:gd name="connsiteY5" fmla="*/ 529973 h 652847"/>
                            <a:gd name="connsiteX6" fmla="*/ 285040 w 1089308"/>
                            <a:gd name="connsiteY6" fmla="*/ 525009 h 652847"/>
                            <a:gd name="connsiteX7" fmla="*/ 285040 w 1089308"/>
                            <a:gd name="connsiteY7" fmla="*/ 520044 h 652847"/>
                            <a:gd name="connsiteX8" fmla="*/ 285040 w 1089308"/>
                            <a:gd name="connsiteY8" fmla="*/ 515079 h 652847"/>
                            <a:gd name="connsiteX9" fmla="*/ 285040 w 1089308"/>
                            <a:gd name="connsiteY9" fmla="*/ 510115 h 652847"/>
                            <a:gd name="connsiteX10" fmla="*/ 285040 w 1089308"/>
                            <a:gd name="connsiteY10" fmla="*/ 505150 h 652847"/>
                            <a:gd name="connsiteX11" fmla="*/ 285040 w 1089308"/>
                            <a:gd name="connsiteY11" fmla="*/ 500186 h 652847"/>
                            <a:gd name="connsiteX12" fmla="*/ 285040 w 1089308"/>
                            <a:gd name="connsiteY12" fmla="*/ 495221 h 652847"/>
                            <a:gd name="connsiteX13" fmla="*/ 285040 w 1089308"/>
                            <a:gd name="connsiteY13" fmla="*/ 490256 h 652847"/>
                            <a:gd name="connsiteX14" fmla="*/ 285040 w 1089308"/>
                            <a:gd name="connsiteY14" fmla="*/ 485292 h 652847"/>
                            <a:gd name="connsiteX15" fmla="*/ 285040 w 1089308"/>
                            <a:gd name="connsiteY15" fmla="*/ 475362 h 652847"/>
                            <a:gd name="connsiteX16" fmla="*/ 334686 w 1089308"/>
                            <a:gd name="connsiteY16" fmla="*/ 505150 h 652847"/>
                            <a:gd name="connsiteX17" fmla="*/ 364474 w 1089308"/>
                            <a:gd name="connsiteY17" fmla="*/ 505150 h 652847"/>
                            <a:gd name="connsiteX18" fmla="*/ 548164 w 1089308"/>
                            <a:gd name="connsiteY18" fmla="*/ 400893 h 652847"/>
                            <a:gd name="connsiteX19" fmla="*/ 553129 w 1089308"/>
                            <a:gd name="connsiteY19" fmla="*/ 390963 h 652847"/>
                            <a:gd name="connsiteX20" fmla="*/ 553129 w 1089308"/>
                            <a:gd name="connsiteY20" fmla="*/ 385999 h 652847"/>
                            <a:gd name="connsiteX21" fmla="*/ 553129 w 1089308"/>
                            <a:gd name="connsiteY21" fmla="*/ 381034 h 652847"/>
                            <a:gd name="connsiteX22" fmla="*/ 553129 w 1089308"/>
                            <a:gd name="connsiteY22" fmla="*/ 376070 h 652847"/>
                            <a:gd name="connsiteX23" fmla="*/ 553129 w 1089308"/>
                            <a:gd name="connsiteY23" fmla="*/ 371105 h 652847"/>
                            <a:gd name="connsiteX24" fmla="*/ 553129 w 1089308"/>
                            <a:gd name="connsiteY24" fmla="*/ 366140 h 652847"/>
                            <a:gd name="connsiteX25" fmla="*/ 553129 w 1089308"/>
                            <a:gd name="connsiteY25" fmla="*/ 361176 h 652847"/>
                            <a:gd name="connsiteX26" fmla="*/ 553129 w 1089308"/>
                            <a:gd name="connsiteY26" fmla="*/ 356211 h 652847"/>
                            <a:gd name="connsiteX27" fmla="*/ 553129 w 1089308"/>
                            <a:gd name="connsiteY27" fmla="*/ 351247 h 652847"/>
                            <a:gd name="connsiteX28" fmla="*/ 553129 w 1089308"/>
                            <a:gd name="connsiteY28" fmla="*/ 346282 h 652847"/>
                            <a:gd name="connsiteX29" fmla="*/ 553129 w 1089308"/>
                            <a:gd name="connsiteY29" fmla="*/ 341317 h 652847"/>
                            <a:gd name="connsiteX30" fmla="*/ 553129 w 1089308"/>
                            <a:gd name="connsiteY30" fmla="*/ 331388 h 652847"/>
                            <a:gd name="connsiteX31" fmla="*/ 602775 w 1089308"/>
                            <a:gd name="connsiteY31" fmla="*/ 361176 h 652847"/>
                            <a:gd name="connsiteX32" fmla="*/ 632563 w 1089308"/>
                            <a:gd name="connsiteY32" fmla="*/ 361176 h 652847"/>
                            <a:gd name="connsiteX33" fmla="*/ 816254 w 1089308"/>
                            <a:gd name="connsiteY33" fmla="*/ 256919 h 652847"/>
                            <a:gd name="connsiteX34" fmla="*/ 821218 w 1089308"/>
                            <a:gd name="connsiteY34" fmla="*/ 246990 h 652847"/>
                            <a:gd name="connsiteX35" fmla="*/ 821218 w 1089308"/>
                            <a:gd name="connsiteY35" fmla="*/ 242025 h 652847"/>
                            <a:gd name="connsiteX36" fmla="*/ 821218 w 1089308"/>
                            <a:gd name="connsiteY36" fmla="*/ 237061 h 652847"/>
                            <a:gd name="connsiteX37" fmla="*/ 821218 w 1089308"/>
                            <a:gd name="connsiteY37" fmla="*/ 232096 h 652847"/>
                            <a:gd name="connsiteX38" fmla="*/ 821218 w 1089308"/>
                            <a:gd name="connsiteY38" fmla="*/ 227132 h 652847"/>
                            <a:gd name="connsiteX39" fmla="*/ 821218 w 1089308"/>
                            <a:gd name="connsiteY39" fmla="*/ 222167 h 652847"/>
                            <a:gd name="connsiteX40" fmla="*/ 821218 w 1089308"/>
                            <a:gd name="connsiteY40" fmla="*/ 217202 h 652847"/>
                            <a:gd name="connsiteX41" fmla="*/ 821218 w 1089308"/>
                            <a:gd name="connsiteY41" fmla="*/ 212238 h 652847"/>
                            <a:gd name="connsiteX42" fmla="*/ 821218 w 1089308"/>
                            <a:gd name="connsiteY42" fmla="*/ 207273 h 652847"/>
                            <a:gd name="connsiteX43" fmla="*/ 821218 w 1089308"/>
                            <a:gd name="connsiteY43" fmla="*/ 202308 h 652847"/>
                            <a:gd name="connsiteX44" fmla="*/ 821218 w 1089308"/>
                            <a:gd name="connsiteY44" fmla="*/ 197344 h 652847"/>
                            <a:gd name="connsiteX45" fmla="*/ 821218 w 1089308"/>
                            <a:gd name="connsiteY45" fmla="*/ 187414 h 652847"/>
                            <a:gd name="connsiteX46" fmla="*/ 870865 w 1089308"/>
                            <a:gd name="connsiteY46" fmla="*/ 217202 h 652847"/>
                            <a:gd name="connsiteX47" fmla="*/ 900653 w 1089308"/>
                            <a:gd name="connsiteY47" fmla="*/ 217202 h 652847"/>
                            <a:gd name="connsiteX48" fmla="*/ 1084343 w 1089308"/>
                            <a:gd name="connsiteY48" fmla="*/ 112945 h 652847"/>
                            <a:gd name="connsiteX49" fmla="*/ 1089308 w 1089308"/>
                            <a:gd name="connsiteY49" fmla="*/ 103016 h 652847"/>
                            <a:gd name="connsiteX50" fmla="*/ 1089308 w 1089308"/>
                            <a:gd name="connsiteY50" fmla="*/ 98051 h 652847"/>
                            <a:gd name="connsiteX51" fmla="*/ 1089308 w 1089308"/>
                            <a:gd name="connsiteY51" fmla="*/ 93086 h 652847"/>
                            <a:gd name="connsiteX52" fmla="*/ 1089308 w 1089308"/>
                            <a:gd name="connsiteY52" fmla="*/ 88122 h 652847"/>
                            <a:gd name="connsiteX53" fmla="*/ 1089308 w 1089308"/>
                            <a:gd name="connsiteY53" fmla="*/ 83157 h 652847"/>
                            <a:gd name="connsiteX54" fmla="*/ 1089308 w 1089308"/>
                            <a:gd name="connsiteY54" fmla="*/ 78193 h 652847"/>
                            <a:gd name="connsiteX55" fmla="*/ 1089308 w 1089308"/>
                            <a:gd name="connsiteY55" fmla="*/ 73228 h 652847"/>
                            <a:gd name="connsiteX56" fmla="*/ 1089308 w 1089308"/>
                            <a:gd name="connsiteY56" fmla="*/ 68263 h 652847"/>
                            <a:gd name="connsiteX57" fmla="*/ 1089308 w 1089308"/>
                            <a:gd name="connsiteY57" fmla="*/ 63299 h 652847"/>
                            <a:gd name="connsiteX58" fmla="*/ 1089308 w 1089308"/>
                            <a:gd name="connsiteY58" fmla="*/ 58334 h 652847"/>
                            <a:gd name="connsiteX59" fmla="*/ 1089308 w 1089308"/>
                            <a:gd name="connsiteY59" fmla="*/ 53370 h 652847"/>
                            <a:gd name="connsiteX60" fmla="*/ 1084343 w 1089308"/>
                            <a:gd name="connsiteY60" fmla="*/ 38476 h 652847"/>
                            <a:gd name="connsiteX61" fmla="*/ 1024768 w 1089308"/>
                            <a:gd name="connsiteY61" fmla="*/ 3724 h 652847"/>
                            <a:gd name="connsiteX62" fmla="*/ 994980 w 1089308"/>
                            <a:gd name="connsiteY62" fmla="*/ 3724 h 652847"/>
                            <a:gd name="connsiteX63" fmla="*/ 811289 w 1089308"/>
                            <a:gd name="connsiteY63" fmla="*/ 107980 h 652847"/>
                            <a:gd name="connsiteX64" fmla="*/ 806325 w 1089308"/>
                            <a:gd name="connsiteY64" fmla="*/ 117909 h 652847"/>
                            <a:gd name="connsiteX65" fmla="*/ 806325 w 1089308"/>
                            <a:gd name="connsiteY65" fmla="*/ 122874 h 652847"/>
                            <a:gd name="connsiteX66" fmla="*/ 806325 w 1089308"/>
                            <a:gd name="connsiteY66" fmla="*/ 127839 h 652847"/>
                            <a:gd name="connsiteX67" fmla="*/ 806325 w 1089308"/>
                            <a:gd name="connsiteY67" fmla="*/ 132803 h 652847"/>
                            <a:gd name="connsiteX68" fmla="*/ 806325 w 1089308"/>
                            <a:gd name="connsiteY68" fmla="*/ 137768 h 652847"/>
                            <a:gd name="connsiteX69" fmla="*/ 806325 w 1089308"/>
                            <a:gd name="connsiteY69" fmla="*/ 142732 h 652847"/>
                            <a:gd name="connsiteX70" fmla="*/ 806325 w 1089308"/>
                            <a:gd name="connsiteY70" fmla="*/ 147697 h 652847"/>
                            <a:gd name="connsiteX71" fmla="*/ 806325 w 1089308"/>
                            <a:gd name="connsiteY71" fmla="*/ 152662 h 652847"/>
                            <a:gd name="connsiteX72" fmla="*/ 806325 w 1089308"/>
                            <a:gd name="connsiteY72" fmla="*/ 157626 h 652847"/>
                            <a:gd name="connsiteX73" fmla="*/ 806325 w 1089308"/>
                            <a:gd name="connsiteY73" fmla="*/ 162591 h 652847"/>
                            <a:gd name="connsiteX74" fmla="*/ 806325 w 1089308"/>
                            <a:gd name="connsiteY74" fmla="*/ 167556 h 652847"/>
                            <a:gd name="connsiteX75" fmla="*/ 806325 w 1089308"/>
                            <a:gd name="connsiteY75" fmla="*/ 177485 h 652847"/>
                            <a:gd name="connsiteX76" fmla="*/ 756679 w 1089308"/>
                            <a:gd name="connsiteY76" fmla="*/ 147697 h 652847"/>
                            <a:gd name="connsiteX77" fmla="*/ 726891 w 1089308"/>
                            <a:gd name="connsiteY77" fmla="*/ 147697 h 652847"/>
                            <a:gd name="connsiteX78" fmla="*/ 543200 w 1089308"/>
                            <a:gd name="connsiteY78" fmla="*/ 251955 h 652847"/>
                            <a:gd name="connsiteX79" fmla="*/ 538235 w 1089308"/>
                            <a:gd name="connsiteY79" fmla="*/ 261884 h 652847"/>
                            <a:gd name="connsiteX80" fmla="*/ 538235 w 1089308"/>
                            <a:gd name="connsiteY80" fmla="*/ 266848 h 652847"/>
                            <a:gd name="connsiteX81" fmla="*/ 538235 w 1089308"/>
                            <a:gd name="connsiteY81" fmla="*/ 271813 h 652847"/>
                            <a:gd name="connsiteX82" fmla="*/ 538235 w 1089308"/>
                            <a:gd name="connsiteY82" fmla="*/ 276778 h 652847"/>
                            <a:gd name="connsiteX83" fmla="*/ 538235 w 1089308"/>
                            <a:gd name="connsiteY83" fmla="*/ 281742 h 652847"/>
                            <a:gd name="connsiteX84" fmla="*/ 538235 w 1089308"/>
                            <a:gd name="connsiteY84" fmla="*/ 286707 h 652847"/>
                            <a:gd name="connsiteX85" fmla="*/ 538235 w 1089308"/>
                            <a:gd name="connsiteY85" fmla="*/ 291671 h 652847"/>
                            <a:gd name="connsiteX86" fmla="*/ 538235 w 1089308"/>
                            <a:gd name="connsiteY86" fmla="*/ 296636 h 652847"/>
                            <a:gd name="connsiteX87" fmla="*/ 538235 w 1089308"/>
                            <a:gd name="connsiteY87" fmla="*/ 301601 h 652847"/>
                            <a:gd name="connsiteX88" fmla="*/ 538235 w 1089308"/>
                            <a:gd name="connsiteY88" fmla="*/ 306565 h 652847"/>
                            <a:gd name="connsiteX89" fmla="*/ 538235 w 1089308"/>
                            <a:gd name="connsiteY89" fmla="*/ 311530 h 652847"/>
                            <a:gd name="connsiteX90" fmla="*/ 538235 w 1089308"/>
                            <a:gd name="connsiteY90" fmla="*/ 321459 h 652847"/>
                            <a:gd name="connsiteX91" fmla="*/ 488589 w 1089308"/>
                            <a:gd name="connsiteY91" fmla="*/ 291671 h 652847"/>
                            <a:gd name="connsiteX92" fmla="*/ 458802 w 1089308"/>
                            <a:gd name="connsiteY92" fmla="*/ 291671 h 652847"/>
                            <a:gd name="connsiteX93" fmla="*/ 275110 w 1089308"/>
                            <a:gd name="connsiteY93" fmla="*/ 395928 h 652847"/>
                            <a:gd name="connsiteX94" fmla="*/ 270146 w 1089308"/>
                            <a:gd name="connsiteY94" fmla="*/ 405857 h 652847"/>
                            <a:gd name="connsiteX95" fmla="*/ 270146 w 1089308"/>
                            <a:gd name="connsiteY95" fmla="*/ 410822 h 652847"/>
                            <a:gd name="connsiteX96" fmla="*/ 270146 w 1089308"/>
                            <a:gd name="connsiteY96" fmla="*/ 415786 h 652847"/>
                            <a:gd name="connsiteX97" fmla="*/ 270146 w 1089308"/>
                            <a:gd name="connsiteY97" fmla="*/ 420751 h 652847"/>
                            <a:gd name="connsiteX98" fmla="*/ 270146 w 1089308"/>
                            <a:gd name="connsiteY98" fmla="*/ 425716 h 652847"/>
                            <a:gd name="connsiteX99" fmla="*/ 270146 w 1089308"/>
                            <a:gd name="connsiteY99" fmla="*/ 430680 h 652847"/>
                            <a:gd name="connsiteX100" fmla="*/ 270146 w 1089308"/>
                            <a:gd name="connsiteY100" fmla="*/ 435645 h 652847"/>
                            <a:gd name="connsiteX101" fmla="*/ 270146 w 1089308"/>
                            <a:gd name="connsiteY101" fmla="*/ 440610 h 652847"/>
                            <a:gd name="connsiteX102" fmla="*/ 270146 w 1089308"/>
                            <a:gd name="connsiteY102" fmla="*/ 445574 h 652847"/>
                            <a:gd name="connsiteX103" fmla="*/ 270146 w 1089308"/>
                            <a:gd name="connsiteY103" fmla="*/ 450539 h 652847"/>
                            <a:gd name="connsiteX104" fmla="*/ 270146 w 1089308"/>
                            <a:gd name="connsiteY104" fmla="*/ 455504 h 652847"/>
                            <a:gd name="connsiteX105" fmla="*/ 270146 w 1089308"/>
                            <a:gd name="connsiteY105" fmla="*/ 465433 h 652847"/>
                            <a:gd name="connsiteX106" fmla="*/ 220500 w 1089308"/>
                            <a:gd name="connsiteY106" fmla="*/ 435645 h 652847"/>
                            <a:gd name="connsiteX107" fmla="*/ 190712 w 1089308"/>
                            <a:gd name="connsiteY107" fmla="*/ 435645 h 652847"/>
                            <a:gd name="connsiteX108" fmla="*/ 7021 w 1089308"/>
                            <a:gd name="connsiteY108" fmla="*/ 539902 h 652847"/>
                            <a:gd name="connsiteX109" fmla="*/ 2056 w 1089308"/>
                            <a:gd name="connsiteY109" fmla="*/ 549832 h 652847"/>
                            <a:gd name="connsiteX110" fmla="*/ 2056 w 1089308"/>
                            <a:gd name="connsiteY110" fmla="*/ 554796 h 652847"/>
                            <a:gd name="connsiteX111" fmla="*/ 2056 w 1089308"/>
                            <a:gd name="connsiteY111" fmla="*/ 559761 h 652847"/>
                            <a:gd name="connsiteX112" fmla="*/ 2056 w 1089308"/>
                            <a:gd name="connsiteY112" fmla="*/ 564725 h 652847"/>
                            <a:gd name="connsiteX113" fmla="*/ 2056 w 1089308"/>
                            <a:gd name="connsiteY113" fmla="*/ 569690 h 652847"/>
                            <a:gd name="connsiteX114" fmla="*/ 2056 w 1089308"/>
                            <a:gd name="connsiteY114" fmla="*/ 574655 h 652847"/>
                            <a:gd name="connsiteX115" fmla="*/ 2056 w 1089308"/>
                            <a:gd name="connsiteY115" fmla="*/ 579619 h 652847"/>
                            <a:gd name="connsiteX116" fmla="*/ 2056 w 1089308"/>
                            <a:gd name="connsiteY116" fmla="*/ 584584 h 652847"/>
                            <a:gd name="connsiteX117" fmla="*/ 2056 w 1089308"/>
                            <a:gd name="connsiteY117" fmla="*/ 589548 h 652847"/>
                            <a:gd name="connsiteX118" fmla="*/ 2056 w 1089308"/>
                            <a:gd name="connsiteY118" fmla="*/ 594513 h 652847"/>
                            <a:gd name="connsiteX119" fmla="*/ 2056 w 1089308"/>
                            <a:gd name="connsiteY119" fmla="*/ 599478 h 652847"/>
                            <a:gd name="connsiteX120" fmla="*/ 7021 w 1089308"/>
                            <a:gd name="connsiteY120" fmla="*/ 614371 h 65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089308" h="652847">
                              <a:moveTo>
                                <a:pt x="7021" y="614371"/>
                              </a:moveTo>
                              <a:lnTo>
                                <a:pt x="66596" y="649124"/>
                              </a:lnTo>
                              <a:cubicBezTo>
                                <a:pt x="76525" y="654088"/>
                                <a:pt x="91420" y="654088"/>
                                <a:pt x="96384" y="649124"/>
                              </a:cubicBezTo>
                              <a:lnTo>
                                <a:pt x="280075" y="544867"/>
                              </a:lnTo>
                              <a:cubicBezTo>
                                <a:pt x="285040" y="539902"/>
                                <a:pt x="285040" y="539902"/>
                                <a:pt x="285040" y="534938"/>
                              </a:cubicBezTo>
                              <a:cubicBezTo>
                                <a:pt x="285040" y="534938"/>
                                <a:pt x="285040" y="529973"/>
                                <a:pt x="285040" y="529973"/>
                              </a:cubicBezTo>
                              <a:cubicBezTo>
                                <a:pt x="285040" y="529973"/>
                                <a:pt x="285040" y="525009"/>
                                <a:pt x="285040" y="525009"/>
                              </a:cubicBezTo>
                              <a:cubicBezTo>
                                <a:pt x="285040" y="525009"/>
                                <a:pt x="285040" y="520044"/>
                                <a:pt x="285040" y="520044"/>
                              </a:cubicBezTo>
                              <a:cubicBezTo>
                                <a:pt x="285040" y="520044"/>
                                <a:pt x="285040" y="515079"/>
                                <a:pt x="285040" y="515079"/>
                              </a:cubicBezTo>
                              <a:cubicBezTo>
                                <a:pt x="285040" y="515079"/>
                                <a:pt x="285040" y="510115"/>
                                <a:pt x="285040" y="510115"/>
                              </a:cubicBezTo>
                              <a:cubicBezTo>
                                <a:pt x="285040" y="510115"/>
                                <a:pt x="285040" y="505150"/>
                                <a:pt x="285040" y="505150"/>
                              </a:cubicBezTo>
                              <a:cubicBezTo>
                                <a:pt x="285040" y="505150"/>
                                <a:pt x="285040" y="500186"/>
                                <a:pt x="285040" y="500186"/>
                              </a:cubicBezTo>
                              <a:cubicBezTo>
                                <a:pt x="285040" y="500186"/>
                                <a:pt x="285040" y="495221"/>
                                <a:pt x="285040" y="495221"/>
                              </a:cubicBezTo>
                              <a:cubicBezTo>
                                <a:pt x="285040" y="495221"/>
                                <a:pt x="285040" y="490256"/>
                                <a:pt x="285040" y="490256"/>
                              </a:cubicBezTo>
                              <a:cubicBezTo>
                                <a:pt x="285040" y="490256"/>
                                <a:pt x="285040" y="485292"/>
                                <a:pt x="285040" y="485292"/>
                              </a:cubicBezTo>
                              <a:cubicBezTo>
                                <a:pt x="285040" y="480327"/>
                                <a:pt x="285040" y="480327"/>
                                <a:pt x="285040" y="475362"/>
                              </a:cubicBezTo>
                              <a:lnTo>
                                <a:pt x="334686" y="505150"/>
                              </a:lnTo>
                              <a:cubicBezTo>
                                <a:pt x="344615" y="510115"/>
                                <a:pt x="359509" y="510115"/>
                                <a:pt x="364474" y="505150"/>
                              </a:cubicBezTo>
                              <a:lnTo>
                                <a:pt x="548164" y="400893"/>
                              </a:lnTo>
                              <a:cubicBezTo>
                                <a:pt x="553129" y="395928"/>
                                <a:pt x="553129" y="395928"/>
                                <a:pt x="553129" y="390963"/>
                              </a:cubicBezTo>
                              <a:cubicBezTo>
                                <a:pt x="553129" y="390963"/>
                                <a:pt x="553129" y="385999"/>
                                <a:pt x="553129" y="385999"/>
                              </a:cubicBezTo>
                              <a:cubicBezTo>
                                <a:pt x="553129" y="385999"/>
                                <a:pt x="553129" y="381034"/>
                                <a:pt x="553129" y="381034"/>
                              </a:cubicBezTo>
                              <a:cubicBezTo>
                                <a:pt x="553129" y="381034"/>
                                <a:pt x="553129" y="376070"/>
                                <a:pt x="553129" y="376070"/>
                              </a:cubicBezTo>
                              <a:cubicBezTo>
                                <a:pt x="553129" y="376070"/>
                                <a:pt x="553129" y="371105"/>
                                <a:pt x="553129" y="371105"/>
                              </a:cubicBezTo>
                              <a:cubicBezTo>
                                <a:pt x="553129" y="371105"/>
                                <a:pt x="553129" y="366140"/>
                                <a:pt x="553129" y="366140"/>
                              </a:cubicBezTo>
                              <a:cubicBezTo>
                                <a:pt x="553129" y="366140"/>
                                <a:pt x="553129" y="361176"/>
                                <a:pt x="553129" y="361176"/>
                              </a:cubicBezTo>
                              <a:cubicBezTo>
                                <a:pt x="553129" y="361176"/>
                                <a:pt x="553129" y="356211"/>
                                <a:pt x="553129" y="356211"/>
                              </a:cubicBezTo>
                              <a:cubicBezTo>
                                <a:pt x="553129" y="356211"/>
                                <a:pt x="553129" y="351247"/>
                                <a:pt x="553129" y="351247"/>
                              </a:cubicBezTo>
                              <a:cubicBezTo>
                                <a:pt x="553129" y="351247"/>
                                <a:pt x="553129" y="346282"/>
                                <a:pt x="553129" y="346282"/>
                              </a:cubicBezTo>
                              <a:cubicBezTo>
                                <a:pt x="553129" y="346282"/>
                                <a:pt x="553129" y="341317"/>
                                <a:pt x="553129" y="341317"/>
                              </a:cubicBezTo>
                              <a:cubicBezTo>
                                <a:pt x="553129" y="336353"/>
                                <a:pt x="553129" y="336353"/>
                                <a:pt x="553129" y="331388"/>
                              </a:cubicBezTo>
                              <a:lnTo>
                                <a:pt x="602775" y="361176"/>
                              </a:lnTo>
                              <a:cubicBezTo>
                                <a:pt x="612705" y="366140"/>
                                <a:pt x="627599" y="366140"/>
                                <a:pt x="632563" y="361176"/>
                              </a:cubicBezTo>
                              <a:lnTo>
                                <a:pt x="816254" y="256919"/>
                              </a:lnTo>
                              <a:cubicBezTo>
                                <a:pt x="821218" y="251955"/>
                                <a:pt x="821218" y="251955"/>
                                <a:pt x="821218" y="246990"/>
                              </a:cubicBezTo>
                              <a:cubicBezTo>
                                <a:pt x="821218" y="246990"/>
                                <a:pt x="821218" y="242025"/>
                                <a:pt x="821218" y="242025"/>
                              </a:cubicBezTo>
                              <a:cubicBezTo>
                                <a:pt x="821218" y="242025"/>
                                <a:pt x="821218" y="237061"/>
                                <a:pt x="821218" y="237061"/>
                              </a:cubicBezTo>
                              <a:cubicBezTo>
                                <a:pt x="821218" y="237061"/>
                                <a:pt x="821218" y="232096"/>
                                <a:pt x="821218" y="232096"/>
                              </a:cubicBezTo>
                              <a:cubicBezTo>
                                <a:pt x="821218" y="232096"/>
                                <a:pt x="821218" y="227132"/>
                                <a:pt x="821218" y="227132"/>
                              </a:cubicBezTo>
                              <a:cubicBezTo>
                                <a:pt x="821218" y="227132"/>
                                <a:pt x="821218" y="222167"/>
                                <a:pt x="821218" y="222167"/>
                              </a:cubicBezTo>
                              <a:cubicBezTo>
                                <a:pt x="821218" y="222167"/>
                                <a:pt x="821218" y="217202"/>
                                <a:pt x="821218" y="217202"/>
                              </a:cubicBezTo>
                              <a:cubicBezTo>
                                <a:pt x="821218" y="217202"/>
                                <a:pt x="821218" y="212238"/>
                                <a:pt x="821218" y="212238"/>
                              </a:cubicBezTo>
                              <a:cubicBezTo>
                                <a:pt x="821218" y="212238"/>
                                <a:pt x="821218" y="207273"/>
                                <a:pt x="821218" y="207273"/>
                              </a:cubicBezTo>
                              <a:cubicBezTo>
                                <a:pt x="821218" y="207273"/>
                                <a:pt x="821218" y="202308"/>
                                <a:pt x="821218" y="202308"/>
                              </a:cubicBezTo>
                              <a:cubicBezTo>
                                <a:pt x="821218" y="202308"/>
                                <a:pt x="821218" y="197344"/>
                                <a:pt x="821218" y="197344"/>
                              </a:cubicBezTo>
                              <a:cubicBezTo>
                                <a:pt x="821218" y="192379"/>
                                <a:pt x="821218" y="192379"/>
                                <a:pt x="821218" y="187414"/>
                              </a:cubicBezTo>
                              <a:lnTo>
                                <a:pt x="870865" y="217202"/>
                              </a:lnTo>
                              <a:cubicBezTo>
                                <a:pt x="880794" y="222167"/>
                                <a:pt x="895688" y="222167"/>
                                <a:pt x="900653" y="217202"/>
                              </a:cubicBezTo>
                              <a:lnTo>
                                <a:pt x="1084343" y="112945"/>
                              </a:lnTo>
                              <a:cubicBezTo>
                                <a:pt x="1089308" y="107980"/>
                                <a:pt x="1089308" y="107980"/>
                                <a:pt x="1089308" y="103016"/>
                              </a:cubicBezTo>
                              <a:cubicBezTo>
                                <a:pt x="1089308" y="103016"/>
                                <a:pt x="1089308" y="98051"/>
                                <a:pt x="1089308" y="98051"/>
                              </a:cubicBezTo>
                              <a:cubicBezTo>
                                <a:pt x="1089308" y="98051"/>
                                <a:pt x="1089308" y="93086"/>
                                <a:pt x="1089308" y="93086"/>
                              </a:cubicBezTo>
                              <a:cubicBezTo>
                                <a:pt x="1089308" y="93086"/>
                                <a:pt x="1089308" y="88122"/>
                                <a:pt x="1089308" y="88122"/>
                              </a:cubicBezTo>
                              <a:cubicBezTo>
                                <a:pt x="1089308" y="88122"/>
                                <a:pt x="1089308" y="83157"/>
                                <a:pt x="1089308" y="83157"/>
                              </a:cubicBezTo>
                              <a:cubicBezTo>
                                <a:pt x="1089308" y="83157"/>
                                <a:pt x="1089308" y="78193"/>
                                <a:pt x="1089308" y="78193"/>
                              </a:cubicBezTo>
                              <a:cubicBezTo>
                                <a:pt x="1089308" y="78193"/>
                                <a:pt x="1089308" y="73228"/>
                                <a:pt x="1089308" y="73228"/>
                              </a:cubicBezTo>
                              <a:cubicBezTo>
                                <a:pt x="1089308" y="73228"/>
                                <a:pt x="1089308" y="68263"/>
                                <a:pt x="1089308" y="68263"/>
                              </a:cubicBezTo>
                              <a:cubicBezTo>
                                <a:pt x="1089308" y="68263"/>
                                <a:pt x="1089308" y="63299"/>
                                <a:pt x="1089308" y="63299"/>
                              </a:cubicBezTo>
                              <a:cubicBezTo>
                                <a:pt x="1089308" y="63299"/>
                                <a:pt x="1089308" y="58334"/>
                                <a:pt x="1089308" y="58334"/>
                              </a:cubicBezTo>
                              <a:cubicBezTo>
                                <a:pt x="1089308" y="58334"/>
                                <a:pt x="1089308" y="53370"/>
                                <a:pt x="1089308" y="53370"/>
                              </a:cubicBezTo>
                              <a:cubicBezTo>
                                <a:pt x="1089308" y="48405"/>
                                <a:pt x="1089308" y="43440"/>
                                <a:pt x="1084343" y="38476"/>
                              </a:cubicBezTo>
                              <a:lnTo>
                                <a:pt x="1024768" y="3724"/>
                              </a:lnTo>
                              <a:cubicBezTo>
                                <a:pt x="1014839" y="-1241"/>
                                <a:pt x="999945" y="-1241"/>
                                <a:pt x="994980" y="3724"/>
                              </a:cubicBezTo>
                              <a:lnTo>
                                <a:pt x="811289" y="107980"/>
                              </a:lnTo>
                              <a:cubicBezTo>
                                <a:pt x="806325" y="112945"/>
                                <a:pt x="806325" y="112945"/>
                                <a:pt x="806325" y="117909"/>
                              </a:cubicBezTo>
                              <a:cubicBezTo>
                                <a:pt x="806325" y="117909"/>
                                <a:pt x="806325" y="122874"/>
                                <a:pt x="806325" y="122874"/>
                              </a:cubicBezTo>
                              <a:cubicBezTo>
                                <a:pt x="806325" y="122874"/>
                                <a:pt x="806325" y="127839"/>
                                <a:pt x="806325" y="127839"/>
                              </a:cubicBezTo>
                              <a:cubicBezTo>
                                <a:pt x="806325" y="127839"/>
                                <a:pt x="806325" y="132803"/>
                                <a:pt x="806325" y="132803"/>
                              </a:cubicBezTo>
                              <a:cubicBezTo>
                                <a:pt x="806325" y="132803"/>
                                <a:pt x="806325" y="137768"/>
                                <a:pt x="806325" y="137768"/>
                              </a:cubicBezTo>
                              <a:cubicBezTo>
                                <a:pt x="806325" y="137768"/>
                                <a:pt x="806325" y="142732"/>
                                <a:pt x="806325" y="142732"/>
                              </a:cubicBezTo>
                              <a:cubicBezTo>
                                <a:pt x="806325" y="142732"/>
                                <a:pt x="806325" y="147697"/>
                                <a:pt x="806325" y="147697"/>
                              </a:cubicBezTo>
                              <a:cubicBezTo>
                                <a:pt x="806325" y="147697"/>
                                <a:pt x="806325" y="152662"/>
                                <a:pt x="806325" y="152662"/>
                              </a:cubicBezTo>
                              <a:cubicBezTo>
                                <a:pt x="806325" y="152662"/>
                                <a:pt x="806325" y="157626"/>
                                <a:pt x="806325" y="157626"/>
                              </a:cubicBezTo>
                              <a:cubicBezTo>
                                <a:pt x="806325" y="157626"/>
                                <a:pt x="806325" y="162591"/>
                                <a:pt x="806325" y="162591"/>
                              </a:cubicBezTo>
                              <a:cubicBezTo>
                                <a:pt x="806325" y="162591"/>
                                <a:pt x="806325" y="167556"/>
                                <a:pt x="806325" y="167556"/>
                              </a:cubicBezTo>
                              <a:cubicBezTo>
                                <a:pt x="806325" y="172520"/>
                                <a:pt x="806325" y="172520"/>
                                <a:pt x="806325" y="177485"/>
                              </a:cubicBezTo>
                              <a:lnTo>
                                <a:pt x="756679" y="147697"/>
                              </a:lnTo>
                              <a:cubicBezTo>
                                <a:pt x="746749" y="142732"/>
                                <a:pt x="731856" y="142732"/>
                                <a:pt x="726891" y="147697"/>
                              </a:cubicBezTo>
                              <a:lnTo>
                                <a:pt x="543200" y="251955"/>
                              </a:lnTo>
                              <a:cubicBezTo>
                                <a:pt x="538235" y="256919"/>
                                <a:pt x="538235" y="256919"/>
                                <a:pt x="538235" y="261884"/>
                              </a:cubicBezTo>
                              <a:cubicBezTo>
                                <a:pt x="538235" y="261884"/>
                                <a:pt x="538235" y="266848"/>
                                <a:pt x="538235" y="266848"/>
                              </a:cubicBezTo>
                              <a:cubicBezTo>
                                <a:pt x="538235" y="266848"/>
                                <a:pt x="538235" y="271813"/>
                                <a:pt x="538235" y="271813"/>
                              </a:cubicBezTo>
                              <a:cubicBezTo>
                                <a:pt x="538235" y="271813"/>
                                <a:pt x="538235" y="276778"/>
                                <a:pt x="538235" y="276778"/>
                              </a:cubicBezTo>
                              <a:cubicBezTo>
                                <a:pt x="538235" y="276778"/>
                                <a:pt x="538235" y="281742"/>
                                <a:pt x="538235" y="281742"/>
                              </a:cubicBezTo>
                              <a:cubicBezTo>
                                <a:pt x="538235" y="281742"/>
                                <a:pt x="538235" y="286707"/>
                                <a:pt x="538235" y="286707"/>
                              </a:cubicBezTo>
                              <a:cubicBezTo>
                                <a:pt x="538235" y="286707"/>
                                <a:pt x="538235" y="291671"/>
                                <a:pt x="538235" y="291671"/>
                              </a:cubicBezTo>
                              <a:cubicBezTo>
                                <a:pt x="538235" y="291671"/>
                                <a:pt x="538235" y="296636"/>
                                <a:pt x="538235" y="296636"/>
                              </a:cubicBezTo>
                              <a:cubicBezTo>
                                <a:pt x="538235" y="296636"/>
                                <a:pt x="538235" y="301601"/>
                                <a:pt x="538235" y="301601"/>
                              </a:cubicBezTo>
                              <a:cubicBezTo>
                                <a:pt x="538235" y="301601"/>
                                <a:pt x="538235" y="306565"/>
                                <a:pt x="538235" y="306565"/>
                              </a:cubicBezTo>
                              <a:cubicBezTo>
                                <a:pt x="538235" y="306565"/>
                                <a:pt x="538235" y="311530"/>
                                <a:pt x="538235" y="311530"/>
                              </a:cubicBezTo>
                              <a:cubicBezTo>
                                <a:pt x="538235" y="316494"/>
                                <a:pt x="538235" y="316494"/>
                                <a:pt x="538235" y="321459"/>
                              </a:cubicBezTo>
                              <a:lnTo>
                                <a:pt x="488589" y="291671"/>
                              </a:lnTo>
                              <a:cubicBezTo>
                                <a:pt x="478660" y="286707"/>
                                <a:pt x="463766" y="286707"/>
                                <a:pt x="458802" y="291671"/>
                              </a:cubicBezTo>
                              <a:lnTo>
                                <a:pt x="275110" y="395928"/>
                              </a:lnTo>
                              <a:cubicBezTo>
                                <a:pt x="270146" y="400893"/>
                                <a:pt x="270146" y="400893"/>
                                <a:pt x="270146" y="405857"/>
                              </a:cubicBezTo>
                              <a:cubicBezTo>
                                <a:pt x="270146" y="405857"/>
                                <a:pt x="270146" y="410822"/>
                                <a:pt x="270146" y="410822"/>
                              </a:cubicBezTo>
                              <a:cubicBezTo>
                                <a:pt x="270146" y="410822"/>
                                <a:pt x="270146" y="415786"/>
                                <a:pt x="270146" y="415786"/>
                              </a:cubicBezTo>
                              <a:cubicBezTo>
                                <a:pt x="270146" y="415786"/>
                                <a:pt x="270146" y="420751"/>
                                <a:pt x="270146" y="420751"/>
                              </a:cubicBezTo>
                              <a:cubicBezTo>
                                <a:pt x="270146" y="420751"/>
                                <a:pt x="270146" y="425716"/>
                                <a:pt x="270146" y="425716"/>
                              </a:cubicBezTo>
                              <a:cubicBezTo>
                                <a:pt x="270146" y="425716"/>
                                <a:pt x="270146" y="430680"/>
                                <a:pt x="270146" y="430680"/>
                              </a:cubicBezTo>
                              <a:cubicBezTo>
                                <a:pt x="270146" y="430680"/>
                                <a:pt x="270146" y="435645"/>
                                <a:pt x="270146" y="435645"/>
                              </a:cubicBezTo>
                              <a:cubicBezTo>
                                <a:pt x="270146" y="435645"/>
                                <a:pt x="270146" y="440610"/>
                                <a:pt x="270146" y="440610"/>
                              </a:cubicBezTo>
                              <a:cubicBezTo>
                                <a:pt x="270146" y="440610"/>
                                <a:pt x="270146" y="445574"/>
                                <a:pt x="270146" y="445574"/>
                              </a:cubicBezTo>
                              <a:cubicBezTo>
                                <a:pt x="270146" y="445574"/>
                                <a:pt x="270146" y="450539"/>
                                <a:pt x="270146" y="450539"/>
                              </a:cubicBezTo>
                              <a:cubicBezTo>
                                <a:pt x="270146" y="450539"/>
                                <a:pt x="270146" y="455504"/>
                                <a:pt x="270146" y="455504"/>
                              </a:cubicBezTo>
                              <a:cubicBezTo>
                                <a:pt x="270146" y="460468"/>
                                <a:pt x="270146" y="460468"/>
                                <a:pt x="270146" y="465433"/>
                              </a:cubicBezTo>
                              <a:lnTo>
                                <a:pt x="220500" y="435645"/>
                              </a:lnTo>
                              <a:cubicBezTo>
                                <a:pt x="210571" y="430680"/>
                                <a:pt x="195677" y="430680"/>
                                <a:pt x="190712" y="435645"/>
                              </a:cubicBezTo>
                              <a:lnTo>
                                <a:pt x="7021" y="539902"/>
                              </a:lnTo>
                              <a:cubicBezTo>
                                <a:pt x="2056" y="544867"/>
                                <a:pt x="2056" y="544867"/>
                                <a:pt x="2056" y="549832"/>
                              </a:cubicBezTo>
                              <a:cubicBezTo>
                                <a:pt x="2056" y="549832"/>
                                <a:pt x="2056" y="554796"/>
                                <a:pt x="2056" y="554796"/>
                              </a:cubicBezTo>
                              <a:cubicBezTo>
                                <a:pt x="2056" y="554796"/>
                                <a:pt x="2056" y="559761"/>
                                <a:pt x="2056" y="559761"/>
                              </a:cubicBezTo>
                              <a:cubicBezTo>
                                <a:pt x="2056" y="559761"/>
                                <a:pt x="2056" y="564725"/>
                                <a:pt x="2056" y="564725"/>
                              </a:cubicBezTo>
                              <a:cubicBezTo>
                                <a:pt x="2056" y="564725"/>
                                <a:pt x="2056" y="569690"/>
                                <a:pt x="2056" y="569690"/>
                              </a:cubicBezTo>
                              <a:cubicBezTo>
                                <a:pt x="2056" y="569690"/>
                                <a:pt x="2056" y="574655"/>
                                <a:pt x="2056" y="574655"/>
                              </a:cubicBezTo>
                              <a:cubicBezTo>
                                <a:pt x="2056" y="574655"/>
                                <a:pt x="2056" y="579619"/>
                                <a:pt x="2056" y="579619"/>
                              </a:cubicBezTo>
                              <a:cubicBezTo>
                                <a:pt x="2056" y="579619"/>
                                <a:pt x="2056" y="584584"/>
                                <a:pt x="2056" y="584584"/>
                              </a:cubicBezTo>
                              <a:cubicBezTo>
                                <a:pt x="2056" y="584584"/>
                                <a:pt x="2056" y="589548"/>
                                <a:pt x="2056" y="589548"/>
                              </a:cubicBezTo>
                              <a:cubicBezTo>
                                <a:pt x="2056" y="589548"/>
                                <a:pt x="2056" y="594513"/>
                                <a:pt x="2056" y="594513"/>
                              </a:cubicBezTo>
                              <a:cubicBezTo>
                                <a:pt x="2056" y="594513"/>
                                <a:pt x="2056" y="599478"/>
                                <a:pt x="2056" y="599478"/>
                              </a:cubicBezTo>
                              <a:cubicBezTo>
                                <a:pt x="-2908" y="604442"/>
                                <a:pt x="2056" y="609407"/>
                                <a:pt x="7021" y="614371"/>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4" name="Polyline: figure 63">
                          <a:extLst>
                            <a:ext uri="{FF2B5EF4-FFF2-40B4-BE49-F238E27FC236}">
                              <a16:creationId xmlns:a16="http://schemas.microsoft.com/office/drawing/2014/main" id="{C08C01BD-2CA7-46A4-A4AC-89A87FF6364E}"/>
                            </a:ext>
                          </a:extLst>
                        </p:cNvPr>
                        <p:cNvSpPr/>
                        <p:nvPr/>
                      </p:nvSpPr>
                      <p:spPr>
                        <a:xfrm>
                          <a:off x="13518658" y="8640673"/>
                          <a:ext cx="1253140" cy="747174"/>
                        </a:xfrm>
                        <a:custGeom>
                          <a:avLst/>
                          <a:gdLst>
                            <a:gd name="connsiteX0" fmla="*/ 7021 w 1253140"/>
                            <a:gd name="connsiteY0" fmla="*/ 614371 h 747174"/>
                            <a:gd name="connsiteX1" fmla="*/ 230429 w 1253140"/>
                            <a:gd name="connsiteY1" fmla="*/ 743452 h 747174"/>
                            <a:gd name="connsiteX2" fmla="*/ 260216 w 1253140"/>
                            <a:gd name="connsiteY2" fmla="*/ 743452 h 747174"/>
                            <a:gd name="connsiteX3" fmla="*/ 443908 w 1253140"/>
                            <a:gd name="connsiteY3" fmla="*/ 639195 h 747174"/>
                            <a:gd name="connsiteX4" fmla="*/ 448872 w 1253140"/>
                            <a:gd name="connsiteY4" fmla="*/ 629265 h 747174"/>
                            <a:gd name="connsiteX5" fmla="*/ 448872 w 1253140"/>
                            <a:gd name="connsiteY5" fmla="*/ 624301 h 747174"/>
                            <a:gd name="connsiteX6" fmla="*/ 448872 w 1253140"/>
                            <a:gd name="connsiteY6" fmla="*/ 619336 h 747174"/>
                            <a:gd name="connsiteX7" fmla="*/ 448872 w 1253140"/>
                            <a:gd name="connsiteY7" fmla="*/ 614371 h 747174"/>
                            <a:gd name="connsiteX8" fmla="*/ 448872 w 1253140"/>
                            <a:gd name="connsiteY8" fmla="*/ 609407 h 747174"/>
                            <a:gd name="connsiteX9" fmla="*/ 448872 w 1253140"/>
                            <a:gd name="connsiteY9" fmla="*/ 604442 h 747174"/>
                            <a:gd name="connsiteX10" fmla="*/ 448872 w 1253140"/>
                            <a:gd name="connsiteY10" fmla="*/ 599477 h 747174"/>
                            <a:gd name="connsiteX11" fmla="*/ 448872 w 1253140"/>
                            <a:gd name="connsiteY11" fmla="*/ 594513 h 747174"/>
                            <a:gd name="connsiteX12" fmla="*/ 448872 w 1253140"/>
                            <a:gd name="connsiteY12" fmla="*/ 589548 h 747174"/>
                            <a:gd name="connsiteX13" fmla="*/ 448872 w 1253140"/>
                            <a:gd name="connsiteY13" fmla="*/ 584583 h 747174"/>
                            <a:gd name="connsiteX14" fmla="*/ 448872 w 1253140"/>
                            <a:gd name="connsiteY14" fmla="*/ 579619 h 747174"/>
                            <a:gd name="connsiteX15" fmla="*/ 448872 w 1253140"/>
                            <a:gd name="connsiteY15" fmla="*/ 569690 h 747174"/>
                            <a:gd name="connsiteX16" fmla="*/ 498518 w 1253140"/>
                            <a:gd name="connsiteY16" fmla="*/ 599477 h 747174"/>
                            <a:gd name="connsiteX17" fmla="*/ 528306 w 1253140"/>
                            <a:gd name="connsiteY17" fmla="*/ 599477 h 747174"/>
                            <a:gd name="connsiteX18" fmla="*/ 711997 w 1253140"/>
                            <a:gd name="connsiteY18" fmla="*/ 495221 h 747174"/>
                            <a:gd name="connsiteX19" fmla="*/ 716962 w 1253140"/>
                            <a:gd name="connsiteY19" fmla="*/ 485291 h 747174"/>
                            <a:gd name="connsiteX20" fmla="*/ 716962 w 1253140"/>
                            <a:gd name="connsiteY20" fmla="*/ 480327 h 747174"/>
                            <a:gd name="connsiteX21" fmla="*/ 716962 w 1253140"/>
                            <a:gd name="connsiteY21" fmla="*/ 475362 h 747174"/>
                            <a:gd name="connsiteX22" fmla="*/ 716962 w 1253140"/>
                            <a:gd name="connsiteY22" fmla="*/ 470398 h 747174"/>
                            <a:gd name="connsiteX23" fmla="*/ 716962 w 1253140"/>
                            <a:gd name="connsiteY23" fmla="*/ 465433 h 747174"/>
                            <a:gd name="connsiteX24" fmla="*/ 716962 w 1253140"/>
                            <a:gd name="connsiteY24" fmla="*/ 460468 h 747174"/>
                            <a:gd name="connsiteX25" fmla="*/ 716962 w 1253140"/>
                            <a:gd name="connsiteY25" fmla="*/ 455504 h 747174"/>
                            <a:gd name="connsiteX26" fmla="*/ 716962 w 1253140"/>
                            <a:gd name="connsiteY26" fmla="*/ 450539 h 747174"/>
                            <a:gd name="connsiteX27" fmla="*/ 716962 w 1253140"/>
                            <a:gd name="connsiteY27" fmla="*/ 445575 h 747174"/>
                            <a:gd name="connsiteX28" fmla="*/ 716962 w 1253140"/>
                            <a:gd name="connsiteY28" fmla="*/ 440610 h 747174"/>
                            <a:gd name="connsiteX29" fmla="*/ 716962 w 1253140"/>
                            <a:gd name="connsiteY29" fmla="*/ 435645 h 747174"/>
                            <a:gd name="connsiteX30" fmla="*/ 716962 w 1253140"/>
                            <a:gd name="connsiteY30" fmla="*/ 425716 h 747174"/>
                            <a:gd name="connsiteX31" fmla="*/ 766608 w 1253140"/>
                            <a:gd name="connsiteY31" fmla="*/ 455504 h 747174"/>
                            <a:gd name="connsiteX32" fmla="*/ 796395 w 1253140"/>
                            <a:gd name="connsiteY32" fmla="*/ 455504 h 747174"/>
                            <a:gd name="connsiteX33" fmla="*/ 980086 w 1253140"/>
                            <a:gd name="connsiteY33" fmla="*/ 351246 h 747174"/>
                            <a:gd name="connsiteX34" fmla="*/ 985051 w 1253140"/>
                            <a:gd name="connsiteY34" fmla="*/ 341317 h 747174"/>
                            <a:gd name="connsiteX35" fmla="*/ 985051 w 1253140"/>
                            <a:gd name="connsiteY35" fmla="*/ 336352 h 747174"/>
                            <a:gd name="connsiteX36" fmla="*/ 985051 w 1253140"/>
                            <a:gd name="connsiteY36" fmla="*/ 331388 h 747174"/>
                            <a:gd name="connsiteX37" fmla="*/ 985051 w 1253140"/>
                            <a:gd name="connsiteY37" fmla="*/ 326423 h 747174"/>
                            <a:gd name="connsiteX38" fmla="*/ 985051 w 1253140"/>
                            <a:gd name="connsiteY38" fmla="*/ 321459 h 747174"/>
                            <a:gd name="connsiteX39" fmla="*/ 985051 w 1253140"/>
                            <a:gd name="connsiteY39" fmla="*/ 316494 h 747174"/>
                            <a:gd name="connsiteX40" fmla="*/ 985051 w 1253140"/>
                            <a:gd name="connsiteY40" fmla="*/ 311529 h 747174"/>
                            <a:gd name="connsiteX41" fmla="*/ 985051 w 1253140"/>
                            <a:gd name="connsiteY41" fmla="*/ 306565 h 747174"/>
                            <a:gd name="connsiteX42" fmla="*/ 985051 w 1253140"/>
                            <a:gd name="connsiteY42" fmla="*/ 301600 h 747174"/>
                            <a:gd name="connsiteX43" fmla="*/ 985051 w 1253140"/>
                            <a:gd name="connsiteY43" fmla="*/ 296636 h 747174"/>
                            <a:gd name="connsiteX44" fmla="*/ 985051 w 1253140"/>
                            <a:gd name="connsiteY44" fmla="*/ 291671 h 747174"/>
                            <a:gd name="connsiteX45" fmla="*/ 985051 w 1253140"/>
                            <a:gd name="connsiteY45" fmla="*/ 281742 h 747174"/>
                            <a:gd name="connsiteX46" fmla="*/ 1034697 w 1253140"/>
                            <a:gd name="connsiteY46" fmla="*/ 311529 h 747174"/>
                            <a:gd name="connsiteX47" fmla="*/ 1064485 w 1253140"/>
                            <a:gd name="connsiteY47" fmla="*/ 311529 h 747174"/>
                            <a:gd name="connsiteX48" fmla="*/ 1248176 w 1253140"/>
                            <a:gd name="connsiteY48" fmla="*/ 207273 h 747174"/>
                            <a:gd name="connsiteX49" fmla="*/ 1253140 w 1253140"/>
                            <a:gd name="connsiteY49" fmla="*/ 197344 h 747174"/>
                            <a:gd name="connsiteX50" fmla="*/ 1253140 w 1253140"/>
                            <a:gd name="connsiteY50" fmla="*/ 192379 h 747174"/>
                            <a:gd name="connsiteX51" fmla="*/ 1253140 w 1253140"/>
                            <a:gd name="connsiteY51" fmla="*/ 187414 h 747174"/>
                            <a:gd name="connsiteX52" fmla="*/ 1253140 w 1253140"/>
                            <a:gd name="connsiteY52" fmla="*/ 182450 h 747174"/>
                            <a:gd name="connsiteX53" fmla="*/ 1253140 w 1253140"/>
                            <a:gd name="connsiteY53" fmla="*/ 177485 h 747174"/>
                            <a:gd name="connsiteX54" fmla="*/ 1253140 w 1253140"/>
                            <a:gd name="connsiteY54" fmla="*/ 172521 h 747174"/>
                            <a:gd name="connsiteX55" fmla="*/ 1253140 w 1253140"/>
                            <a:gd name="connsiteY55" fmla="*/ 167556 h 747174"/>
                            <a:gd name="connsiteX56" fmla="*/ 1253140 w 1253140"/>
                            <a:gd name="connsiteY56" fmla="*/ 162591 h 747174"/>
                            <a:gd name="connsiteX57" fmla="*/ 1253140 w 1253140"/>
                            <a:gd name="connsiteY57" fmla="*/ 157627 h 747174"/>
                            <a:gd name="connsiteX58" fmla="*/ 1253140 w 1253140"/>
                            <a:gd name="connsiteY58" fmla="*/ 152662 h 747174"/>
                            <a:gd name="connsiteX59" fmla="*/ 1253140 w 1253140"/>
                            <a:gd name="connsiteY59" fmla="*/ 147698 h 747174"/>
                            <a:gd name="connsiteX60" fmla="*/ 1248176 w 1253140"/>
                            <a:gd name="connsiteY60" fmla="*/ 132804 h 747174"/>
                            <a:gd name="connsiteX61" fmla="*/ 1024768 w 1253140"/>
                            <a:gd name="connsiteY61" fmla="*/ 3723 h 747174"/>
                            <a:gd name="connsiteX62" fmla="*/ 994980 w 1253140"/>
                            <a:gd name="connsiteY62" fmla="*/ 3723 h 747174"/>
                            <a:gd name="connsiteX63" fmla="*/ 811289 w 1253140"/>
                            <a:gd name="connsiteY63" fmla="*/ 107980 h 747174"/>
                            <a:gd name="connsiteX64" fmla="*/ 806325 w 1253140"/>
                            <a:gd name="connsiteY64" fmla="*/ 117910 h 747174"/>
                            <a:gd name="connsiteX65" fmla="*/ 806325 w 1253140"/>
                            <a:gd name="connsiteY65" fmla="*/ 122874 h 747174"/>
                            <a:gd name="connsiteX66" fmla="*/ 806325 w 1253140"/>
                            <a:gd name="connsiteY66" fmla="*/ 127839 h 747174"/>
                            <a:gd name="connsiteX67" fmla="*/ 806325 w 1253140"/>
                            <a:gd name="connsiteY67" fmla="*/ 132804 h 747174"/>
                            <a:gd name="connsiteX68" fmla="*/ 806325 w 1253140"/>
                            <a:gd name="connsiteY68" fmla="*/ 137768 h 747174"/>
                            <a:gd name="connsiteX69" fmla="*/ 806325 w 1253140"/>
                            <a:gd name="connsiteY69" fmla="*/ 142733 h 747174"/>
                            <a:gd name="connsiteX70" fmla="*/ 806325 w 1253140"/>
                            <a:gd name="connsiteY70" fmla="*/ 147698 h 747174"/>
                            <a:gd name="connsiteX71" fmla="*/ 806325 w 1253140"/>
                            <a:gd name="connsiteY71" fmla="*/ 152662 h 747174"/>
                            <a:gd name="connsiteX72" fmla="*/ 806325 w 1253140"/>
                            <a:gd name="connsiteY72" fmla="*/ 157627 h 747174"/>
                            <a:gd name="connsiteX73" fmla="*/ 806325 w 1253140"/>
                            <a:gd name="connsiteY73" fmla="*/ 162591 h 747174"/>
                            <a:gd name="connsiteX74" fmla="*/ 806325 w 1253140"/>
                            <a:gd name="connsiteY74" fmla="*/ 167556 h 747174"/>
                            <a:gd name="connsiteX75" fmla="*/ 806325 w 1253140"/>
                            <a:gd name="connsiteY75" fmla="*/ 177485 h 747174"/>
                            <a:gd name="connsiteX76" fmla="*/ 756678 w 1253140"/>
                            <a:gd name="connsiteY76" fmla="*/ 147698 h 747174"/>
                            <a:gd name="connsiteX77" fmla="*/ 726891 w 1253140"/>
                            <a:gd name="connsiteY77" fmla="*/ 147698 h 747174"/>
                            <a:gd name="connsiteX78" fmla="*/ 543200 w 1253140"/>
                            <a:gd name="connsiteY78" fmla="*/ 251954 h 747174"/>
                            <a:gd name="connsiteX79" fmla="*/ 538235 w 1253140"/>
                            <a:gd name="connsiteY79" fmla="*/ 261883 h 747174"/>
                            <a:gd name="connsiteX80" fmla="*/ 538235 w 1253140"/>
                            <a:gd name="connsiteY80" fmla="*/ 266848 h 747174"/>
                            <a:gd name="connsiteX81" fmla="*/ 538235 w 1253140"/>
                            <a:gd name="connsiteY81" fmla="*/ 271813 h 747174"/>
                            <a:gd name="connsiteX82" fmla="*/ 538235 w 1253140"/>
                            <a:gd name="connsiteY82" fmla="*/ 276777 h 747174"/>
                            <a:gd name="connsiteX83" fmla="*/ 538235 w 1253140"/>
                            <a:gd name="connsiteY83" fmla="*/ 281742 h 747174"/>
                            <a:gd name="connsiteX84" fmla="*/ 538235 w 1253140"/>
                            <a:gd name="connsiteY84" fmla="*/ 286706 h 747174"/>
                            <a:gd name="connsiteX85" fmla="*/ 538235 w 1253140"/>
                            <a:gd name="connsiteY85" fmla="*/ 291671 h 747174"/>
                            <a:gd name="connsiteX86" fmla="*/ 538235 w 1253140"/>
                            <a:gd name="connsiteY86" fmla="*/ 296636 h 747174"/>
                            <a:gd name="connsiteX87" fmla="*/ 538235 w 1253140"/>
                            <a:gd name="connsiteY87" fmla="*/ 301600 h 747174"/>
                            <a:gd name="connsiteX88" fmla="*/ 538235 w 1253140"/>
                            <a:gd name="connsiteY88" fmla="*/ 306565 h 747174"/>
                            <a:gd name="connsiteX89" fmla="*/ 538235 w 1253140"/>
                            <a:gd name="connsiteY89" fmla="*/ 311529 h 747174"/>
                            <a:gd name="connsiteX90" fmla="*/ 538235 w 1253140"/>
                            <a:gd name="connsiteY90" fmla="*/ 321459 h 747174"/>
                            <a:gd name="connsiteX91" fmla="*/ 488589 w 1253140"/>
                            <a:gd name="connsiteY91" fmla="*/ 291671 h 747174"/>
                            <a:gd name="connsiteX92" fmla="*/ 458801 w 1253140"/>
                            <a:gd name="connsiteY92" fmla="*/ 291671 h 747174"/>
                            <a:gd name="connsiteX93" fmla="*/ 275110 w 1253140"/>
                            <a:gd name="connsiteY93" fmla="*/ 395928 h 747174"/>
                            <a:gd name="connsiteX94" fmla="*/ 270146 w 1253140"/>
                            <a:gd name="connsiteY94" fmla="*/ 405858 h 747174"/>
                            <a:gd name="connsiteX95" fmla="*/ 270146 w 1253140"/>
                            <a:gd name="connsiteY95" fmla="*/ 410822 h 747174"/>
                            <a:gd name="connsiteX96" fmla="*/ 270146 w 1253140"/>
                            <a:gd name="connsiteY96" fmla="*/ 415787 h 747174"/>
                            <a:gd name="connsiteX97" fmla="*/ 270146 w 1253140"/>
                            <a:gd name="connsiteY97" fmla="*/ 420752 h 747174"/>
                            <a:gd name="connsiteX98" fmla="*/ 270146 w 1253140"/>
                            <a:gd name="connsiteY98" fmla="*/ 425716 h 747174"/>
                            <a:gd name="connsiteX99" fmla="*/ 270146 w 1253140"/>
                            <a:gd name="connsiteY99" fmla="*/ 430681 h 747174"/>
                            <a:gd name="connsiteX100" fmla="*/ 270146 w 1253140"/>
                            <a:gd name="connsiteY100" fmla="*/ 435645 h 747174"/>
                            <a:gd name="connsiteX101" fmla="*/ 270146 w 1253140"/>
                            <a:gd name="connsiteY101" fmla="*/ 440610 h 747174"/>
                            <a:gd name="connsiteX102" fmla="*/ 270146 w 1253140"/>
                            <a:gd name="connsiteY102" fmla="*/ 445575 h 747174"/>
                            <a:gd name="connsiteX103" fmla="*/ 270146 w 1253140"/>
                            <a:gd name="connsiteY103" fmla="*/ 450539 h 747174"/>
                            <a:gd name="connsiteX104" fmla="*/ 270146 w 1253140"/>
                            <a:gd name="connsiteY104" fmla="*/ 455504 h 747174"/>
                            <a:gd name="connsiteX105" fmla="*/ 270146 w 1253140"/>
                            <a:gd name="connsiteY105" fmla="*/ 465433 h 747174"/>
                            <a:gd name="connsiteX106" fmla="*/ 220500 w 1253140"/>
                            <a:gd name="connsiteY106" fmla="*/ 435645 h 747174"/>
                            <a:gd name="connsiteX107" fmla="*/ 190712 w 1253140"/>
                            <a:gd name="connsiteY107" fmla="*/ 435645 h 747174"/>
                            <a:gd name="connsiteX108" fmla="*/ 7021 w 1253140"/>
                            <a:gd name="connsiteY108" fmla="*/ 539902 h 747174"/>
                            <a:gd name="connsiteX109" fmla="*/ 2056 w 1253140"/>
                            <a:gd name="connsiteY109" fmla="*/ 549831 h 747174"/>
                            <a:gd name="connsiteX110" fmla="*/ 2056 w 1253140"/>
                            <a:gd name="connsiteY110" fmla="*/ 554796 h 747174"/>
                            <a:gd name="connsiteX111" fmla="*/ 2056 w 1253140"/>
                            <a:gd name="connsiteY111" fmla="*/ 559760 h 747174"/>
                            <a:gd name="connsiteX112" fmla="*/ 2056 w 1253140"/>
                            <a:gd name="connsiteY112" fmla="*/ 564725 h 747174"/>
                            <a:gd name="connsiteX113" fmla="*/ 2056 w 1253140"/>
                            <a:gd name="connsiteY113" fmla="*/ 569690 h 747174"/>
                            <a:gd name="connsiteX114" fmla="*/ 2056 w 1253140"/>
                            <a:gd name="connsiteY114" fmla="*/ 574654 h 747174"/>
                            <a:gd name="connsiteX115" fmla="*/ 2056 w 1253140"/>
                            <a:gd name="connsiteY115" fmla="*/ 579619 h 747174"/>
                            <a:gd name="connsiteX116" fmla="*/ 2056 w 1253140"/>
                            <a:gd name="connsiteY116" fmla="*/ 584583 h 747174"/>
                            <a:gd name="connsiteX117" fmla="*/ 2056 w 1253140"/>
                            <a:gd name="connsiteY117" fmla="*/ 589548 h 747174"/>
                            <a:gd name="connsiteX118" fmla="*/ 2056 w 1253140"/>
                            <a:gd name="connsiteY118" fmla="*/ 594513 h 747174"/>
                            <a:gd name="connsiteX119" fmla="*/ 2056 w 1253140"/>
                            <a:gd name="connsiteY119" fmla="*/ 599477 h 747174"/>
                            <a:gd name="connsiteX120" fmla="*/ 7021 w 1253140"/>
                            <a:gd name="connsiteY120" fmla="*/ 614371 h 74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53140" h="747174">
                              <a:moveTo>
                                <a:pt x="7021" y="614371"/>
                              </a:moveTo>
                              <a:lnTo>
                                <a:pt x="230429" y="743452"/>
                              </a:lnTo>
                              <a:cubicBezTo>
                                <a:pt x="240358" y="748416"/>
                                <a:pt x="255252" y="748416"/>
                                <a:pt x="260216" y="743452"/>
                              </a:cubicBezTo>
                              <a:lnTo>
                                <a:pt x="443908" y="639195"/>
                              </a:lnTo>
                              <a:cubicBezTo>
                                <a:pt x="448872" y="634230"/>
                                <a:pt x="448872" y="634230"/>
                                <a:pt x="448872" y="629265"/>
                              </a:cubicBezTo>
                              <a:cubicBezTo>
                                <a:pt x="448872" y="629265"/>
                                <a:pt x="448872" y="624301"/>
                                <a:pt x="448872" y="624301"/>
                              </a:cubicBezTo>
                              <a:cubicBezTo>
                                <a:pt x="448872" y="624301"/>
                                <a:pt x="448872" y="619336"/>
                                <a:pt x="448872" y="619336"/>
                              </a:cubicBezTo>
                              <a:cubicBezTo>
                                <a:pt x="448872" y="619336"/>
                                <a:pt x="448872" y="614371"/>
                                <a:pt x="448872" y="614371"/>
                              </a:cubicBezTo>
                              <a:cubicBezTo>
                                <a:pt x="448872" y="614371"/>
                                <a:pt x="448872" y="609407"/>
                                <a:pt x="448872" y="609407"/>
                              </a:cubicBezTo>
                              <a:cubicBezTo>
                                <a:pt x="448872" y="609407"/>
                                <a:pt x="448872" y="604442"/>
                                <a:pt x="448872" y="604442"/>
                              </a:cubicBezTo>
                              <a:cubicBezTo>
                                <a:pt x="448872" y="604442"/>
                                <a:pt x="448872" y="599477"/>
                                <a:pt x="448872" y="599477"/>
                              </a:cubicBezTo>
                              <a:cubicBezTo>
                                <a:pt x="448872" y="599477"/>
                                <a:pt x="448872" y="594513"/>
                                <a:pt x="448872" y="594513"/>
                              </a:cubicBezTo>
                              <a:cubicBezTo>
                                <a:pt x="448872" y="594513"/>
                                <a:pt x="448872" y="589548"/>
                                <a:pt x="448872" y="589548"/>
                              </a:cubicBezTo>
                              <a:cubicBezTo>
                                <a:pt x="448872" y="589548"/>
                                <a:pt x="448872" y="584583"/>
                                <a:pt x="448872" y="584583"/>
                              </a:cubicBezTo>
                              <a:cubicBezTo>
                                <a:pt x="448872" y="584583"/>
                                <a:pt x="448872" y="579619"/>
                                <a:pt x="448872" y="579619"/>
                              </a:cubicBezTo>
                              <a:cubicBezTo>
                                <a:pt x="448872" y="574654"/>
                                <a:pt x="448872" y="574654"/>
                                <a:pt x="448872" y="569690"/>
                              </a:cubicBezTo>
                              <a:lnTo>
                                <a:pt x="498518" y="599477"/>
                              </a:lnTo>
                              <a:cubicBezTo>
                                <a:pt x="508447" y="604442"/>
                                <a:pt x="523341" y="604442"/>
                                <a:pt x="528306" y="599477"/>
                              </a:cubicBezTo>
                              <a:lnTo>
                                <a:pt x="711997" y="495221"/>
                              </a:lnTo>
                              <a:cubicBezTo>
                                <a:pt x="716962" y="490256"/>
                                <a:pt x="716962" y="490256"/>
                                <a:pt x="716962" y="485291"/>
                              </a:cubicBezTo>
                              <a:cubicBezTo>
                                <a:pt x="716962" y="485291"/>
                                <a:pt x="716962" y="480327"/>
                                <a:pt x="716962" y="480327"/>
                              </a:cubicBezTo>
                              <a:cubicBezTo>
                                <a:pt x="716962" y="480327"/>
                                <a:pt x="716962" y="475362"/>
                                <a:pt x="716962" y="475362"/>
                              </a:cubicBezTo>
                              <a:cubicBezTo>
                                <a:pt x="716962" y="475362"/>
                                <a:pt x="716962" y="470398"/>
                                <a:pt x="716962" y="470398"/>
                              </a:cubicBezTo>
                              <a:cubicBezTo>
                                <a:pt x="716962" y="470398"/>
                                <a:pt x="716962" y="465433"/>
                                <a:pt x="716962" y="465433"/>
                              </a:cubicBezTo>
                              <a:cubicBezTo>
                                <a:pt x="716962" y="465433"/>
                                <a:pt x="716962" y="460468"/>
                                <a:pt x="716962" y="460468"/>
                              </a:cubicBezTo>
                              <a:cubicBezTo>
                                <a:pt x="716962" y="460468"/>
                                <a:pt x="716962" y="455504"/>
                                <a:pt x="716962" y="455504"/>
                              </a:cubicBezTo>
                              <a:cubicBezTo>
                                <a:pt x="716962" y="455504"/>
                                <a:pt x="716962" y="450539"/>
                                <a:pt x="716962" y="450539"/>
                              </a:cubicBezTo>
                              <a:cubicBezTo>
                                <a:pt x="716962" y="450539"/>
                                <a:pt x="716962" y="445575"/>
                                <a:pt x="716962" y="445575"/>
                              </a:cubicBezTo>
                              <a:cubicBezTo>
                                <a:pt x="716962" y="445575"/>
                                <a:pt x="716962" y="440610"/>
                                <a:pt x="716962" y="440610"/>
                              </a:cubicBezTo>
                              <a:cubicBezTo>
                                <a:pt x="716962" y="440610"/>
                                <a:pt x="716962" y="435645"/>
                                <a:pt x="716962" y="435645"/>
                              </a:cubicBezTo>
                              <a:cubicBezTo>
                                <a:pt x="716962" y="430681"/>
                                <a:pt x="716962" y="430681"/>
                                <a:pt x="716962" y="425716"/>
                              </a:cubicBezTo>
                              <a:lnTo>
                                <a:pt x="766608" y="455504"/>
                              </a:lnTo>
                              <a:cubicBezTo>
                                <a:pt x="776537" y="460468"/>
                                <a:pt x="791431" y="460468"/>
                                <a:pt x="796395" y="455504"/>
                              </a:cubicBezTo>
                              <a:lnTo>
                                <a:pt x="980086" y="351246"/>
                              </a:lnTo>
                              <a:cubicBezTo>
                                <a:pt x="985051" y="346282"/>
                                <a:pt x="985051" y="346282"/>
                                <a:pt x="985051" y="341317"/>
                              </a:cubicBezTo>
                              <a:cubicBezTo>
                                <a:pt x="985051" y="341317"/>
                                <a:pt x="985051" y="336352"/>
                                <a:pt x="985051" y="336352"/>
                              </a:cubicBezTo>
                              <a:cubicBezTo>
                                <a:pt x="985051" y="336352"/>
                                <a:pt x="985051" y="331388"/>
                                <a:pt x="985051" y="331388"/>
                              </a:cubicBezTo>
                              <a:cubicBezTo>
                                <a:pt x="985051" y="331388"/>
                                <a:pt x="985051" y="326423"/>
                                <a:pt x="985051" y="326423"/>
                              </a:cubicBezTo>
                              <a:cubicBezTo>
                                <a:pt x="985051" y="326423"/>
                                <a:pt x="985051" y="321459"/>
                                <a:pt x="985051" y="321459"/>
                              </a:cubicBezTo>
                              <a:cubicBezTo>
                                <a:pt x="985051" y="321459"/>
                                <a:pt x="985051" y="316494"/>
                                <a:pt x="985051" y="316494"/>
                              </a:cubicBezTo>
                              <a:cubicBezTo>
                                <a:pt x="985051" y="316494"/>
                                <a:pt x="985051" y="311529"/>
                                <a:pt x="985051" y="311529"/>
                              </a:cubicBezTo>
                              <a:cubicBezTo>
                                <a:pt x="985051" y="311529"/>
                                <a:pt x="985051" y="306565"/>
                                <a:pt x="985051" y="306565"/>
                              </a:cubicBezTo>
                              <a:cubicBezTo>
                                <a:pt x="985051" y="306565"/>
                                <a:pt x="985051" y="301600"/>
                                <a:pt x="985051" y="301600"/>
                              </a:cubicBezTo>
                              <a:cubicBezTo>
                                <a:pt x="985051" y="301600"/>
                                <a:pt x="985051" y="296636"/>
                                <a:pt x="985051" y="296636"/>
                              </a:cubicBezTo>
                              <a:cubicBezTo>
                                <a:pt x="985051" y="296636"/>
                                <a:pt x="985051" y="291671"/>
                                <a:pt x="985051" y="291671"/>
                              </a:cubicBezTo>
                              <a:cubicBezTo>
                                <a:pt x="985051" y="286706"/>
                                <a:pt x="985051" y="286706"/>
                                <a:pt x="985051" y="281742"/>
                              </a:cubicBezTo>
                              <a:lnTo>
                                <a:pt x="1034697" y="311529"/>
                              </a:lnTo>
                              <a:cubicBezTo>
                                <a:pt x="1044626" y="316494"/>
                                <a:pt x="1059520" y="316494"/>
                                <a:pt x="1064485" y="311529"/>
                              </a:cubicBezTo>
                              <a:lnTo>
                                <a:pt x="1248176" y="207273"/>
                              </a:lnTo>
                              <a:cubicBezTo>
                                <a:pt x="1253140" y="202308"/>
                                <a:pt x="1253140" y="202308"/>
                                <a:pt x="1253140" y="197344"/>
                              </a:cubicBezTo>
                              <a:cubicBezTo>
                                <a:pt x="1253140" y="197344"/>
                                <a:pt x="1253140" y="192379"/>
                                <a:pt x="1253140" y="192379"/>
                              </a:cubicBezTo>
                              <a:cubicBezTo>
                                <a:pt x="1253140" y="192379"/>
                                <a:pt x="1253140" y="187414"/>
                                <a:pt x="1253140" y="187414"/>
                              </a:cubicBezTo>
                              <a:cubicBezTo>
                                <a:pt x="1253140" y="187414"/>
                                <a:pt x="1253140" y="182450"/>
                                <a:pt x="1253140" y="182450"/>
                              </a:cubicBezTo>
                              <a:cubicBezTo>
                                <a:pt x="1253140" y="182450"/>
                                <a:pt x="1253140" y="177485"/>
                                <a:pt x="1253140" y="177485"/>
                              </a:cubicBezTo>
                              <a:cubicBezTo>
                                <a:pt x="1253140" y="177485"/>
                                <a:pt x="1253140" y="172521"/>
                                <a:pt x="1253140" y="172521"/>
                              </a:cubicBezTo>
                              <a:cubicBezTo>
                                <a:pt x="1253140" y="172521"/>
                                <a:pt x="1253140" y="167556"/>
                                <a:pt x="1253140" y="167556"/>
                              </a:cubicBezTo>
                              <a:cubicBezTo>
                                <a:pt x="1253140" y="167556"/>
                                <a:pt x="1253140" y="162591"/>
                                <a:pt x="1253140" y="162591"/>
                              </a:cubicBezTo>
                              <a:cubicBezTo>
                                <a:pt x="1253140" y="162591"/>
                                <a:pt x="1253140" y="157627"/>
                                <a:pt x="1253140" y="157627"/>
                              </a:cubicBezTo>
                              <a:cubicBezTo>
                                <a:pt x="1253140" y="157627"/>
                                <a:pt x="1253140" y="152662"/>
                                <a:pt x="1253140" y="152662"/>
                              </a:cubicBezTo>
                              <a:cubicBezTo>
                                <a:pt x="1253140" y="152662"/>
                                <a:pt x="1253140" y="147698"/>
                                <a:pt x="1253140" y="147698"/>
                              </a:cubicBezTo>
                              <a:cubicBezTo>
                                <a:pt x="1253140" y="142733"/>
                                <a:pt x="1253140" y="137768"/>
                                <a:pt x="1248176" y="132804"/>
                              </a:cubicBezTo>
                              <a:lnTo>
                                <a:pt x="1024768" y="3723"/>
                              </a:lnTo>
                              <a:cubicBezTo>
                                <a:pt x="1014839" y="-1241"/>
                                <a:pt x="999945" y="-1241"/>
                                <a:pt x="994980" y="3723"/>
                              </a:cubicBezTo>
                              <a:lnTo>
                                <a:pt x="811289" y="107980"/>
                              </a:lnTo>
                              <a:cubicBezTo>
                                <a:pt x="806325" y="112945"/>
                                <a:pt x="806325" y="112945"/>
                                <a:pt x="806325" y="117910"/>
                              </a:cubicBezTo>
                              <a:cubicBezTo>
                                <a:pt x="806325" y="117910"/>
                                <a:pt x="806325" y="122874"/>
                                <a:pt x="806325" y="122874"/>
                              </a:cubicBezTo>
                              <a:cubicBezTo>
                                <a:pt x="806325" y="122874"/>
                                <a:pt x="806325" y="127839"/>
                                <a:pt x="806325" y="127839"/>
                              </a:cubicBezTo>
                              <a:cubicBezTo>
                                <a:pt x="806325" y="127839"/>
                                <a:pt x="806325" y="132804"/>
                                <a:pt x="806325" y="132804"/>
                              </a:cubicBezTo>
                              <a:cubicBezTo>
                                <a:pt x="806325" y="132804"/>
                                <a:pt x="806325" y="137768"/>
                                <a:pt x="806325" y="137768"/>
                              </a:cubicBezTo>
                              <a:cubicBezTo>
                                <a:pt x="806325" y="137768"/>
                                <a:pt x="806325" y="142733"/>
                                <a:pt x="806325" y="142733"/>
                              </a:cubicBezTo>
                              <a:cubicBezTo>
                                <a:pt x="806325" y="142733"/>
                                <a:pt x="806325" y="147698"/>
                                <a:pt x="806325" y="147698"/>
                              </a:cubicBezTo>
                              <a:cubicBezTo>
                                <a:pt x="806325" y="147698"/>
                                <a:pt x="806325" y="152662"/>
                                <a:pt x="806325" y="152662"/>
                              </a:cubicBezTo>
                              <a:cubicBezTo>
                                <a:pt x="806325" y="152662"/>
                                <a:pt x="806325" y="157627"/>
                                <a:pt x="806325" y="157627"/>
                              </a:cubicBezTo>
                              <a:cubicBezTo>
                                <a:pt x="806325" y="157627"/>
                                <a:pt x="806325" y="162591"/>
                                <a:pt x="806325" y="162591"/>
                              </a:cubicBezTo>
                              <a:cubicBezTo>
                                <a:pt x="806325" y="162591"/>
                                <a:pt x="806325" y="167556"/>
                                <a:pt x="806325" y="167556"/>
                              </a:cubicBezTo>
                              <a:cubicBezTo>
                                <a:pt x="806325" y="172521"/>
                                <a:pt x="806325" y="172521"/>
                                <a:pt x="806325" y="177485"/>
                              </a:cubicBezTo>
                              <a:lnTo>
                                <a:pt x="756678" y="147698"/>
                              </a:lnTo>
                              <a:cubicBezTo>
                                <a:pt x="746749" y="142733"/>
                                <a:pt x="731855" y="142733"/>
                                <a:pt x="726891" y="147698"/>
                              </a:cubicBezTo>
                              <a:lnTo>
                                <a:pt x="543200" y="251954"/>
                              </a:lnTo>
                              <a:cubicBezTo>
                                <a:pt x="538235" y="256919"/>
                                <a:pt x="538235" y="256919"/>
                                <a:pt x="538235" y="261883"/>
                              </a:cubicBezTo>
                              <a:cubicBezTo>
                                <a:pt x="538235" y="261883"/>
                                <a:pt x="538235" y="266848"/>
                                <a:pt x="538235" y="266848"/>
                              </a:cubicBezTo>
                              <a:cubicBezTo>
                                <a:pt x="538235" y="266848"/>
                                <a:pt x="538235" y="271813"/>
                                <a:pt x="538235" y="271813"/>
                              </a:cubicBezTo>
                              <a:cubicBezTo>
                                <a:pt x="538235" y="271813"/>
                                <a:pt x="538235" y="276777"/>
                                <a:pt x="538235" y="276777"/>
                              </a:cubicBezTo>
                              <a:cubicBezTo>
                                <a:pt x="538235" y="276777"/>
                                <a:pt x="538235" y="281742"/>
                                <a:pt x="538235" y="281742"/>
                              </a:cubicBezTo>
                              <a:cubicBezTo>
                                <a:pt x="538235" y="281742"/>
                                <a:pt x="538235" y="286706"/>
                                <a:pt x="538235" y="286706"/>
                              </a:cubicBezTo>
                              <a:cubicBezTo>
                                <a:pt x="538235" y="286706"/>
                                <a:pt x="538235" y="291671"/>
                                <a:pt x="538235" y="291671"/>
                              </a:cubicBezTo>
                              <a:cubicBezTo>
                                <a:pt x="538235" y="291671"/>
                                <a:pt x="538235" y="296636"/>
                                <a:pt x="538235" y="296636"/>
                              </a:cubicBezTo>
                              <a:cubicBezTo>
                                <a:pt x="538235" y="296636"/>
                                <a:pt x="538235" y="301600"/>
                                <a:pt x="538235" y="301600"/>
                              </a:cubicBezTo>
                              <a:cubicBezTo>
                                <a:pt x="538235" y="301600"/>
                                <a:pt x="538235" y="306565"/>
                                <a:pt x="538235" y="306565"/>
                              </a:cubicBezTo>
                              <a:cubicBezTo>
                                <a:pt x="538235" y="306565"/>
                                <a:pt x="538235" y="311529"/>
                                <a:pt x="538235" y="311529"/>
                              </a:cubicBezTo>
                              <a:cubicBezTo>
                                <a:pt x="538235" y="316494"/>
                                <a:pt x="538235" y="316494"/>
                                <a:pt x="538235" y="321459"/>
                              </a:cubicBezTo>
                              <a:lnTo>
                                <a:pt x="488589" y="291671"/>
                              </a:lnTo>
                              <a:cubicBezTo>
                                <a:pt x="478660" y="286706"/>
                                <a:pt x="463766" y="286706"/>
                                <a:pt x="458801" y="291671"/>
                              </a:cubicBezTo>
                              <a:lnTo>
                                <a:pt x="275110" y="395928"/>
                              </a:lnTo>
                              <a:cubicBezTo>
                                <a:pt x="270146" y="400893"/>
                                <a:pt x="270146" y="400893"/>
                                <a:pt x="270146" y="405858"/>
                              </a:cubicBezTo>
                              <a:cubicBezTo>
                                <a:pt x="270146" y="405858"/>
                                <a:pt x="270146" y="410822"/>
                                <a:pt x="270146" y="410822"/>
                              </a:cubicBezTo>
                              <a:cubicBezTo>
                                <a:pt x="270146" y="410822"/>
                                <a:pt x="270146" y="415787"/>
                                <a:pt x="270146" y="415787"/>
                              </a:cubicBezTo>
                              <a:cubicBezTo>
                                <a:pt x="270146" y="415787"/>
                                <a:pt x="270146" y="420752"/>
                                <a:pt x="270146" y="420752"/>
                              </a:cubicBezTo>
                              <a:cubicBezTo>
                                <a:pt x="270146" y="420752"/>
                                <a:pt x="270146" y="425716"/>
                                <a:pt x="270146" y="425716"/>
                              </a:cubicBezTo>
                              <a:cubicBezTo>
                                <a:pt x="270146" y="425716"/>
                                <a:pt x="270146" y="430681"/>
                                <a:pt x="270146" y="430681"/>
                              </a:cubicBezTo>
                              <a:cubicBezTo>
                                <a:pt x="270146" y="430681"/>
                                <a:pt x="270146" y="435645"/>
                                <a:pt x="270146" y="435645"/>
                              </a:cubicBezTo>
                              <a:cubicBezTo>
                                <a:pt x="270146" y="435645"/>
                                <a:pt x="270146" y="440610"/>
                                <a:pt x="270146" y="440610"/>
                              </a:cubicBezTo>
                              <a:cubicBezTo>
                                <a:pt x="270146" y="440610"/>
                                <a:pt x="270146" y="445575"/>
                                <a:pt x="270146" y="445575"/>
                              </a:cubicBezTo>
                              <a:cubicBezTo>
                                <a:pt x="270146" y="445575"/>
                                <a:pt x="270146" y="450539"/>
                                <a:pt x="270146" y="450539"/>
                              </a:cubicBezTo>
                              <a:cubicBezTo>
                                <a:pt x="270146" y="450539"/>
                                <a:pt x="270146" y="455504"/>
                                <a:pt x="270146" y="455504"/>
                              </a:cubicBezTo>
                              <a:cubicBezTo>
                                <a:pt x="270146" y="460468"/>
                                <a:pt x="270146" y="460468"/>
                                <a:pt x="270146" y="465433"/>
                              </a:cubicBezTo>
                              <a:lnTo>
                                <a:pt x="220500" y="435645"/>
                              </a:lnTo>
                              <a:cubicBezTo>
                                <a:pt x="210570" y="430681"/>
                                <a:pt x="195677" y="430681"/>
                                <a:pt x="190712" y="435645"/>
                              </a:cubicBezTo>
                              <a:lnTo>
                                <a:pt x="7021" y="539902"/>
                              </a:lnTo>
                              <a:cubicBezTo>
                                <a:pt x="2056" y="544867"/>
                                <a:pt x="2056" y="544867"/>
                                <a:pt x="2056" y="549831"/>
                              </a:cubicBezTo>
                              <a:cubicBezTo>
                                <a:pt x="2056" y="549831"/>
                                <a:pt x="2056" y="554796"/>
                                <a:pt x="2056" y="554796"/>
                              </a:cubicBezTo>
                              <a:cubicBezTo>
                                <a:pt x="2056" y="554796"/>
                                <a:pt x="2056" y="559760"/>
                                <a:pt x="2056" y="559760"/>
                              </a:cubicBezTo>
                              <a:cubicBezTo>
                                <a:pt x="2056" y="559760"/>
                                <a:pt x="2056" y="564725"/>
                                <a:pt x="2056" y="564725"/>
                              </a:cubicBezTo>
                              <a:cubicBezTo>
                                <a:pt x="2056" y="564725"/>
                                <a:pt x="2056" y="569690"/>
                                <a:pt x="2056" y="569690"/>
                              </a:cubicBezTo>
                              <a:cubicBezTo>
                                <a:pt x="2056" y="569690"/>
                                <a:pt x="2056" y="574654"/>
                                <a:pt x="2056" y="574654"/>
                              </a:cubicBezTo>
                              <a:cubicBezTo>
                                <a:pt x="2056" y="574654"/>
                                <a:pt x="2056" y="579619"/>
                                <a:pt x="2056" y="579619"/>
                              </a:cubicBezTo>
                              <a:cubicBezTo>
                                <a:pt x="2056" y="579619"/>
                                <a:pt x="2056" y="584583"/>
                                <a:pt x="2056" y="584583"/>
                              </a:cubicBezTo>
                              <a:cubicBezTo>
                                <a:pt x="2056" y="584583"/>
                                <a:pt x="2056" y="589548"/>
                                <a:pt x="2056" y="589548"/>
                              </a:cubicBezTo>
                              <a:cubicBezTo>
                                <a:pt x="2056" y="589548"/>
                                <a:pt x="2056" y="594513"/>
                                <a:pt x="2056" y="594513"/>
                              </a:cubicBezTo>
                              <a:cubicBezTo>
                                <a:pt x="2056" y="594513"/>
                                <a:pt x="2056" y="599477"/>
                                <a:pt x="2056" y="599477"/>
                              </a:cubicBezTo>
                              <a:cubicBezTo>
                                <a:pt x="-2908" y="604442"/>
                                <a:pt x="2056" y="609407"/>
                                <a:pt x="7021" y="614371"/>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5" name="Polyline: figure 64">
                          <a:extLst>
                            <a:ext uri="{FF2B5EF4-FFF2-40B4-BE49-F238E27FC236}">
                              <a16:creationId xmlns:a16="http://schemas.microsoft.com/office/drawing/2014/main" id="{37B22D18-100A-45F7-80EB-A13DFC719D42}"/>
                            </a:ext>
                          </a:extLst>
                        </p:cNvPr>
                        <p:cNvSpPr/>
                        <p:nvPr/>
                      </p:nvSpPr>
                      <p:spPr>
                        <a:xfrm>
                          <a:off x="14695272" y="7960520"/>
                          <a:ext cx="1253140" cy="747175"/>
                        </a:xfrm>
                        <a:custGeom>
                          <a:avLst/>
                          <a:gdLst>
                            <a:gd name="connsiteX0" fmla="*/ 7021 w 1253140"/>
                            <a:gd name="connsiteY0" fmla="*/ 614372 h 747175"/>
                            <a:gd name="connsiteX1" fmla="*/ 230429 w 1253140"/>
                            <a:gd name="connsiteY1" fmla="*/ 743452 h 747175"/>
                            <a:gd name="connsiteX2" fmla="*/ 260217 w 1253140"/>
                            <a:gd name="connsiteY2" fmla="*/ 743452 h 747175"/>
                            <a:gd name="connsiteX3" fmla="*/ 443908 w 1253140"/>
                            <a:gd name="connsiteY3" fmla="*/ 639195 h 747175"/>
                            <a:gd name="connsiteX4" fmla="*/ 448872 w 1253140"/>
                            <a:gd name="connsiteY4" fmla="*/ 629266 h 747175"/>
                            <a:gd name="connsiteX5" fmla="*/ 448872 w 1253140"/>
                            <a:gd name="connsiteY5" fmla="*/ 624301 h 747175"/>
                            <a:gd name="connsiteX6" fmla="*/ 448872 w 1253140"/>
                            <a:gd name="connsiteY6" fmla="*/ 619336 h 747175"/>
                            <a:gd name="connsiteX7" fmla="*/ 448872 w 1253140"/>
                            <a:gd name="connsiteY7" fmla="*/ 614372 h 747175"/>
                            <a:gd name="connsiteX8" fmla="*/ 448872 w 1253140"/>
                            <a:gd name="connsiteY8" fmla="*/ 609407 h 747175"/>
                            <a:gd name="connsiteX9" fmla="*/ 448872 w 1253140"/>
                            <a:gd name="connsiteY9" fmla="*/ 604443 h 747175"/>
                            <a:gd name="connsiteX10" fmla="*/ 448872 w 1253140"/>
                            <a:gd name="connsiteY10" fmla="*/ 599478 h 747175"/>
                            <a:gd name="connsiteX11" fmla="*/ 448872 w 1253140"/>
                            <a:gd name="connsiteY11" fmla="*/ 594513 h 747175"/>
                            <a:gd name="connsiteX12" fmla="*/ 448872 w 1253140"/>
                            <a:gd name="connsiteY12" fmla="*/ 589549 h 747175"/>
                            <a:gd name="connsiteX13" fmla="*/ 448872 w 1253140"/>
                            <a:gd name="connsiteY13" fmla="*/ 584584 h 747175"/>
                            <a:gd name="connsiteX14" fmla="*/ 448872 w 1253140"/>
                            <a:gd name="connsiteY14" fmla="*/ 579620 h 747175"/>
                            <a:gd name="connsiteX15" fmla="*/ 448872 w 1253140"/>
                            <a:gd name="connsiteY15" fmla="*/ 569690 h 747175"/>
                            <a:gd name="connsiteX16" fmla="*/ 498518 w 1253140"/>
                            <a:gd name="connsiteY16" fmla="*/ 599478 h 747175"/>
                            <a:gd name="connsiteX17" fmla="*/ 528306 w 1253140"/>
                            <a:gd name="connsiteY17" fmla="*/ 599478 h 747175"/>
                            <a:gd name="connsiteX18" fmla="*/ 711997 w 1253140"/>
                            <a:gd name="connsiteY18" fmla="*/ 495221 h 747175"/>
                            <a:gd name="connsiteX19" fmla="*/ 716962 w 1253140"/>
                            <a:gd name="connsiteY19" fmla="*/ 485292 h 747175"/>
                            <a:gd name="connsiteX20" fmla="*/ 716962 w 1253140"/>
                            <a:gd name="connsiteY20" fmla="*/ 480327 h 747175"/>
                            <a:gd name="connsiteX21" fmla="*/ 716962 w 1253140"/>
                            <a:gd name="connsiteY21" fmla="*/ 475362 h 747175"/>
                            <a:gd name="connsiteX22" fmla="*/ 716962 w 1253140"/>
                            <a:gd name="connsiteY22" fmla="*/ 470398 h 747175"/>
                            <a:gd name="connsiteX23" fmla="*/ 716962 w 1253140"/>
                            <a:gd name="connsiteY23" fmla="*/ 465433 h 747175"/>
                            <a:gd name="connsiteX24" fmla="*/ 716962 w 1253140"/>
                            <a:gd name="connsiteY24" fmla="*/ 460468 h 747175"/>
                            <a:gd name="connsiteX25" fmla="*/ 716962 w 1253140"/>
                            <a:gd name="connsiteY25" fmla="*/ 455504 h 747175"/>
                            <a:gd name="connsiteX26" fmla="*/ 716962 w 1253140"/>
                            <a:gd name="connsiteY26" fmla="*/ 450539 h 747175"/>
                            <a:gd name="connsiteX27" fmla="*/ 716962 w 1253140"/>
                            <a:gd name="connsiteY27" fmla="*/ 445574 h 747175"/>
                            <a:gd name="connsiteX28" fmla="*/ 716962 w 1253140"/>
                            <a:gd name="connsiteY28" fmla="*/ 440610 h 747175"/>
                            <a:gd name="connsiteX29" fmla="*/ 716962 w 1253140"/>
                            <a:gd name="connsiteY29" fmla="*/ 435645 h 747175"/>
                            <a:gd name="connsiteX30" fmla="*/ 716962 w 1253140"/>
                            <a:gd name="connsiteY30" fmla="*/ 425716 h 747175"/>
                            <a:gd name="connsiteX31" fmla="*/ 766608 w 1253140"/>
                            <a:gd name="connsiteY31" fmla="*/ 455504 h 747175"/>
                            <a:gd name="connsiteX32" fmla="*/ 796395 w 1253140"/>
                            <a:gd name="connsiteY32" fmla="*/ 455504 h 747175"/>
                            <a:gd name="connsiteX33" fmla="*/ 980087 w 1253140"/>
                            <a:gd name="connsiteY33" fmla="*/ 351247 h 747175"/>
                            <a:gd name="connsiteX34" fmla="*/ 985051 w 1253140"/>
                            <a:gd name="connsiteY34" fmla="*/ 341318 h 747175"/>
                            <a:gd name="connsiteX35" fmla="*/ 985051 w 1253140"/>
                            <a:gd name="connsiteY35" fmla="*/ 336353 h 747175"/>
                            <a:gd name="connsiteX36" fmla="*/ 985051 w 1253140"/>
                            <a:gd name="connsiteY36" fmla="*/ 331389 h 747175"/>
                            <a:gd name="connsiteX37" fmla="*/ 985051 w 1253140"/>
                            <a:gd name="connsiteY37" fmla="*/ 326424 h 747175"/>
                            <a:gd name="connsiteX38" fmla="*/ 985051 w 1253140"/>
                            <a:gd name="connsiteY38" fmla="*/ 321459 h 747175"/>
                            <a:gd name="connsiteX39" fmla="*/ 985051 w 1253140"/>
                            <a:gd name="connsiteY39" fmla="*/ 316495 h 747175"/>
                            <a:gd name="connsiteX40" fmla="*/ 985051 w 1253140"/>
                            <a:gd name="connsiteY40" fmla="*/ 311530 h 747175"/>
                            <a:gd name="connsiteX41" fmla="*/ 985051 w 1253140"/>
                            <a:gd name="connsiteY41" fmla="*/ 306566 h 747175"/>
                            <a:gd name="connsiteX42" fmla="*/ 985051 w 1253140"/>
                            <a:gd name="connsiteY42" fmla="*/ 301601 h 747175"/>
                            <a:gd name="connsiteX43" fmla="*/ 985051 w 1253140"/>
                            <a:gd name="connsiteY43" fmla="*/ 296636 h 747175"/>
                            <a:gd name="connsiteX44" fmla="*/ 985051 w 1253140"/>
                            <a:gd name="connsiteY44" fmla="*/ 291672 h 747175"/>
                            <a:gd name="connsiteX45" fmla="*/ 985051 w 1253140"/>
                            <a:gd name="connsiteY45" fmla="*/ 281743 h 747175"/>
                            <a:gd name="connsiteX46" fmla="*/ 1034697 w 1253140"/>
                            <a:gd name="connsiteY46" fmla="*/ 311530 h 747175"/>
                            <a:gd name="connsiteX47" fmla="*/ 1064485 w 1253140"/>
                            <a:gd name="connsiteY47" fmla="*/ 311530 h 747175"/>
                            <a:gd name="connsiteX48" fmla="*/ 1248176 w 1253140"/>
                            <a:gd name="connsiteY48" fmla="*/ 207273 h 747175"/>
                            <a:gd name="connsiteX49" fmla="*/ 1253141 w 1253140"/>
                            <a:gd name="connsiteY49" fmla="*/ 197344 h 747175"/>
                            <a:gd name="connsiteX50" fmla="*/ 1253141 w 1253140"/>
                            <a:gd name="connsiteY50" fmla="*/ 192379 h 747175"/>
                            <a:gd name="connsiteX51" fmla="*/ 1253141 w 1253140"/>
                            <a:gd name="connsiteY51" fmla="*/ 187414 h 747175"/>
                            <a:gd name="connsiteX52" fmla="*/ 1253141 w 1253140"/>
                            <a:gd name="connsiteY52" fmla="*/ 182450 h 747175"/>
                            <a:gd name="connsiteX53" fmla="*/ 1253141 w 1253140"/>
                            <a:gd name="connsiteY53" fmla="*/ 177485 h 747175"/>
                            <a:gd name="connsiteX54" fmla="*/ 1253141 w 1253140"/>
                            <a:gd name="connsiteY54" fmla="*/ 172520 h 747175"/>
                            <a:gd name="connsiteX55" fmla="*/ 1253141 w 1253140"/>
                            <a:gd name="connsiteY55" fmla="*/ 167556 h 747175"/>
                            <a:gd name="connsiteX56" fmla="*/ 1253141 w 1253140"/>
                            <a:gd name="connsiteY56" fmla="*/ 162591 h 747175"/>
                            <a:gd name="connsiteX57" fmla="*/ 1253141 w 1253140"/>
                            <a:gd name="connsiteY57" fmla="*/ 157627 h 747175"/>
                            <a:gd name="connsiteX58" fmla="*/ 1253141 w 1253140"/>
                            <a:gd name="connsiteY58" fmla="*/ 152662 h 747175"/>
                            <a:gd name="connsiteX59" fmla="*/ 1253141 w 1253140"/>
                            <a:gd name="connsiteY59" fmla="*/ 147697 h 747175"/>
                            <a:gd name="connsiteX60" fmla="*/ 1248176 w 1253140"/>
                            <a:gd name="connsiteY60" fmla="*/ 132804 h 747175"/>
                            <a:gd name="connsiteX61" fmla="*/ 1024768 w 1253140"/>
                            <a:gd name="connsiteY61" fmla="*/ 3724 h 747175"/>
                            <a:gd name="connsiteX62" fmla="*/ 994980 w 1253140"/>
                            <a:gd name="connsiteY62" fmla="*/ 3724 h 747175"/>
                            <a:gd name="connsiteX63" fmla="*/ 811289 w 1253140"/>
                            <a:gd name="connsiteY63" fmla="*/ 107981 h 747175"/>
                            <a:gd name="connsiteX64" fmla="*/ 806325 w 1253140"/>
                            <a:gd name="connsiteY64" fmla="*/ 117910 h 747175"/>
                            <a:gd name="connsiteX65" fmla="*/ 806325 w 1253140"/>
                            <a:gd name="connsiteY65" fmla="*/ 122874 h 747175"/>
                            <a:gd name="connsiteX66" fmla="*/ 806325 w 1253140"/>
                            <a:gd name="connsiteY66" fmla="*/ 127839 h 747175"/>
                            <a:gd name="connsiteX67" fmla="*/ 806325 w 1253140"/>
                            <a:gd name="connsiteY67" fmla="*/ 132804 h 747175"/>
                            <a:gd name="connsiteX68" fmla="*/ 806325 w 1253140"/>
                            <a:gd name="connsiteY68" fmla="*/ 137768 h 747175"/>
                            <a:gd name="connsiteX69" fmla="*/ 806325 w 1253140"/>
                            <a:gd name="connsiteY69" fmla="*/ 142733 h 747175"/>
                            <a:gd name="connsiteX70" fmla="*/ 806325 w 1253140"/>
                            <a:gd name="connsiteY70" fmla="*/ 147697 h 747175"/>
                            <a:gd name="connsiteX71" fmla="*/ 806325 w 1253140"/>
                            <a:gd name="connsiteY71" fmla="*/ 152662 h 747175"/>
                            <a:gd name="connsiteX72" fmla="*/ 806325 w 1253140"/>
                            <a:gd name="connsiteY72" fmla="*/ 157627 h 747175"/>
                            <a:gd name="connsiteX73" fmla="*/ 806325 w 1253140"/>
                            <a:gd name="connsiteY73" fmla="*/ 162591 h 747175"/>
                            <a:gd name="connsiteX74" fmla="*/ 806325 w 1253140"/>
                            <a:gd name="connsiteY74" fmla="*/ 167556 h 747175"/>
                            <a:gd name="connsiteX75" fmla="*/ 806325 w 1253140"/>
                            <a:gd name="connsiteY75" fmla="*/ 177485 h 747175"/>
                            <a:gd name="connsiteX76" fmla="*/ 756679 w 1253140"/>
                            <a:gd name="connsiteY76" fmla="*/ 147697 h 747175"/>
                            <a:gd name="connsiteX77" fmla="*/ 726891 w 1253140"/>
                            <a:gd name="connsiteY77" fmla="*/ 147697 h 747175"/>
                            <a:gd name="connsiteX78" fmla="*/ 543200 w 1253140"/>
                            <a:gd name="connsiteY78" fmla="*/ 251955 h 747175"/>
                            <a:gd name="connsiteX79" fmla="*/ 538235 w 1253140"/>
                            <a:gd name="connsiteY79" fmla="*/ 261884 h 747175"/>
                            <a:gd name="connsiteX80" fmla="*/ 538235 w 1253140"/>
                            <a:gd name="connsiteY80" fmla="*/ 266849 h 747175"/>
                            <a:gd name="connsiteX81" fmla="*/ 538235 w 1253140"/>
                            <a:gd name="connsiteY81" fmla="*/ 271813 h 747175"/>
                            <a:gd name="connsiteX82" fmla="*/ 538235 w 1253140"/>
                            <a:gd name="connsiteY82" fmla="*/ 276778 h 747175"/>
                            <a:gd name="connsiteX83" fmla="*/ 538235 w 1253140"/>
                            <a:gd name="connsiteY83" fmla="*/ 281743 h 747175"/>
                            <a:gd name="connsiteX84" fmla="*/ 538235 w 1253140"/>
                            <a:gd name="connsiteY84" fmla="*/ 286707 h 747175"/>
                            <a:gd name="connsiteX85" fmla="*/ 538235 w 1253140"/>
                            <a:gd name="connsiteY85" fmla="*/ 291672 h 747175"/>
                            <a:gd name="connsiteX86" fmla="*/ 538235 w 1253140"/>
                            <a:gd name="connsiteY86" fmla="*/ 296636 h 747175"/>
                            <a:gd name="connsiteX87" fmla="*/ 538235 w 1253140"/>
                            <a:gd name="connsiteY87" fmla="*/ 301601 h 747175"/>
                            <a:gd name="connsiteX88" fmla="*/ 538235 w 1253140"/>
                            <a:gd name="connsiteY88" fmla="*/ 306566 h 747175"/>
                            <a:gd name="connsiteX89" fmla="*/ 538235 w 1253140"/>
                            <a:gd name="connsiteY89" fmla="*/ 311530 h 747175"/>
                            <a:gd name="connsiteX90" fmla="*/ 538235 w 1253140"/>
                            <a:gd name="connsiteY90" fmla="*/ 321459 h 747175"/>
                            <a:gd name="connsiteX91" fmla="*/ 488589 w 1253140"/>
                            <a:gd name="connsiteY91" fmla="*/ 291672 h 747175"/>
                            <a:gd name="connsiteX92" fmla="*/ 458802 w 1253140"/>
                            <a:gd name="connsiteY92" fmla="*/ 291672 h 747175"/>
                            <a:gd name="connsiteX93" fmla="*/ 275110 w 1253140"/>
                            <a:gd name="connsiteY93" fmla="*/ 395928 h 747175"/>
                            <a:gd name="connsiteX94" fmla="*/ 270146 w 1253140"/>
                            <a:gd name="connsiteY94" fmla="*/ 405858 h 747175"/>
                            <a:gd name="connsiteX95" fmla="*/ 270146 w 1253140"/>
                            <a:gd name="connsiteY95" fmla="*/ 410822 h 747175"/>
                            <a:gd name="connsiteX96" fmla="*/ 270146 w 1253140"/>
                            <a:gd name="connsiteY96" fmla="*/ 415787 h 747175"/>
                            <a:gd name="connsiteX97" fmla="*/ 270146 w 1253140"/>
                            <a:gd name="connsiteY97" fmla="*/ 420751 h 747175"/>
                            <a:gd name="connsiteX98" fmla="*/ 270146 w 1253140"/>
                            <a:gd name="connsiteY98" fmla="*/ 425716 h 747175"/>
                            <a:gd name="connsiteX99" fmla="*/ 270146 w 1253140"/>
                            <a:gd name="connsiteY99" fmla="*/ 430681 h 747175"/>
                            <a:gd name="connsiteX100" fmla="*/ 270146 w 1253140"/>
                            <a:gd name="connsiteY100" fmla="*/ 435645 h 747175"/>
                            <a:gd name="connsiteX101" fmla="*/ 270146 w 1253140"/>
                            <a:gd name="connsiteY101" fmla="*/ 440610 h 747175"/>
                            <a:gd name="connsiteX102" fmla="*/ 270146 w 1253140"/>
                            <a:gd name="connsiteY102" fmla="*/ 445574 h 747175"/>
                            <a:gd name="connsiteX103" fmla="*/ 270146 w 1253140"/>
                            <a:gd name="connsiteY103" fmla="*/ 450539 h 747175"/>
                            <a:gd name="connsiteX104" fmla="*/ 270146 w 1253140"/>
                            <a:gd name="connsiteY104" fmla="*/ 455504 h 747175"/>
                            <a:gd name="connsiteX105" fmla="*/ 270146 w 1253140"/>
                            <a:gd name="connsiteY105" fmla="*/ 465433 h 747175"/>
                            <a:gd name="connsiteX106" fmla="*/ 220500 w 1253140"/>
                            <a:gd name="connsiteY106" fmla="*/ 435645 h 747175"/>
                            <a:gd name="connsiteX107" fmla="*/ 190712 w 1253140"/>
                            <a:gd name="connsiteY107" fmla="*/ 435645 h 747175"/>
                            <a:gd name="connsiteX108" fmla="*/ 7021 w 1253140"/>
                            <a:gd name="connsiteY108" fmla="*/ 539903 h 747175"/>
                            <a:gd name="connsiteX109" fmla="*/ 2056 w 1253140"/>
                            <a:gd name="connsiteY109" fmla="*/ 549832 h 747175"/>
                            <a:gd name="connsiteX110" fmla="*/ 2056 w 1253140"/>
                            <a:gd name="connsiteY110" fmla="*/ 554797 h 747175"/>
                            <a:gd name="connsiteX111" fmla="*/ 2056 w 1253140"/>
                            <a:gd name="connsiteY111" fmla="*/ 559761 h 747175"/>
                            <a:gd name="connsiteX112" fmla="*/ 2056 w 1253140"/>
                            <a:gd name="connsiteY112" fmla="*/ 564726 h 747175"/>
                            <a:gd name="connsiteX113" fmla="*/ 2056 w 1253140"/>
                            <a:gd name="connsiteY113" fmla="*/ 569690 h 747175"/>
                            <a:gd name="connsiteX114" fmla="*/ 2056 w 1253140"/>
                            <a:gd name="connsiteY114" fmla="*/ 574655 h 747175"/>
                            <a:gd name="connsiteX115" fmla="*/ 2056 w 1253140"/>
                            <a:gd name="connsiteY115" fmla="*/ 579620 h 747175"/>
                            <a:gd name="connsiteX116" fmla="*/ 2056 w 1253140"/>
                            <a:gd name="connsiteY116" fmla="*/ 584584 h 747175"/>
                            <a:gd name="connsiteX117" fmla="*/ 2056 w 1253140"/>
                            <a:gd name="connsiteY117" fmla="*/ 589549 h 747175"/>
                            <a:gd name="connsiteX118" fmla="*/ 2056 w 1253140"/>
                            <a:gd name="connsiteY118" fmla="*/ 594513 h 747175"/>
                            <a:gd name="connsiteX119" fmla="*/ 2056 w 1253140"/>
                            <a:gd name="connsiteY119" fmla="*/ 599478 h 747175"/>
                            <a:gd name="connsiteX120" fmla="*/ 7021 w 1253140"/>
                            <a:gd name="connsiteY120" fmla="*/ 614372 h 7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53140" h="747175">
                              <a:moveTo>
                                <a:pt x="7021" y="614372"/>
                              </a:moveTo>
                              <a:lnTo>
                                <a:pt x="230429" y="743452"/>
                              </a:lnTo>
                              <a:cubicBezTo>
                                <a:pt x="240358" y="748417"/>
                                <a:pt x="255252" y="748417"/>
                                <a:pt x="260217" y="743452"/>
                              </a:cubicBezTo>
                              <a:lnTo>
                                <a:pt x="443908" y="639195"/>
                              </a:lnTo>
                              <a:cubicBezTo>
                                <a:pt x="448872" y="634230"/>
                                <a:pt x="448872" y="634230"/>
                                <a:pt x="448872" y="629266"/>
                              </a:cubicBezTo>
                              <a:cubicBezTo>
                                <a:pt x="448872" y="629266"/>
                                <a:pt x="448872" y="624301"/>
                                <a:pt x="448872" y="624301"/>
                              </a:cubicBezTo>
                              <a:cubicBezTo>
                                <a:pt x="448872" y="624301"/>
                                <a:pt x="448872" y="619336"/>
                                <a:pt x="448872" y="619336"/>
                              </a:cubicBezTo>
                              <a:cubicBezTo>
                                <a:pt x="448872" y="619336"/>
                                <a:pt x="448872" y="614372"/>
                                <a:pt x="448872" y="614372"/>
                              </a:cubicBezTo>
                              <a:cubicBezTo>
                                <a:pt x="448872" y="614372"/>
                                <a:pt x="448872" y="609407"/>
                                <a:pt x="448872" y="609407"/>
                              </a:cubicBezTo>
                              <a:cubicBezTo>
                                <a:pt x="448872" y="609407"/>
                                <a:pt x="448872" y="604443"/>
                                <a:pt x="448872" y="604443"/>
                              </a:cubicBezTo>
                              <a:cubicBezTo>
                                <a:pt x="448872" y="604443"/>
                                <a:pt x="448872" y="599478"/>
                                <a:pt x="448872" y="599478"/>
                              </a:cubicBezTo>
                              <a:cubicBezTo>
                                <a:pt x="448872" y="599478"/>
                                <a:pt x="448872" y="594513"/>
                                <a:pt x="448872" y="594513"/>
                              </a:cubicBezTo>
                              <a:cubicBezTo>
                                <a:pt x="448872" y="594513"/>
                                <a:pt x="448872" y="589549"/>
                                <a:pt x="448872" y="589549"/>
                              </a:cubicBezTo>
                              <a:cubicBezTo>
                                <a:pt x="448872" y="589549"/>
                                <a:pt x="448872" y="584584"/>
                                <a:pt x="448872" y="584584"/>
                              </a:cubicBezTo>
                              <a:cubicBezTo>
                                <a:pt x="448872" y="584584"/>
                                <a:pt x="448872" y="579620"/>
                                <a:pt x="448872" y="579620"/>
                              </a:cubicBezTo>
                              <a:cubicBezTo>
                                <a:pt x="448872" y="574655"/>
                                <a:pt x="448872" y="574655"/>
                                <a:pt x="448872" y="569690"/>
                              </a:cubicBezTo>
                              <a:lnTo>
                                <a:pt x="498518" y="599478"/>
                              </a:lnTo>
                              <a:cubicBezTo>
                                <a:pt x="508448" y="604443"/>
                                <a:pt x="523341" y="604443"/>
                                <a:pt x="528306" y="599478"/>
                              </a:cubicBezTo>
                              <a:lnTo>
                                <a:pt x="711997" y="495221"/>
                              </a:lnTo>
                              <a:cubicBezTo>
                                <a:pt x="716962" y="490257"/>
                                <a:pt x="716962" y="490257"/>
                                <a:pt x="716962" y="485292"/>
                              </a:cubicBezTo>
                              <a:cubicBezTo>
                                <a:pt x="716962" y="485292"/>
                                <a:pt x="716962" y="480327"/>
                                <a:pt x="716962" y="480327"/>
                              </a:cubicBezTo>
                              <a:cubicBezTo>
                                <a:pt x="716962" y="480327"/>
                                <a:pt x="716962" y="475362"/>
                                <a:pt x="716962" y="475362"/>
                              </a:cubicBezTo>
                              <a:cubicBezTo>
                                <a:pt x="716962" y="475362"/>
                                <a:pt x="716962" y="470398"/>
                                <a:pt x="716962" y="470398"/>
                              </a:cubicBezTo>
                              <a:cubicBezTo>
                                <a:pt x="716962" y="470398"/>
                                <a:pt x="716962" y="465433"/>
                                <a:pt x="716962" y="465433"/>
                              </a:cubicBezTo>
                              <a:cubicBezTo>
                                <a:pt x="716962" y="465433"/>
                                <a:pt x="716962" y="460468"/>
                                <a:pt x="716962" y="460468"/>
                              </a:cubicBezTo>
                              <a:cubicBezTo>
                                <a:pt x="716962" y="460468"/>
                                <a:pt x="716962" y="455504"/>
                                <a:pt x="716962" y="455504"/>
                              </a:cubicBezTo>
                              <a:cubicBezTo>
                                <a:pt x="716962" y="455504"/>
                                <a:pt x="716962" y="450539"/>
                                <a:pt x="716962" y="450539"/>
                              </a:cubicBezTo>
                              <a:cubicBezTo>
                                <a:pt x="716962" y="450539"/>
                                <a:pt x="716962" y="445574"/>
                                <a:pt x="716962" y="445574"/>
                              </a:cubicBezTo>
                              <a:cubicBezTo>
                                <a:pt x="716962" y="445574"/>
                                <a:pt x="716962" y="440610"/>
                                <a:pt x="716962" y="440610"/>
                              </a:cubicBezTo>
                              <a:cubicBezTo>
                                <a:pt x="716962" y="440610"/>
                                <a:pt x="716962" y="435645"/>
                                <a:pt x="716962" y="435645"/>
                              </a:cubicBezTo>
                              <a:cubicBezTo>
                                <a:pt x="716962" y="430681"/>
                                <a:pt x="716962" y="430681"/>
                                <a:pt x="716962" y="425716"/>
                              </a:cubicBezTo>
                              <a:lnTo>
                                <a:pt x="766608" y="455504"/>
                              </a:lnTo>
                              <a:cubicBezTo>
                                <a:pt x="776537" y="460468"/>
                                <a:pt x="791431" y="460468"/>
                                <a:pt x="796395" y="455504"/>
                              </a:cubicBezTo>
                              <a:lnTo>
                                <a:pt x="980087" y="351247"/>
                              </a:lnTo>
                              <a:cubicBezTo>
                                <a:pt x="985051" y="346282"/>
                                <a:pt x="985051" y="346282"/>
                                <a:pt x="985051" y="341318"/>
                              </a:cubicBezTo>
                              <a:cubicBezTo>
                                <a:pt x="985051" y="341318"/>
                                <a:pt x="985051" y="336353"/>
                                <a:pt x="985051" y="336353"/>
                              </a:cubicBezTo>
                              <a:cubicBezTo>
                                <a:pt x="985051" y="336353"/>
                                <a:pt x="985051" y="331389"/>
                                <a:pt x="985051" y="331389"/>
                              </a:cubicBezTo>
                              <a:cubicBezTo>
                                <a:pt x="985051" y="331389"/>
                                <a:pt x="985051" y="326424"/>
                                <a:pt x="985051" y="326424"/>
                              </a:cubicBezTo>
                              <a:cubicBezTo>
                                <a:pt x="985051" y="326424"/>
                                <a:pt x="985051" y="321459"/>
                                <a:pt x="985051" y="321459"/>
                              </a:cubicBezTo>
                              <a:cubicBezTo>
                                <a:pt x="985051" y="321459"/>
                                <a:pt x="985051" y="316495"/>
                                <a:pt x="985051" y="316495"/>
                              </a:cubicBezTo>
                              <a:cubicBezTo>
                                <a:pt x="985051" y="316495"/>
                                <a:pt x="985051" y="311530"/>
                                <a:pt x="985051" y="311530"/>
                              </a:cubicBezTo>
                              <a:cubicBezTo>
                                <a:pt x="985051" y="311530"/>
                                <a:pt x="985051" y="306566"/>
                                <a:pt x="985051" y="306566"/>
                              </a:cubicBezTo>
                              <a:cubicBezTo>
                                <a:pt x="985051" y="306566"/>
                                <a:pt x="985051" y="301601"/>
                                <a:pt x="985051" y="301601"/>
                              </a:cubicBezTo>
                              <a:cubicBezTo>
                                <a:pt x="985051" y="301601"/>
                                <a:pt x="985051" y="296636"/>
                                <a:pt x="985051" y="296636"/>
                              </a:cubicBezTo>
                              <a:cubicBezTo>
                                <a:pt x="985051" y="296636"/>
                                <a:pt x="985051" y="291672"/>
                                <a:pt x="985051" y="291672"/>
                              </a:cubicBezTo>
                              <a:cubicBezTo>
                                <a:pt x="985051" y="286707"/>
                                <a:pt x="985051" y="286707"/>
                                <a:pt x="985051" y="281743"/>
                              </a:cubicBezTo>
                              <a:lnTo>
                                <a:pt x="1034697" y="311530"/>
                              </a:lnTo>
                              <a:cubicBezTo>
                                <a:pt x="1044626" y="316495"/>
                                <a:pt x="1059520" y="316495"/>
                                <a:pt x="1064485" y="311530"/>
                              </a:cubicBezTo>
                              <a:lnTo>
                                <a:pt x="1248176" y="207273"/>
                              </a:lnTo>
                              <a:cubicBezTo>
                                <a:pt x="1253141" y="202308"/>
                                <a:pt x="1253141" y="202308"/>
                                <a:pt x="1253141" y="197344"/>
                              </a:cubicBezTo>
                              <a:cubicBezTo>
                                <a:pt x="1253141" y="197344"/>
                                <a:pt x="1253141" y="192379"/>
                                <a:pt x="1253141" y="192379"/>
                              </a:cubicBezTo>
                              <a:cubicBezTo>
                                <a:pt x="1253141" y="192379"/>
                                <a:pt x="1253141" y="187414"/>
                                <a:pt x="1253141" y="187414"/>
                              </a:cubicBezTo>
                              <a:cubicBezTo>
                                <a:pt x="1253141" y="187414"/>
                                <a:pt x="1253141" y="182450"/>
                                <a:pt x="1253141" y="182450"/>
                              </a:cubicBezTo>
                              <a:cubicBezTo>
                                <a:pt x="1253141" y="182450"/>
                                <a:pt x="1253141" y="177485"/>
                                <a:pt x="1253141" y="177485"/>
                              </a:cubicBezTo>
                              <a:cubicBezTo>
                                <a:pt x="1253141" y="177485"/>
                                <a:pt x="1253141" y="172520"/>
                                <a:pt x="1253141" y="172520"/>
                              </a:cubicBezTo>
                              <a:cubicBezTo>
                                <a:pt x="1253141" y="172520"/>
                                <a:pt x="1253141" y="167556"/>
                                <a:pt x="1253141" y="167556"/>
                              </a:cubicBezTo>
                              <a:cubicBezTo>
                                <a:pt x="1253141" y="167556"/>
                                <a:pt x="1253141" y="162591"/>
                                <a:pt x="1253141" y="162591"/>
                              </a:cubicBezTo>
                              <a:cubicBezTo>
                                <a:pt x="1253141" y="162591"/>
                                <a:pt x="1253141" y="157627"/>
                                <a:pt x="1253141" y="157627"/>
                              </a:cubicBezTo>
                              <a:cubicBezTo>
                                <a:pt x="1253141" y="157627"/>
                                <a:pt x="1253141" y="152662"/>
                                <a:pt x="1253141" y="152662"/>
                              </a:cubicBezTo>
                              <a:cubicBezTo>
                                <a:pt x="1253141" y="152662"/>
                                <a:pt x="1253141" y="147697"/>
                                <a:pt x="1253141" y="147697"/>
                              </a:cubicBezTo>
                              <a:cubicBezTo>
                                <a:pt x="1253141" y="142733"/>
                                <a:pt x="1253141" y="137768"/>
                                <a:pt x="1248176" y="132804"/>
                              </a:cubicBezTo>
                              <a:lnTo>
                                <a:pt x="1024768" y="3724"/>
                              </a:lnTo>
                              <a:cubicBezTo>
                                <a:pt x="1014839" y="-1241"/>
                                <a:pt x="999945" y="-1241"/>
                                <a:pt x="994980" y="3724"/>
                              </a:cubicBezTo>
                              <a:lnTo>
                                <a:pt x="811289" y="107981"/>
                              </a:lnTo>
                              <a:cubicBezTo>
                                <a:pt x="806325" y="112945"/>
                                <a:pt x="806325" y="112945"/>
                                <a:pt x="806325" y="117910"/>
                              </a:cubicBezTo>
                              <a:cubicBezTo>
                                <a:pt x="806325" y="117910"/>
                                <a:pt x="806325" y="122874"/>
                                <a:pt x="806325" y="122874"/>
                              </a:cubicBezTo>
                              <a:cubicBezTo>
                                <a:pt x="806325" y="122874"/>
                                <a:pt x="806325" y="127839"/>
                                <a:pt x="806325" y="127839"/>
                              </a:cubicBezTo>
                              <a:cubicBezTo>
                                <a:pt x="806325" y="127839"/>
                                <a:pt x="806325" y="132804"/>
                                <a:pt x="806325" y="132804"/>
                              </a:cubicBezTo>
                              <a:cubicBezTo>
                                <a:pt x="806325" y="132804"/>
                                <a:pt x="806325" y="137768"/>
                                <a:pt x="806325" y="137768"/>
                              </a:cubicBezTo>
                              <a:cubicBezTo>
                                <a:pt x="806325" y="137768"/>
                                <a:pt x="806325" y="142733"/>
                                <a:pt x="806325" y="142733"/>
                              </a:cubicBezTo>
                              <a:cubicBezTo>
                                <a:pt x="806325" y="142733"/>
                                <a:pt x="806325" y="147697"/>
                                <a:pt x="806325" y="147697"/>
                              </a:cubicBezTo>
                              <a:cubicBezTo>
                                <a:pt x="806325" y="147697"/>
                                <a:pt x="806325" y="152662"/>
                                <a:pt x="806325" y="152662"/>
                              </a:cubicBezTo>
                              <a:cubicBezTo>
                                <a:pt x="806325" y="152662"/>
                                <a:pt x="806325" y="157627"/>
                                <a:pt x="806325" y="157627"/>
                              </a:cubicBezTo>
                              <a:cubicBezTo>
                                <a:pt x="806325" y="157627"/>
                                <a:pt x="806325" y="162591"/>
                                <a:pt x="806325" y="162591"/>
                              </a:cubicBezTo>
                              <a:cubicBezTo>
                                <a:pt x="806325" y="162591"/>
                                <a:pt x="806325" y="167556"/>
                                <a:pt x="806325" y="167556"/>
                              </a:cubicBezTo>
                              <a:cubicBezTo>
                                <a:pt x="806325" y="172520"/>
                                <a:pt x="806325" y="172520"/>
                                <a:pt x="806325" y="177485"/>
                              </a:cubicBezTo>
                              <a:lnTo>
                                <a:pt x="756679" y="147697"/>
                              </a:lnTo>
                              <a:cubicBezTo>
                                <a:pt x="746749" y="142733"/>
                                <a:pt x="731856" y="142733"/>
                                <a:pt x="726891" y="147697"/>
                              </a:cubicBezTo>
                              <a:lnTo>
                                <a:pt x="543200" y="251955"/>
                              </a:lnTo>
                              <a:cubicBezTo>
                                <a:pt x="538235" y="256920"/>
                                <a:pt x="538235" y="256920"/>
                                <a:pt x="538235" y="261884"/>
                              </a:cubicBezTo>
                              <a:cubicBezTo>
                                <a:pt x="538235" y="261884"/>
                                <a:pt x="538235" y="266849"/>
                                <a:pt x="538235" y="266849"/>
                              </a:cubicBezTo>
                              <a:cubicBezTo>
                                <a:pt x="538235" y="266849"/>
                                <a:pt x="538235" y="271813"/>
                                <a:pt x="538235" y="271813"/>
                              </a:cubicBezTo>
                              <a:cubicBezTo>
                                <a:pt x="538235" y="271813"/>
                                <a:pt x="538235" y="276778"/>
                                <a:pt x="538235" y="276778"/>
                              </a:cubicBezTo>
                              <a:cubicBezTo>
                                <a:pt x="538235" y="276778"/>
                                <a:pt x="538235" y="281743"/>
                                <a:pt x="538235" y="281743"/>
                              </a:cubicBezTo>
                              <a:cubicBezTo>
                                <a:pt x="538235" y="281743"/>
                                <a:pt x="538235" y="286707"/>
                                <a:pt x="538235" y="286707"/>
                              </a:cubicBezTo>
                              <a:cubicBezTo>
                                <a:pt x="538235" y="286707"/>
                                <a:pt x="538235" y="291672"/>
                                <a:pt x="538235" y="291672"/>
                              </a:cubicBezTo>
                              <a:cubicBezTo>
                                <a:pt x="538235" y="291672"/>
                                <a:pt x="538235" y="296636"/>
                                <a:pt x="538235" y="296636"/>
                              </a:cubicBezTo>
                              <a:cubicBezTo>
                                <a:pt x="538235" y="296636"/>
                                <a:pt x="538235" y="301601"/>
                                <a:pt x="538235" y="301601"/>
                              </a:cubicBezTo>
                              <a:cubicBezTo>
                                <a:pt x="538235" y="301601"/>
                                <a:pt x="538235" y="306566"/>
                                <a:pt x="538235" y="306566"/>
                              </a:cubicBezTo>
                              <a:cubicBezTo>
                                <a:pt x="538235" y="306566"/>
                                <a:pt x="538235" y="311530"/>
                                <a:pt x="538235" y="311530"/>
                              </a:cubicBezTo>
                              <a:cubicBezTo>
                                <a:pt x="538235" y="316495"/>
                                <a:pt x="538235" y="316495"/>
                                <a:pt x="538235" y="321459"/>
                              </a:cubicBezTo>
                              <a:lnTo>
                                <a:pt x="488589" y="291672"/>
                              </a:lnTo>
                              <a:cubicBezTo>
                                <a:pt x="478660" y="286707"/>
                                <a:pt x="468731" y="286707"/>
                                <a:pt x="458802" y="291672"/>
                              </a:cubicBezTo>
                              <a:lnTo>
                                <a:pt x="275110" y="395928"/>
                              </a:lnTo>
                              <a:cubicBezTo>
                                <a:pt x="270146" y="400893"/>
                                <a:pt x="270146" y="400893"/>
                                <a:pt x="270146" y="405858"/>
                              </a:cubicBezTo>
                              <a:cubicBezTo>
                                <a:pt x="270146" y="405858"/>
                                <a:pt x="270146" y="410822"/>
                                <a:pt x="270146" y="410822"/>
                              </a:cubicBezTo>
                              <a:cubicBezTo>
                                <a:pt x="270146" y="410822"/>
                                <a:pt x="270146" y="415787"/>
                                <a:pt x="270146" y="415787"/>
                              </a:cubicBezTo>
                              <a:cubicBezTo>
                                <a:pt x="270146" y="415787"/>
                                <a:pt x="270146" y="420751"/>
                                <a:pt x="270146" y="420751"/>
                              </a:cubicBezTo>
                              <a:cubicBezTo>
                                <a:pt x="270146" y="420751"/>
                                <a:pt x="270146" y="425716"/>
                                <a:pt x="270146" y="425716"/>
                              </a:cubicBezTo>
                              <a:cubicBezTo>
                                <a:pt x="270146" y="425716"/>
                                <a:pt x="270146" y="430681"/>
                                <a:pt x="270146" y="430681"/>
                              </a:cubicBezTo>
                              <a:cubicBezTo>
                                <a:pt x="270146" y="430681"/>
                                <a:pt x="270146" y="435645"/>
                                <a:pt x="270146" y="435645"/>
                              </a:cubicBezTo>
                              <a:cubicBezTo>
                                <a:pt x="270146" y="435645"/>
                                <a:pt x="270146" y="440610"/>
                                <a:pt x="270146" y="440610"/>
                              </a:cubicBezTo>
                              <a:cubicBezTo>
                                <a:pt x="270146" y="440610"/>
                                <a:pt x="270146" y="445574"/>
                                <a:pt x="270146" y="445574"/>
                              </a:cubicBezTo>
                              <a:cubicBezTo>
                                <a:pt x="270146" y="445574"/>
                                <a:pt x="270146" y="450539"/>
                                <a:pt x="270146" y="450539"/>
                              </a:cubicBezTo>
                              <a:cubicBezTo>
                                <a:pt x="270146" y="450539"/>
                                <a:pt x="270146" y="455504"/>
                                <a:pt x="270146" y="455504"/>
                              </a:cubicBezTo>
                              <a:cubicBezTo>
                                <a:pt x="270146" y="460468"/>
                                <a:pt x="270146" y="460468"/>
                                <a:pt x="270146" y="465433"/>
                              </a:cubicBezTo>
                              <a:lnTo>
                                <a:pt x="220500" y="435645"/>
                              </a:lnTo>
                              <a:cubicBezTo>
                                <a:pt x="210571" y="430681"/>
                                <a:pt x="200641" y="430681"/>
                                <a:pt x="190712" y="435645"/>
                              </a:cubicBezTo>
                              <a:lnTo>
                                <a:pt x="7021" y="539903"/>
                              </a:lnTo>
                              <a:cubicBezTo>
                                <a:pt x="2056" y="544867"/>
                                <a:pt x="2056" y="544867"/>
                                <a:pt x="2056" y="549832"/>
                              </a:cubicBezTo>
                              <a:cubicBezTo>
                                <a:pt x="2056" y="549832"/>
                                <a:pt x="2056" y="554797"/>
                                <a:pt x="2056" y="554797"/>
                              </a:cubicBezTo>
                              <a:cubicBezTo>
                                <a:pt x="2056" y="554797"/>
                                <a:pt x="2056" y="559761"/>
                                <a:pt x="2056" y="559761"/>
                              </a:cubicBezTo>
                              <a:cubicBezTo>
                                <a:pt x="2056" y="559761"/>
                                <a:pt x="2056" y="564726"/>
                                <a:pt x="2056" y="564726"/>
                              </a:cubicBezTo>
                              <a:cubicBezTo>
                                <a:pt x="2056" y="564726"/>
                                <a:pt x="2056" y="569690"/>
                                <a:pt x="2056" y="569690"/>
                              </a:cubicBezTo>
                              <a:cubicBezTo>
                                <a:pt x="2056" y="569690"/>
                                <a:pt x="2056" y="574655"/>
                                <a:pt x="2056" y="574655"/>
                              </a:cubicBezTo>
                              <a:cubicBezTo>
                                <a:pt x="2056" y="574655"/>
                                <a:pt x="2056" y="579620"/>
                                <a:pt x="2056" y="579620"/>
                              </a:cubicBezTo>
                              <a:cubicBezTo>
                                <a:pt x="2056" y="579620"/>
                                <a:pt x="2056" y="584584"/>
                                <a:pt x="2056" y="584584"/>
                              </a:cubicBezTo>
                              <a:cubicBezTo>
                                <a:pt x="2056" y="584584"/>
                                <a:pt x="2056" y="589549"/>
                                <a:pt x="2056" y="589549"/>
                              </a:cubicBezTo>
                              <a:cubicBezTo>
                                <a:pt x="2056" y="589549"/>
                                <a:pt x="2056" y="594513"/>
                                <a:pt x="2056" y="594513"/>
                              </a:cubicBezTo>
                              <a:cubicBezTo>
                                <a:pt x="2056" y="594513"/>
                                <a:pt x="2056" y="599478"/>
                                <a:pt x="2056" y="599478"/>
                              </a:cubicBezTo>
                              <a:cubicBezTo>
                                <a:pt x="-2908" y="609407"/>
                                <a:pt x="2056" y="614372"/>
                                <a:pt x="7021" y="614372"/>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6" name="Polyline: figure 65">
                          <a:extLst>
                            <a:ext uri="{FF2B5EF4-FFF2-40B4-BE49-F238E27FC236}">
                              <a16:creationId xmlns:a16="http://schemas.microsoft.com/office/drawing/2014/main" id="{B2320FC1-D15C-489E-A7CB-AC86D1E75DD7}"/>
                            </a:ext>
                          </a:extLst>
                        </p:cNvPr>
                        <p:cNvSpPr/>
                        <p:nvPr/>
                      </p:nvSpPr>
                      <p:spPr>
                        <a:xfrm>
                          <a:off x="18013694" y="7573280"/>
                          <a:ext cx="1573784" cy="940795"/>
                        </a:xfrm>
                        <a:custGeom>
                          <a:avLst/>
                          <a:gdLst>
                            <a:gd name="connsiteX0" fmla="*/ 1573785 w 1573784"/>
                            <a:gd name="connsiteY0" fmla="*/ 336352 h 940795"/>
                            <a:gd name="connsiteX1" fmla="*/ 1568820 w 1573784"/>
                            <a:gd name="connsiteY1" fmla="*/ 321459 h 940795"/>
                            <a:gd name="connsiteX2" fmla="*/ 1022712 w 1573784"/>
                            <a:gd name="connsiteY2" fmla="*/ 3723 h 940795"/>
                            <a:gd name="connsiteX3" fmla="*/ 992924 w 1573784"/>
                            <a:gd name="connsiteY3" fmla="*/ 3723 h 940795"/>
                            <a:gd name="connsiteX4" fmla="*/ 809233 w 1573784"/>
                            <a:gd name="connsiteY4" fmla="*/ 107980 h 940795"/>
                            <a:gd name="connsiteX5" fmla="*/ 804269 w 1573784"/>
                            <a:gd name="connsiteY5" fmla="*/ 117910 h 940795"/>
                            <a:gd name="connsiteX6" fmla="*/ 804269 w 1573784"/>
                            <a:gd name="connsiteY6" fmla="*/ 122874 h 940795"/>
                            <a:gd name="connsiteX7" fmla="*/ 804269 w 1573784"/>
                            <a:gd name="connsiteY7" fmla="*/ 127839 h 940795"/>
                            <a:gd name="connsiteX8" fmla="*/ 804269 w 1573784"/>
                            <a:gd name="connsiteY8" fmla="*/ 132804 h 940795"/>
                            <a:gd name="connsiteX9" fmla="*/ 804269 w 1573784"/>
                            <a:gd name="connsiteY9" fmla="*/ 137768 h 940795"/>
                            <a:gd name="connsiteX10" fmla="*/ 804269 w 1573784"/>
                            <a:gd name="connsiteY10" fmla="*/ 142733 h 940795"/>
                            <a:gd name="connsiteX11" fmla="*/ 804269 w 1573784"/>
                            <a:gd name="connsiteY11" fmla="*/ 147698 h 940795"/>
                            <a:gd name="connsiteX12" fmla="*/ 804269 w 1573784"/>
                            <a:gd name="connsiteY12" fmla="*/ 152662 h 940795"/>
                            <a:gd name="connsiteX13" fmla="*/ 804269 w 1573784"/>
                            <a:gd name="connsiteY13" fmla="*/ 157627 h 940795"/>
                            <a:gd name="connsiteX14" fmla="*/ 804269 w 1573784"/>
                            <a:gd name="connsiteY14" fmla="*/ 162591 h 940795"/>
                            <a:gd name="connsiteX15" fmla="*/ 804269 w 1573784"/>
                            <a:gd name="connsiteY15" fmla="*/ 167556 h 940795"/>
                            <a:gd name="connsiteX16" fmla="*/ 804269 w 1573784"/>
                            <a:gd name="connsiteY16" fmla="*/ 177485 h 940795"/>
                            <a:gd name="connsiteX17" fmla="*/ 754623 w 1573784"/>
                            <a:gd name="connsiteY17" fmla="*/ 147698 h 940795"/>
                            <a:gd name="connsiteX18" fmla="*/ 724835 w 1573784"/>
                            <a:gd name="connsiteY18" fmla="*/ 147698 h 940795"/>
                            <a:gd name="connsiteX19" fmla="*/ 541144 w 1573784"/>
                            <a:gd name="connsiteY19" fmla="*/ 251954 h 940795"/>
                            <a:gd name="connsiteX20" fmla="*/ 536179 w 1573784"/>
                            <a:gd name="connsiteY20" fmla="*/ 261883 h 940795"/>
                            <a:gd name="connsiteX21" fmla="*/ 536179 w 1573784"/>
                            <a:gd name="connsiteY21" fmla="*/ 266848 h 940795"/>
                            <a:gd name="connsiteX22" fmla="*/ 536179 w 1573784"/>
                            <a:gd name="connsiteY22" fmla="*/ 271813 h 940795"/>
                            <a:gd name="connsiteX23" fmla="*/ 536179 w 1573784"/>
                            <a:gd name="connsiteY23" fmla="*/ 276777 h 940795"/>
                            <a:gd name="connsiteX24" fmla="*/ 536179 w 1573784"/>
                            <a:gd name="connsiteY24" fmla="*/ 281742 h 940795"/>
                            <a:gd name="connsiteX25" fmla="*/ 536179 w 1573784"/>
                            <a:gd name="connsiteY25" fmla="*/ 286706 h 940795"/>
                            <a:gd name="connsiteX26" fmla="*/ 536179 w 1573784"/>
                            <a:gd name="connsiteY26" fmla="*/ 291671 h 940795"/>
                            <a:gd name="connsiteX27" fmla="*/ 536179 w 1573784"/>
                            <a:gd name="connsiteY27" fmla="*/ 296636 h 940795"/>
                            <a:gd name="connsiteX28" fmla="*/ 536179 w 1573784"/>
                            <a:gd name="connsiteY28" fmla="*/ 301600 h 940795"/>
                            <a:gd name="connsiteX29" fmla="*/ 536179 w 1573784"/>
                            <a:gd name="connsiteY29" fmla="*/ 306565 h 940795"/>
                            <a:gd name="connsiteX30" fmla="*/ 536179 w 1573784"/>
                            <a:gd name="connsiteY30" fmla="*/ 311529 h 940795"/>
                            <a:gd name="connsiteX31" fmla="*/ 536179 w 1573784"/>
                            <a:gd name="connsiteY31" fmla="*/ 321459 h 940795"/>
                            <a:gd name="connsiteX32" fmla="*/ 486533 w 1573784"/>
                            <a:gd name="connsiteY32" fmla="*/ 291671 h 940795"/>
                            <a:gd name="connsiteX33" fmla="*/ 456746 w 1573784"/>
                            <a:gd name="connsiteY33" fmla="*/ 291671 h 940795"/>
                            <a:gd name="connsiteX34" fmla="*/ 273054 w 1573784"/>
                            <a:gd name="connsiteY34" fmla="*/ 395928 h 940795"/>
                            <a:gd name="connsiteX35" fmla="*/ 268090 w 1573784"/>
                            <a:gd name="connsiteY35" fmla="*/ 405858 h 940795"/>
                            <a:gd name="connsiteX36" fmla="*/ 268090 w 1573784"/>
                            <a:gd name="connsiteY36" fmla="*/ 410822 h 940795"/>
                            <a:gd name="connsiteX37" fmla="*/ 268090 w 1573784"/>
                            <a:gd name="connsiteY37" fmla="*/ 415787 h 940795"/>
                            <a:gd name="connsiteX38" fmla="*/ 268090 w 1573784"/>
                            <a:gd name="connsiteY38" fmla="*/ 420752 h 940795"/>
                            <a:gd name="connsiteX39" fmla="*/ 268090 w 1573784"/>
                            <a:gd name="connsiteY39" fmla="*/ 425716 h 940795"/>
                            <a:gd name="connsiteX40" fmla="*/ 268090 w 1573784"/>
                            <a:gd name="connsiteY40" fmla="*/ 430681 h 940795"/>
                            <a:gd name="connsiteX41" fmla="*/ 268090 w 1573784"/>
                            <a:gd name="connsiteY41" fmla="*/ 435645 h 940795"/>
                            <a:gd name="connsiteX42" fmla="*/ 268090 w 1573784"/>
                            <a:gd name="connsiteY42" fmla="*/ 440610 h 940795"/>
                            <a:gd name="connsiteX43" fmla="*/ 268090 w 1573784"/>
                            <a:gd name="connsiteY43" fmla="*/ 445575 h 940795"/>
                            <a:gd name="connsiteX44" fmla="*/ 268090 w 1573784"/>
                            <a:gd name="connsiteY44" fmla="*/ 450539 h 940795"/>
                            <a:gd name="connsiteX45" fmla="*/ 268090 w 1573784"/>
                            <a:gd name="connsiteY45" fmla="*/ 455504 h 940795"/>
                            <a:gd name="connsiteX46" fmla="*/ 268090 w 1573784"/>
                            <a:gd name="connsiteY46" fmla="*/ 465433 h 940795"/>
                            <a:gd name="connsiteX47" fmla="*/ 218444 w 1573784"/>
                            <a:gd name="connsiteY47" fmla="*/ 435645 h 940795"/>
                            <a:gd name="connsiteX48" fmla="*/ 188656 w 1573784"/>
                            <a:gd name="connsiteY48" fmla="*/ 435645 h 940795"/>
                            <a:gd name="connsiteX49" fmla="*/ 4965 w 1573784"/>
                            <a:gd name="connsiteY49" fmla="*/ 539902 h 940795"/>
                            <a:gd name="connsiteX50" fmla="*/ 0 w 1573784"/>
                            <a:gd name="connsiteY50" fmla="*/ 549831 h 940795"/>
                            <a:gd name="connsiteX51" fmla="*/ 0 w 1573784"/>
                            <a:gd name="connsiteY51" fmla="*/ 554796 h 940795"/>
                            <a:gd name="connsiteX52" fmla="*/ 0 w 1573784"/>
                            <a:gd name="connsiteY52" fmla="*/ 559760 h 940795"/>
                            <a:gd name="connsiteX53" fmla="*/ 0 w 1573784"/>
                            <a:gd name="connsiteY53" fmla="*/ 564725 h 940795"/>
                            <a:gd name="connsiteX54" fmla="*/ 0 w 1573784"/>
                            <a:gd name="connsiteY54" fmla="*/ 569690 h 940795"/>
                            <a:gd name="connsiteX55" fmla="*/ 0 w 1573784"/>
                            <a:gd name="connsiteY55" fmla="*/ 574654 h 940795"/>
                            <a:gd name="connsiteX56" fmla="*/ 0 w 1573784"/>
                            <a:gd name="connsiteY56" fmla="*/ 579619 h 940795"/>
                            <a:gd name="connsiteX57" fmla="*/ 0 w 1573784"/>
                            <a:gd name="connsiteY57" fmla="*/ 584583 h 940795"/>
                            <a:gd name="connsiteX58" fmla="*/ 0 w 1573784"/>
                            <a:gd name="connsiteY58" fmla="*/ 589548 h 940795"/>
                            <a:gd name="connsiteX59" fmla="*/ 0 w 1573784"/>
                            <a:gd name="connsiteY59" fmla="*/ 594513 h 940795"/>
                            <a:gd name="connsiteX60" fmla="*/ 0 w 1573784"/>
                            <a:gd name="connsiteY60" fmla="*/ 599477 h 940795"/>
                            <a:gd name="connsiteX61" fmla="*/ 4965 w 1573784"/>
                            <a:gd name="connsiteY61" fmla="*/ 614371 h 940795"/>
                            <a:gd name="connsiteX62" fmla="*/ 228373 w 1573784"/>
                            <a:gd name="connsiteY62" fmla="*/ 743452 h 940795"/>
                            <a:gd name="connsiteX63" fmla="*/ 258161 w 1573784"/>
                            <a:gd name="connsiteY63" fmla="*/ 743452 h 940795"/>
                            <a:gd name="connsiteX64" fmla="*/ 441852 w 1573784"/>
                            <a:gd name="connsiteY64" fmla="*/ 639195 h 940795"/>
                            <a:gd name="connsiteX65" fmla="*/ 446816 w 1573784"/>
                            <a:gd name="connsiteY65" fmla="*/ 629265 h 940795"/>
                            <a:gd name="connsiteX66" fmla="*/ 446816 w 1573784"/>
                            <a:gd name="connsiteY66" fmla="*/ 624301 h 940795"/>
                            <a:gd name="connsiteX67" fmla="*/ 446816 w 1573784"/>
                            <a:gd name="connsiteY67" fmla="*/ 619336 h 940795"/>
                            <a:gd name="connsiteX68" fmla="*/ 446816 w 1573784"/>
                            <a:gd name="connsiteY68" fmla="*/ 614371 h 940795"/>
                            <a:gd name="connsiteX69" fmla="*/ 446816 w 1573784"/>
                            <a:gd name="connsiteY69" fmla="*/ 609407 h 940795"/>
                            <a:gd name="connsiteX70" fmla="*/ 446816 w 1573784"/>
                            <a:gd name="connsiteY70" fmla="*/ 604442 h 940795"/>
                            <a:gd name="connsiteX71" fmla="*/ 446816 w 1573784"/>
                            <a:gd name="connsiteY71" fmla="*/ 599477 h 940795"/>
                            <a:gd name="connsiteX72" fmla="*/ 446816 w 1573784"/>
                            <a:gd name="connsiteY72" fmla="*/ 594513 h 940795"/>
                            <a:gd name="connsiteX73" fmla="*/ 446816 w 1573784"/>
                            <a:gd name="connsiteY73" fmla="*/ 589548 h 940795"/>
                            <a:gd name="connsiteX74" fmla="*/ 446816 w 1573784"/>
                            <a:gd name="connsiteY74" fmla="*/ 584583 h 940795"/>
                            <a:gd name="connsiteX75" fmla="*/ 446816 w 1573784"/>
                            <a:gd name="connsiteY75" fmla="*/ 579619 h 940795"/>
                            <a:gd name="connsiteX76" fmla="*/ 446816 w 1573784"/>
                            <a:gd name="connsiteY76" fmla="*/ 569690 h 940795"/>
                            <a:gd name="connsiteX77" fmla="*/ 496462 w 1573784"/>
                            <a:gd name="connsiteY77" fmla="*/ 599477 h 940795"/>
                            <a:gd name="connsiteX78" fmla="*/ 526250 w 1573784"/>
                            <a:gd name="connsiteY78" fmla="*/ 599477 h 940795"/>
                            <a:gd name="connsiteX79" fmla="*/ 709941 w 1573784"/>
                            <a:gd name="connsiteY79" fmla="*/ 495221 h 940795"/>
                            <a:gd name="connsiteX80" fmla="*/ 714906 w 1573784"/>
                            <a:gd name="connsiteY80" fmla="*/ 485291 h 940795"/>
                            <a:gd name="connsiteX81" fmla="*/ 714906 w 1573784"/>
                            <a:gd name="connsiteY81" fmla="*/ 480327 h 940795"/>
                            <a:gd name="connsiteX82" fmla="*/ 714906 w 1573784"/>
                            <a:gd name="connsiteY82" fmla="*/ 475362 h 940795"/>
                            <a:gd name="connsiteX83" fmla="*/ 714906 w 1573784"/>
                            <a:gd name="connsiteY83" fmla="*/ 470398 h 940795"/>
                            <a:gd name="connsiteX84" fmla="*/ 714906 w 1573784"/>
                            <a:gd name="connsiteY84" fmla="*/ 465433 h 940795"/>
                            <a:gd name="connsiteX85" fmla="*/ 714906 w 1573784"/>
                            <a:gd name="connsiteY85" fmla="*/ 460468 h 940795"/>
                            <a:gd name="connsiteX86" fmla="*/ 714906 w 1573784"/>
                            <a:gd name="connsiteY86" fmla="*/ 455504 h 940795"/>
                            <a:gd name="connsiteX87" fmla="*/ 714906 w 1573784"/>
                            <a:gd name="connsiteY87" fmla="*/ 450539 h 940795"/>
                            <a:gd name="connsiteX88" fmla="*/ 714906 w 1573784"/>
                            <a:gd name="connsiteY88" fmla="*/ 445575 h 940795"/>
                            <a:gd name="connsiteX89" fmla="*/ 714906 w 1573784"/>
                            <a:gd name="connsiteY89" fmla="*/ 440610 h 940795"/>
                            <a:gd name="connsiteX90" fmla="*/ 714906 w 1573784"/>
                            <a:gd name="connsiteY90" fmla="*/ 435645 h 940795"/>
                            <a:gd name="connsiteX91" fmla="*/ 714906 w 1573784"/>
                            <a:gd name="connsiteY91" fmla="*/ 425716 h 940795"/>
                            <a:gd name="connsiteX92" fmla="*/ 764552 w 1573784"/>
                            <a:gd name="connsiteY92" fmla="*/ 455504 h 940795"/>
                            <a:gd name="connsiteX93" fmla="*/ 794339 w 1573784"/>
                            <a:gd name="connsiteY93" fmla="*/ 455504 h 940795"/>
                            <a:gd name="connsiteX94" fmla="*/ 978031 w 1573784"/>
                            <a:gd name="connsiteY94" fmla="*/ 351246 h 940795"/>
                            <a:gd name="connsiteX95" fmla="*/ 982995 w 1573784"/>
                            <a:gd name="connsiteY95" fmla="*/ 341317 h 940795"/>
                            <a:gd name="connsiteX96" fmla="*/ 982995 w 1573784"/>
                            <a:gd name="connsiteY96" fmla="*/ 336352 h 940795"/>
                            <a:gd name="connsiteX97" fmla="*/ 982995 w 1573784"/>
                            <a:gd name="connsiteY97" fmla="*/ 331388 h 940795"/>
                            <a:gd name="connsiteX98" fmla="*/ 982995 w 1573784"/>
                            <a:gd name="connsiteY98" fmla="*/ 326423 h 940795"/>
                            <a:gd name="connsiteX99" fmla="*/ 982995 w 1573784"/>
                            <a:gd name="connsiteY99" fmla="*/ 321459 h 940795"/>
                            <a:gd name="connsiteX100" fmla="*/ 982995 w 1573784"/>
                            <a:gd name="connsiteY100" fmla="*/ 316494 h 940795"/>
                            <a:gd name="connsiteX101" fmla="*/ 982995 w 1573784"/>
                            <a:gd name="connsiteY101" fmla="*/ 311529 h 940795"/>
                            <a:gd name="connsiteX102" fmla="*/ 982995 w 1573784"/>
                            <a:gd name="connsiteY102" fmla="*/ 306565 h 940795"/>
                            <a:gd name="connsiteX103" fmla="*/ 982995 w 1573784"/>
                            <a:gd name="connsiteY103" fmla="*/ 301600 h 940795"/>
                            <a:gd name="connsiteX104" fmla="*/ 982995 w 1573784"/>
                            <a:gd name="connsiteY104" fmla="*/ 296636 h 940795"/>
                            <a:gd name="connsiteX105" fmla="*/ 982995 w 1573784"/>
                            <a:gd name="connsiteY105" fmla="*/ 291671 h 940795"/>
                            <a:gd name="connsiteX106" fmla="*/ 982995 w 1573784"/>
                            <a:gd name="connsiteY106" fmla="*/ 281742 h 940795"/>
                            <a:gd name="connsiteX107" fmla="*/ 1067393 w 1573784"/>
                            <a:gd name="connsiteY107" fmla="*/ 331388 h 940795"/>
                            <a:gd name="connsiteX108" fmla="*/ 1042570 w 1573784"/>
                            <a:gd name="connsiteY108" fmla="*/ 331388 h 940795"/>
                            <a:gd name="connsiteX109" fmla="*/ 858879 w 1573784"/>
                            <a:gd name="connsiteY109" fmla="*/ 435645 h 940795"/>
                            <a:gd name="connsiteX110" fmla="*/ 853915 w 1573784"/>
                            <a:gd name="connsiteY110" fmla="*/ 445575 h 940795"/>
                            <a:gd name="connsiteX111" fmla="*/ 853915 w 1573784"/>
                            <a:gd name="connsiteY111" fmla="*/ 450539 h 940795"/>
                            <a:gd name="connsiteX112" fmla="*/ 853915 w 1573784"/>
                            <a:gd name="connsiteY112" fmla="*/ 455504 h 940795"/>
                            <a:gd name="connsiteX113" fmla="*/ 853915 w 1573784"/>
                            <a:gd name="connsiteY113" fmla="*/ 460468 h 940795"/>
                            <a:gd name="connsiteX114" fmla="*/ 853915 w 1573784"/>
                            <a:gd name="connsiteY114" fmla="*/ 465433 h 940795"/>
                            <a:gd name="connsiteX115" fmla="*/ 853915 w 1573784"/>
                            <a:gd name="connsiteY115" fmla="*/ 470398 h 940795"/>
                            <a:gd name="connsiteX116" fmla="*/ 853915 w 1573784"/>
                            <a:gd name="connsiteY116" fmla="*/ 475362 h 940795"/>
                            <a:gd name="connsiteX117" fmla="*/ 853915 w 1573784"/>
                            <a:gd name="connsiteY117" fmla="*/ 480327 h 940795"/>
                            <a:gd name="connsiteX118" fmla="*/ 853915 w 1573784"/>
                            <a:gd name="connsiteY118" fmla="*/ 485291 h 940795"/>
                            <a:gd name="connsiteX119" fmla="*/ 853915 w 1573784"/>
                            <a:gd name="connsiteY119" fmla="*/ 490256 h 940795"/>
                            <a:gd name="connsiteX120" fmla="*/ 853915 w 1573784"/>
                            <a:gd name="connsiteY120" fmla="*/ 495221 h 940795"/>
                            <a:gd name="connsiteX121" fmla="*/ 853915 w 1573784"/>
                            <a:gd name="connsiteY121" fmla="*/ 505150 h 940795"/>
                            <a:gd name="connsiteX122" fmla="*/ 804269 w 1573784"/>
                            <a:gd name="connsiteY122" fmla="*/ 475362 h 940795"/>
                            <a:gd name="connsiteX123" fmla="*/ 774481 w 1573784"/>
                            <a:gd name="connsiteY123" fmla="*/ 475362 h 940795"/>
                            <a:gd name="connsiteX124" fmla="*/ 327665 w 1573784"/>
                            <a:gd name="connsiteY124" fmla="*/ 733522 h 940795"/>
                            <a:gd name="connsiteX125" fmla="*/ 322700 w 1573784"/>
                            <a:gd name="connsiteY125" fmla="*/ 743452 h 940795"/>
                            <a:gd name="connsiteX126" fmla="*/ 322700 w 1573784"/>
                            <a:gd name="connsiteY126" fmla="*/ 748416 h 940795"/>
                            <a:gd name="connsiteX127" fmla="*/ 322700 w 1573784"/>
                            <a:gd name="connsiteY127" fmla="*/ 753381 h 940795"/>
                            <a:gd name="connsiteX128" fmla="*/ 322700 w 1573784"/>
                            <a:gd name="connsiteY128" fmla="*/ 758345 h 940795"/>
                            <a:gd name="connsiteX129" fmla="*/ 322700 w 1573784"/>
                            <a:gd name="connsiteY129" fmla="*/ 763310 h 940795"/>
                            <a:gd name="connsiteX130" fmla="*/ 322700 w 1573784"/>
                            <a:gd name="connsiteY130" fmla="*/ 768275 h 940795"/>
                            <a:gd name="connsiteX131" fmla="*/ 322700 w 1573784"/>
                            <a:gd name="connsiteY131" fmla="*/ 773239 h 940795"/>
                            <a:gd name="connsiteX132" fmla="*/ 322700 w 1573784"/>
                            <a:gd name="connsiteY132" fmla="*/ 778204 h 940795"/>
                            <a:gd name="connsiteX133" fmla="*/ 322700 w 1573784"/>
                            <a:gd name="connsiteY133" fmla="*/ 783168 h 940795"/>
                            <a:gd name="connsiteX134" fmla="*/ 322700 w 1573784"/>
                            <a:gd name="connsiteY134" fmla="*/ 788133 h 940795"/>
                            <a:gd name="connsiteX135" fmla="*/ 322700 w 1573784"/>
                            <a:gd name="connsiteY135" fmla="*/ 793098 h 940795"/>
                            <a:gd name="connsiteX136" fmla="*/ 327665 w 1573784"/>
                            <a:gd name="connsiteY136" fmla="*/ 807991 h 940795"/>
                            <a:gd name="connsiteX137" fmla="*/ 551073 w 1573784"/>
                            <a:gd name="connsiteY137" fmla="*/ 937072 h 940795"/>
                            <a:gd name="connsiteX138" fmla="*/ 580861 w 1573784"/>
                            <a:gd name="connsiteY138" fmla="*/ 937072 h 940795"/>
                            <a:gd name="connsiteX139" fmla="*/ 1027677 w 1573784"/>
                            <a:gd name="connsiteY139" fmla="*/ 678912 h 940795"/>
                            <a:gd name="connsiteX140" fmla="*/ 1032641 w 1573784"/>
                            <a:gd name="connsiteY140" fmla="*/ 668983 h 940795"/>
                            <a:gd name="connsiteX141" fmla="*/ 1032641 w 1573784"/>
                            <a:gd name="connsiteY141" fmla="*/ 664018 h 940795"/>
                            <a:gd name="connsiteX142" fmla="*/ 1032641 w 1573784"/>
                            <a:gd name="connsiteY142" fmla="*/ 659053 h 940795"/>
                            <a:gd name="connsiteX143" fmla="*/ 1032641 w 1573784"/>
                            <a:gd name="connsiteY143" fmla="*/ 654089 h 940795"/>
                            <a:gd name="connsiteX144" fmla="*/ 1032641 w 1573784"/>
                            <a:gd name="connsiteY144" fmla="*/ 649124 h 940795"/>
                            <a:gd name="connsiteX145" fmla="*/ 1032641 w 1573784"/>
                            <a:gd name="connsiteY145" fmla="*/ 644159 h 940795"/>
                            <a:gd name="connsiteX146" fmla="*/ 1032641 w 1573784"/>
                            <a:gd name="connsiteY146" fmla="*/ 639195 h 940795"/>
                            <a:gd name="connsiteX147" fmla="*/ 1032641 w 1573784"/>
                            <a:gd name="connsiteY147" fmla="*/ 634230 h 940795"/>
                            <a:gd name="connsiteX148" fmla="*/ 1032641 w 1573784"/>
                            <a:gd name="connsiteY148" fmla="*/ 629265 h 940795"/>
                            <a:gd name="connsiteX149" fmla="*/ 1032641 w 1573784"/>
                            <a:gd name="connsiteY149" fmla="*/ 624301 h 940795"/>
                            <a:gd name="connsiteX150" fmla="*/ 1032641 w 1573784"/>
                            <a:gd name="connsiteY150" fmla="*/ 619336 h 940795"/>
                            <a:gd name="connsiteX151" fmla="*/ 1032641 w 1573784"/>
                            <a:gd name="connsiteY151" fmla="*/ 609407 h 940795"/>
                            <a:gd name="connsiteX152" fmla="*/ 1082287 w 1573784"/>
                            <a:gd name="connsiteY152" fmla="*/ 639195 h 940795"/>
                            <a:gd name="connsiteX153" fmla="*/ 1112075 w 1573784"/>
                            <a:gd name="connsiteY153" fmla="*/ 639195 h 940795"/>
                            <a:gd name="connsiteX154" fmla="*/ 1295766 w 1573784"/>
                            <a:gd name="connsiteY154" fmla="*/ 534937 h 940795"/>
                            <a:gd name="connsiteX155" fmla="*/ 1300731 w 1573784"/>
                            <a:gd name="connsiteY155" fmla="*/ 525008 h 940795"/>
                            <a:gd name="connsiteX156" fmla="*/ 1300731 w 1573784"/>
                            <a:gd name="connsiteY156" fmla="*/ 520044 h 940795"/>
                            <a:gd name="connsiteX157" fmla="*/ 1300731 w 1573784"/>
                            <a:gd name="connsiteY157" fmla="*/ 515079 h 940795"/>
                            <a:gd name="connsiteX158" fmla="*/ 1300731 w 1573784"/>
                            <a:gd name="connsiteY158" fmla="*/ 510114 h 940795"/>
                            <a:gd name="connsiteX159" fmla="*/ 1300731 w 1573784"/>
                            <a:gd name="connsiteY159" fmla="*/ 505150 h 940795"/>
                            <a:gd name="connsiteX160" fmla="*/ 1300731 w 1573784"/>
                            <a:gd name="connsiteY160" fmla="*/ 500185 h 940795"/>
                            <a:gd name="connsiteX161" fmla="*/ 1300731 w 1573784"/>
                            <a:gd name="connsiteY161" fmla="*/ 495221 h 940795"/>
                            <a:gd name="connsiteX162" fmla="*/ 1300731 w 1573784"/>
                            <a:gd name="connsiteY162" fmla="*/ 490256 h 940795"/>
                            <a:gd name="connsiteX163" fmla="*/ 1300731 w 1573784"/>
                            <a:gd name="connsiteY163" fmla="*/ 485291 h 940795"/>
                            <a:gd name="connsiteX164" fmla="*/ 1300731 w 1573784"/>
                            <a:gd name="connsiteY164" fmla="*/ 480327 h 940795"/>
                            <a:gd name="connsiteX165" fmla="*/ 1300731 w 1573784"/>
                            <a:gd name="connsiteY165" fmla="*/ 475362 h 940795"/>
                            <a:gd name="connsiteX166" fmla="*/ 1300731 w 1573784"/>
                            <a:gd name="connsiteY166" fmla="*/ 465433 h 940795"/>
                            <a:gd name="connsiteX167" fmla="*/ 1350377 w 1573784"/>
                            <a:gd name="connsiteY167" fmla="*/ 495221 h 940795"/>
                            <a:gd name="connsiteX168" fmla="*/ 1380164 w 1573784"/>
                            <a:gd name="connsiteY168" fmla="*/ 495221 h 940795"/>
                            <a:gd name="connsiteX169" fmla="*/ 1563855 w 1573784"/>
                            <a:gd name="connsiteY169" fmla="*/ 390964 h 940795"/>
                            <a:gd name="connsiteX170" fmla="*/ 1568820 w 1573784"/>
                            <a:gd name="connsiteY170" fmla="*/ 381034 h 940795"/>
                            <a:gd name="connsiteX171" fmla="*/ 1568820 w 1573784"/>
                            <a:gd name="connsiteY171" fmla="*/ 376070 h 940795"/>
                            <a:gd name="connsiteX172" fmla="*/ 1568820 w 1573784"/>
                            <a:gd name="connsiteY172" fmla="*/ 371105 h 940795"/>
                            <a:gd name="connsiteX173" fmla="*/ 1568820 w 1573784"/>
                            <a:gd name="connsiteY173" fmla="*/ 366140 h 940795"/>
                            <a:gd name="connsiteX174" fmla="*/ 1568820 w 1573784"/>
                            <a:gd name="connsiteY174" fmla="*/ 361176 h 940795"/>
                            <a:gd name="connsiteX175" fmla="*/ 1568820 w 1573784"/>
                            <a:gd name="connsiteY175" fmla="*/ 356211 h 940795"/>
                            <a:gd name="connsiteX176" fmla="*/ 1568820 w 1573784"/>
                            <a:gd name="connsiteY176" fmla="*/ 351246 h 940795"/>
                            <a:gd name="connsiteX177" fmla="*/ 1568820 w 1573784"/>
                            <a:gd name="connsiteY177" fmla="*/ 346282 h 940795"/>
                            <a:gd name="connsiteX178" fmla="*/ 1568820 w 1573784"/>
                            <a:gd name="connsiteY178" fmla="*/ 341317 h 940795"/>
                            <a:gd name="connsiteX179" fmla="*/ 1568820 w 1573784"/>
                            <a:gd name="connsiteY179" fmla="*/ 336352 h 940795"/>
                            <a:gd name="connsiteX180" fmla="*/ 1573785 w 1573784"/>
                            <a:gd name="connsiteY180" fmla="*/ 336352 h 94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573784" h="940795">
                              <a:moveTo>
                                <a:pt x="1573785" y="336352"/>
                              </a:moveTo>
                              <a:cubicBezTo>
                                <a:pt x="1573785" y="331388"/>
                                <a:pt x="1573785" y="326423"/>
                                <a:pt x="1568820" y="321459"/>
                              </a:cubicBezTo>
                              <a:lnTo>
                                <a:pt x="1022712" y="3723"/>
                              </a:lnTo>
                              <a:cubicBezTo>
                                <a:pt x="1012783" y="-1241"/>
                                <a:pt x="997889" y="-1241"/>
                                <a:pt x="992924" y="3723"/>
                              </a:cubicBezTo>
                              <a:lnTo>
                                <a:pt x="809233" y="107980"/>
                              </a:lnTo>
                              <a:cubicBezTo>
                                <a:pt x="804269" y="112945"/>
                                <a:pt x="804269" y="112945"/>
                                <a:pt x="804269" y="117910"/>
                              </a:cubicBezTo>
                              <a:cubicBezTo>
                                <a:pt x="804269" y="117910"/>
                                <a:pt x="804269" y="122874"/>
                                <a:pt x="804269" y="122874"/>
                              </a:cubicBezTo>
                              <a:cubicBezTo>
                                <a:pt x="804269" y="122874"/>
                                <a:pt x="804269" y="127839"/>
                                <a:pt x="804269" y="127839"/>
                              </a:cubicBezTo>
                              <a:cubicBezTo>
                                <a:pt x="804269" y="127839"/>
                                <a:pt x="804269" y="132804"/>
                                <a:pt x="804269" y="132804"/>
                              </a:cubicBezTo>
                              <a:cubicBezTo>
                                <a:pt x="804269" y="132804"/>
                                <a:pt x="804269" y="137768"/>
                                <a:pt x="804269" y="137768"/>
                              </a:cubicBezTo>
                              <a:cubicBezTo>
                                <a:pt x="804269" y="137768"/>
                                <a:pt x="804269" y="142733"/>
                                <a:pt x="804269" y="142733"/>
                              </a:cubicBezTo>
                              <a:cubicBezTo>
                                <a:pt x="804269" y="142733"/>
                                <a:pt x="804269" y="147698"/>
                                <a:pt x="804269" y="147698"/>
                              </a:cubicBezTo>
                              <a:cubicBezTo>
                                <a:pt x="804269" y="147698"/>
                                <a:pt x="804269" y="152662"/>
                                <a:pt x="804269" y="152662"/>
                              </a:cubicBezTo>
                              <a:cubicBezTo>
                                <a:pt x="804269" y="152662"/>
                                <a:pt x="804269" y="157627"/>
                                <a:pt x="804269" y="157627"/>
                              </a:cubicBezTo>
                              <a:cubicBezTo>
                                <a:pt x="804269" y="157627"/>
                                <a:pt x="804269" y="162591"/>
                                <a:pt x="804269" y="162591"/>
                              </a:cubicBezTo>
                              <a:cubicBezTo>
                                <a:pt x="804269" y="162591"/>
                                <a:pt x="804269" y="167556"/>
                                <a:pt x="804269" y="167556"/>
                              </a:cubicBezTo>
                              <a:cubicBezTo>
                                <a:pt x="804269" y="172521"/>
                                <a:pt x="804269" y="172521"/>
                                <a:pt x="804269" y="177485"/>
                              </a:cubicBezTo>
                              <a:lnTo>
                                <a:pt x="754623" y="147698"/>
                              </a:lnTo>
                              <a:cubicBezTo>
                                <a:pt x="744693" y="142733"/>
                                <a:pt x="734764" y="142733"/>
                                <a:pt x="724835" y="147698"/>
                              </a:cubicBezTo>
                              <a:lnTo>
                                <a:pt x="541144" y="251954"/>
                              </a:lnTo>
                              <a:cubicBezTo>
                                <a:pt x="536179" y="256919"/>
                                <a:pt x="536179" y="256919"/>
                                <a:pt x="536179" y="261883"/>
                              </a:cubicBezTo>
                              <a:cubicBezTo>
                                <a:pt x="536179" y="261883"/>
                                <a:pt x="536179" y="266848"/>
                                <a:pt x="536179" y="266848"/>
                              </a:cubicBezTo>
                              <a:cubicBezTo>
                                <a:pt x="536179" y="266848"/>
                                <a:pt x="536179" y="271813"/>
                                <a:pt x="536179" y="271813"/>
                              </a:cubicBezTo>
                              <a:cubicBezTo>
                                <a:pt x="536179" y="271813"/>
                                <a:pt x="536179" y="276777"/>
                                <a:pt x="536179" y="276777"/>
                              </a:cubicBezTo>
                              <a:cubicBezTo>
                                <a:pt x="536179" y="276777"/>
                                <a:pt x="536179" y="281742"/>
                                <a:pt x="536179" y="281742"/>
                              </a:cubicBezTo>
                              <a:cubicBezTo>
                                <a:pt x="536179" y="281742"/>
                                <a:pt x="536179" y="286706"/>
                                <a:pt x="536179" y="286706"/>
                              </a:cubicBezTo>
                              <a:cubicBezTo>
                                <a:pt x="536179" y="286706"/>
                                <a:pt x="536179" y="291671"/>
                                <a:pt x="536179" y="291671"/>
                              </a:cubicBezTo>
                              <a:cubicBezTo>
                                <a:pt x="536179" y="291671"/>
                                <a:pt x="536179" y="296636"/>
                                <a:pt x="536179" y="296636"/>
                              </a:cubicBezTo>
                              <a:cubicBezTo>
                                <a:pt x="536179" y="296636"/>
                                <a:pt x="536179" y="301600"/>
                                <a:pt x="536179" y="301600"/>
                              </a:cubicBezTo>
                              <a:cubicBezTo>
                                <a:pt x="536179" y="301600"/>
                                <a:pt x="536179" y="306565"/>
                                <a:pt x="536179" y="306565"/>
                              </a:cubicBezTo>
                              <a:cubicBezTo>
                                <a:pt x="536179" y="306565"/>
                                <a:pt x="536179" y="311529"/>
                                <a:pt x="536179" y="311529"/>
                              </a:cubicBezTo>
                              <a:cubicBezTo>
                                <a:pt x="536179" y="316494"/>
                                <a:pt x="536179" y="316494"/>
                                <a:pt x="536179" y="321459"/>
                              </a:cubicBezTo>
                              <a:lnTo>
                                <a:pt x="486533" y="291671"/>
                              </a:lnTo>
                              <a:cubicBezTo>
                                <a:pt x="476604" y="286706"/>
                                <a:pt x="461710" y="286706"/>
                                <a:pt x="456746" y="291671"/>
                              </a:cubicBezTo>
                              <a:lnTo>
                                <a:pt x="273054" y="395928"/>
                              </a:lnTo>
                              <a:cubicBezTo>
                                <a:pt x="268090" y="400893"/>
                                <a:pt x="268090" y="400893"/>
                                <a:pt x="268090" y="405858"/>
                              </a:cubicBezTo>
                              <a:cubicBezTo>
                                <a:pt x="268090" y="405858"/>
                                <a:pt x="268090" y="410822"/>
                                <a:pt x="268090" y="410822"/>
                              </a:cubicBezTo>
                              <a:cubicBezTo>
                                <a:pt x="268090" y="410822"/>
                                <a:pt x="268090" y="415787"/>
                                <a:pt x="268090" y="415787"/>
                              </a:cubicBezTo>
                              <a:cubicBezTo>
                                <a:pt x="268090" y="415787"/>
                                <a:pt x="268090" y="420752"/>
                                <a:pt x="268090" y="420752"/>
                              </a:cubicBezTo>
                              <a:cubicBezTo>
                                <a:pt x="268090" y="420752"/>
                                <a:pt x="268090" y="425716"/>
                                <a:pt x="268090" y="425716"/>
                              </a:cubicBezTo>
                              <a:cubicBezTo>
                                <a:pt x="268090" y="425716"/>
                                <a:pt x="268090" y="430681"/>
                                <a:pt x="268090" y="430681"/>
                              </a:cubicBezTo>
                              <a:cubicBezTo>
                                <a:pt x="268090" y="430681"/>
                                <a:pt x="268090" y="435645"/>
                                <a:pt x="268090" y="435645"/>
                              </a:cubicBezTo>
                              <a:cubicBezTo>
                                <a:pt x="268090" y="435645"/>
                                <a:pt x="268090" y="440610"/>
                                <a:pt x="268090" y="440610"/>
                              </a:cubicBezTo>
                              <a:cubicBezTo>
                                <a:pt x="268090" y="440610"/>
                                <a:pt x="268090" y="445575"/>
                                <a:pt x="268090" y="445575"/>
                              </a:cubicBezTo>
                              <a:cubicBezTo>
                                <a:pt x="268090" y="445575"/>
                                <a:pt x="268090" y="450539"/>
                                <a:pt x="268090" y="450539"/>
                              </a:cubicBezTo>
                              <a:cubicBezTo>
                                <a:pt x="268090" y="450539"/>
                                <a:pt x="268090" y="455504"/>
                                <a:pt x="268090" y="455504"/>
                              </a:cubicBezTo>
                              <a:cubicBezTo>
                                <a:pt x="268090" y="460468"/>
                                <a:pt x="268090" y="460468"/>
                                <a:pt x="268090" y="465433"/>
                              </a:cubicBezTo>
                              <a:lnTo>
                                <a:pt x="218444" y="435645"/>
                              </a:lnTo>
                              <a:cubicBezTo>
                                <a:pt x="208515" y="430681"/>
                                <a:pt x="193621" y="430681"/>
                                <a:pt x="188656" y="435645"/>
                              </a:cubicBezTo>
                              <a:lnTo>
                                <a:pt x="4965" y="539902"/>
                              </a:lnTo>
                              <a:cubicBezTo>
                                <a:pt x="0" y="544867"/>
                                <a:pt x="0" y="544867"/>
                                <a:pt x="0" y="549831"/>
                              </a:cubicBezTo>
                              <a:cubicBezTo>
                                <a:pt x="0" y="549831"/>
                                <a:pt x="0" y="554796"/>
                                <a:pt x="0" y="554796"/>
                              </a:cubicBezTo>
                              <a:cubicBezTo>
                                <a:pt x="0" y="554796"/>
                                <a:pt x="0" y="559760"/>
                                <a:pt x="0" y="559760"/>
                              </a:cubicBezTo>
                              <a:cubicBezTo>
                                <a:pt x="0" y="559760"/>
                                <a:pt x="0" y="564725"/>
                                <a:pt x="0" y="564725"/>
                              </a:cubicBezTo>
                              <a:cubicBezTo>
                                <a:pt x="0" y="564725"/>
                                <a:pt x="0" y="569690"/>
                                <a:pt x="0" y="569690"/>
                              </a:cubicBezTo>
                              <a:cubicBezTo>
                                <a:pt x="0" y="569690"/>
                                <a:pt x="0" y="574654"/>
                                <a:pt x="0" y="574654"/>
                              </a:cubicBezTo>
                              <a:cubicBezTo>
                                <a:pt x="0" y="574654"/>
                                <a:pt x="0" y="579619"/>
                                <a:pt x="0" y="579619"/>
                              </a:cubicBezTo>
                              <a:cubicBezTo>
                                <a:pt x="0" y="579619"/>
                                <a:pt x="0" y="584583"/>
                                <a:pt x="0" y="584583"/>
                              </a:cubicBezTo>
                              <a:cubicBezTo>
                                <a:pt x="0" y="584583"/>
                                <a:pt x="0" y="589548"/>
                                <a:pt x="0" y="589548"/>
                              </a:cubicBezTo>
                              <a:cubicBezTo>
                                <a:pt x="0" y="589548"/>
                                <a:pt x="0" y="594513"/>
                                <a:pt x="0" y="594513"/>
                              </a:cubicBezTo>
                              <a:cubicBezTo>
                                <a:pt x="0" y="594513"/>
                                <a:pt x="0" y="599477"/>
                                <a:pt x="0" y="599477"/>
                              </a:cubicBezTo>
                              <a:cubicBezTo>
                                <a:pt x="0" y="604442"/>
                                <a:pt x="0" y="609407"/>
                                <a:pt x="4965" y="614371"/>
                              </a:cubicBezTo>
                              <a:lnTo>
                                <a:pt x="228373" y="743452"/>
                              </a:lnTo>
                              <a:cubicBezTo>
                                <a:pt x="238302" y="748416"/>
                                <a:pt x="253196" y="748416"/>
                                <a:pt x="258161" y="743452"/>
                              </a:cubicBezTo>
                              <a:lnTo>
                                <a:pt x="441852" y="639195"/>
                              </a:lnTo>
                              <a:cubicBezTo>
                                <a:pt x="446816" y="634230"/>
                                <a:pt x="446816" y="634230"/>
                                <a:pt x="446816" y="629265"/>
                              </a:cubicBezTo>
                              <a:cubicBezTo>
                                <a:pt x="446816" y="629265"/>
                                <a:pt x="446816" y="624301"/>
                                <a:pt x="446816" y="624301"/>
                              </a:cubicBezTo>
                              <a:cubicBezTo>
                                <a:pt x="446816" y="624301"/>
                                <a:pt x="446816" y="619336"/>
                                <a:pt x="446816" y="619336"/>
                              </a:cubicBezTo>
                              <a:cubicBezTo>
                                <a:pt x="446816" y="619336"/>
                                <a:pt x="446816" y="614371"/>
                                <a:pt x="446816" y="614371"/>
                              </a:cubicBezTo>
                              <a:cubicBezTo>
                                <a:pt x="446816" y="614371"/>
                                <a:pt x="446816" y="609407"/>
                                <a:pt x="446816" y="609407"/>
                              </a:cubicBezTo>
                              <a:cubicBezTo>
                                <a:pt x="446816" y="609407"/>
                                <a:pt x="446816" y="604442"/>
                                <a:pt x="446816" y="604442"/>
                              </a:cubicBezTo>
                              <a:cubicBezTo>
                                <a:pt x="446816" y="604442"/>
                                <a:pt x="446816" y="599477"/>
                                <a:pt x="446816" y="599477"/>
                              </a:cubicBezTo>
                              <a:cubicBezTo>
                                <a:pt x="446816" y="599477"/>
                                <a:pt x="446816" y="594513"/>
                                <a:pt x="446816" y="594513"/>
                              </a:cubicBezTo>
                              <a:cubicBezTo>
                                <a:pt x="446816" y="594513"/>
                                <a:pt x="446816" y="589548"/>
                                <a:pt x="446816" y="589548"/>
                              </a:cubicBezTo>
                              <a:cubicBezTo>
                                <a:pt x="446816" y="589548"/>
                                <a:pt x="446816" y="584583"/>
                                <a:pt x="446816" y="584583"/>
                              </a:cubicBezTo>
                              <a:cubicBezTo>
                                <a:pt x="446816" y="584583"/>
                                <a:pt x="446816" y="579619"/>
                                <a:pt x="446816" y="579619"/>
                              </a:cubicBezTo>
                              <a:cubicBezTo>
                                <a:pt x="446816" y="574654"/>
                                <a:pt x="446816" y="574654"/>
                                <a:pt x="446816" y="569690"/>
                              </a:cubicBezTo>
                              <a:lnTo>
                                <a:pt x="496462" y="599477"/>
                              </a:lnTo>
                              <a:cubicBezTo>
                                <a:pt x="506392" y="604442"/>
                                <a:pt x="521285" y="604442"/>
                                <a:pt x="526250" y="599477"/>
                              </a:cubicBezTo>
                              <a:lnTo>
                                <a:pt x="709941" y="495221"/>
                              </a:lnTo>
                              <a:cubicBezTo>
                                <a:pt x="714906" y="490256"/>
                                <a:pt x="714906" y="490256"/>
                                <a:pt x="714906" y="485291"/>
                              </a:cubicBezTo>
                              <a:cubicBezTo>
                                <a:pt x="714906" y="485291"/>
                                <a:pt x="714906" y="480327"/>
                                <a:pt x="714906" y="480327"/>
                              </a:cubicBezTo>
                              <a:cubicBezTo>
                                <a:pt x="714906" y="480327"/>
                                <a:pt x="714906" y="475362"/>
                                <a:pt x="714906" y="475362"/>
                              </a:cubicBezTo>
                              <a:cubicBezTo>
                                <a:pt x="714906" y="475362"/>
                                <a:pt x="714906" y="470398"/>
                                <a:pt x="714906" y="470398"/>
                              </a:cubicBezTo>
                              <a:cubicBezTo>
                                <a:pt x="714906" y="470398"/>
                                <a:pt x="714906" y="465433"/>
                                <a:pt x="714906" y="465433"/>
                              </a:cubicBezTo>
                              <a:cubicBezTo>
                                <a:pt x="714906" y="465433"/>
                                <a:pt x="714906" y="460468"/>
                                <a:pt x="714906" y="460468"/>
                              </a:cubicBezTo>
                              <a:cubicBezTo>
                                <a:pt x="714906" y="460468"/>
                                <a:pt x="714906" y="455504"/>
                                <a:pt x="714906" y="455504"/>
                              </a:cubicBezTo>
                              <a:cubicBezTo>
                                <a:pt x="714906" y="455504"/>
                                <a:pt x="714906" y="450539"/>
                                <a:pt x="714906" y="450539"/>
                              </a:cubicBezTo>
                              <a:cubicBezTo>
                                <a:pt x="714906" y="450539"/>
                                <a:pt x="714906" y="445575"/>
                                <a:pt x="714906" y="445575"/>
                              </a:cubicBezTo>
                              <a:cubicBezTo>
                                <a:pt x="714906" y="445575"/>
                                <a:pt x="714906" y="440610"/>
                                <a:pt x="714906" y="440610"/>
                              </a:cubicBezTo>
                              <a:cubicBezTo>
                                <a:pt x="714906" y="440610"/>
                                <a:pt x="714906" y="435645"/>
                                <a:pt x="714906" y="435645"/>
                              </a:cubicBezTo>
                              <a:cubicBezTo>
                                <a:pt x="714906" y="430681"/>
                                <a:pt x="714906" y="430681"/>
                                <a:pt x="714906" y="425716"/>
                              </a:cubicBezTo>
                              <a:lnTo>
                                <a:pt x="764552" y="455504"/>
                              </a:lnTo>
                              <a:cubicBezTo>
                                <a:pt x="774481" y="460468"/>
                                <a:pt x="789375" y="460468"/>
                                <a:pt x="794339" y="455504"/>
                              </a:cubicBezTo>
                              <a:lnTo>
                                <a:pt x="978031" y="351246"/>
                              </a:lnTo>
                              <a:cubicBezTo>
                                <a:pt x="982995" y="346282"/>
                                <a:pt x="982995" y="346282"/>
                                <a:pt x="982995" y="341317"/>
                              </a:cubicBezTo>
                              <a:cubicBezTo>
                                <a:pt x="982995" y="341317"/>
                                <a:pt x="982995" y="336352"/>
                                <a:pt x="982995" y="336352"/>
                              </a:cubicBezTo>
                              <a:cubicBezTo>
                                <a:pt x="982995" y="336352"/>
                                <a:pt x="982995" y="331388"/>
                                <a:pt x="982995" y="331388"/>
                              </a:cubicBezTo>
                              <a:cubicBezTo>
                                <a:pt x="982995" y="331388"/>
                                <a:pt x="982995" y="326423"/>
                                <a:pt x="982995" y="326423"/>
                              </a:cubicBezTo>
                              <a:cubicBezTo>
                                <a:pt x="982995" y="326423"/>
                                <a:pt x="982995" y="321459"/>
                                <a:pt x="982995" y="321459"/>
                              </a:cubicBezTo>
                              <a:cubicBezTo>
                                <a:pt x="982995" y="321459"/>
                                <a:pt x="982995" y="316494"/>
                                <a:pt x="982995" y="316494"/>
                              </a:cubicBezTo>
                              <a:cubicBezTo>
                                <a:pt x="982995" y="316494"/>
                                <a:pt x="982995" y="311529"/>
                                <a:pt x="982995" y="311529"/>
                              </a:cubicBezTo>
                              <a:cubicBezTo>
                                <a:pt x="982995" y="311529"/>
                                <a:pt x="982995" y="306565"/>
                                <a:pt x="982995" y="306565"/>
                              </a:cubicBezTo>
                              <a:cubicBezTo>
                                <a:pt x="982995" y="306565"/>
                                <a:pt x="982995" y="301600"/>
                                <a:pt x="982995" y="301600"/>
                              </a:cubicBezTo>
                              <a:cubicBezTo>
                                <a:pt x="982995" y="301600"/>
                                <a:pt x="982995" y="296636"/>
                                <a:pt x="982995" y="296636"/>
                              </a:cubicBezTo>
                              <a:cubicBezTo>
                                <a:pt x="982995" y="296636"/>
                                <a:pt x="982995" y="291671"/>
                                <a:pt x="982995" y="291671"/>
                              </a:cubicBezTo>
                              <a:cubicBezTo>
                                <a:pt x="982995" y="286706"/>
                                <a:pt x="982995" y="286706"/>
                                <a:pt x="982995" y="281742"/>
                              </a:cubicBezTo>
                              <a:lnTo>
                                <a:pt x="1067393" y="331388"/>
                              </a:lnTo>
                              <a:cubicBezTo>
                                <a:pt x="1057464" y="326423"/>
                                <a:pt x="1047535" y="326423"/>
                                <a:pt x="1042570" y="331388"/>
                              </a:cubicBezTo>
                              <a:lnTo>
                                <a:pt x="858879" y="435645"/>
                              </a:lnTo>
                              <a:cubicBezTo>
                                <a:pt x="853915" y="440610"/>
                                <a:pt x="853915" y="440610"/>
                                <a:pt x="853915" y="445575"/>
                              </a:cubicBezTo>
                              <a:cubicBezTo>
                                <a:pt x="853915" y="445575"/>
                                <a:pt x="853915" y="450539"/>
                                <a:pt x="853915" y="450539"/>
                              </a:cubicBezTo>
                              <a:cubicBezTo>
                                <a:pt x="853915" y="450539"/>
                                <a:pt x="853915" y="455504"/>
                                <a:pt x="853915" y="455504"/>
                              </a:cubicBezTo>
                              <a:cubicBezTo>
                                <a:pt x="853915" y="455504"/>
                                <a:pt x="853915" y="460468"/>
                                <a:pt x="853915" y="460468"/>
                              </a:cubicBezTo>
                              <a:cubicBezTo>
                                <a:pt x="853915" y="460468"/>
                                <a:pt x="853915" y="465433"/>
                                <a:pt x="853915" y="465433"/>
                              </a:cubicBezTo>
                              <a:cubicBezTo>
                                <a:pt x="853915" y="465433"/>
                                <a:pt x="853915" y="470398"/>
                                <a:pt x="853915" y="470398"/>
                              </a:cubicBezTo>
                              <a:cubicBezTo>
                                <a:pt x="853915" y="470398"/>
                                <a:pt x="853915" y="475362"/>
                                <a:pt x="853915" y="475362"/>
                              </a:cubicBezTo>
                              <a:cubicBezTo>
                                <a:pt x="853915" y="475362"/>
                                <a:pt x="853915" y="480327"/>
                                <a:pt x="853915" y="480327"/>
                              </a:cubicBezTo>
                              <a:cubicBezTo>
                                <a:pt x="853915" y="480327"/>
                                <a:pt x="853915" y="485291"/>
                                <a:pt x="853915" y="485291"/>
                              </a:cubicBezTo>
                              <a:cubicBezTo>
                                <a:pt x="853915" y="485291"/>
                                <a:pt x="853915" y="490256"/>
                                <a:pt x="853915" y="490256"/>
                              </a:cubicBezTo>
                              <a:cubicBezTo>
                                <a:pt x="853915" y="490256"/>
                                <a:pt x="853915" y="495221"/>
                                <a:pt x="853915" y="495221"/>
                              </a:cubicBezTo>
                              <a:cubicBezTo>
                                <a:pt x="853915" y="500185"/>
                                <a:pt x="853915" y="500185"/>
                                <a:pt x="853915" y="505150"/>
                              </a:cubicBezTo>
                              <a:lnTo>
                                <a:pt x="804269" y="475362"/>
                              </a:lnTo>
                              <a:cubicBezTo>
                                <a:pt x="794339" y="470398"/>
                                <a:pt x="779446" y="470398"/>
                                <a:pt x="774481" y="475362"/>
                              </a:cubicBezTo>
                              <a:lnTo>
                                <a:pt x="327665" y="733522"/>
                              </a:lnTo>
                              <a:cubicBezTo>
                                <a:pt x="322700" y="738487"/>
                                <a:pt x="322700" y="738487"/>
                                <a:pt x="322700" y="743452"/>
                              </a:cubicBezTo>
                              <a:cubicBezTo>
                                <a:pt x="322700" y="743452"/>
                                <a:pt x="322700" y="748416"/>
                                <a:pt x="322700" y="748416"/>
                              </a:cubicBezTo>
                              <a:cubicBezTo>
                                <a:pt x="322700" y="748416"/>
                                <a:pt x="322700" y="753381"/>
                                <a:pt x="322700" y="753381"/>
                              </a:cubicBezTo>
                              <a:cubicBezTo>
                                <a:pt x="322700" y="753381"/>
                                <a:pt x="322700" y="758345"/>
                                <a:pt x="322700" y="758345"/>
                              </a:cubicBezTo>
                              <a:cubicBezTo>
                                <a:pt x="322700" y="758345"/>
                                <a:pt x="322700" y="763310"/>
                                <a:pt x="322700" y="763310"/>
                              </a:cubicBezTo>
                              <a:cubicBezTo>
                                <a:pt x="322700" y="763310"/>
                                <a:pt x="322700" y="768275"/>
                                <a:pt x="322700" y="768275"/>
                              </a:cubicBezTo>
                              <a:cubicBezTo>
                                <a:pt x="322700" y="768275"/>
                                <a:pt x="322700" y="773239"/>
                                <a:pt x="322700" y="773239"/>
                              </a:cubicBezTo>
                              <a:cubicBezTo>
                                <a:pt x="322700" y="773239"/>
                                <a:pt x="322700" y="778204"/>
                                <a:pt x="322700" y="778204"/>
                              </a:cubicBezTo>
                              <a:cubicBezTo>
                                <a:pt x="322700" y="778204"/>
                                <a:pt x="322700" y="783168"/>
                                <a:pt x="322700" y="783168"/>
                              </a:cubicBezTo>
                              <a:cubicBezTo>
                                <a:pt x="322700" y="783168"/>
                                <a:pt x="322700" y="788133"/>
                                <a:pt x="322700" y="788133"/>
                              </a:cubicBezTo>
                              <a:cubicBezTo>
                                <a:pt x="322700" y="788133"/>
                                <a:pt x="322700" y="793098"/>
                                <a:pt x="322700" y="793098"/>
                              </a:cubicBezTo>
                              <a:cubicBezTo>
                                <a:pt x="322700" y="798062"/>
                                <a:pt x="322700" y="803027"/>
                                <a:pt x="327665" y="807991"/>
                              </a:cubicBezTo>
                              <a:lnTo>
                                <a:pt x="551073" y="937072"/>
                              </a:lnTo>
                              <a:cubicBezTo>
                                <a:pt x="561002" y="942037"/>
                                <a:pt x="575896" y="942037"/>
                                <a:pt x="580861" y="937072"/>
                              </a:cubicBezTo>
                              <a:lnTo>
                                <a:pt x="1027677" y="678912"/>
                              </a:lnTo>
                              <a:cubicBezTo>
                                <a:pt x="1032641" y="673947"/>
                                <a:pt x="1032641" y="673947"/>
                                <a:pt x="1032641" y="668983"/>
                              </a:cubicBezTo>
                              <a:cubicBezTo>
                                <a:pt x="1032641" y="668983"/>
                                <a:pt x="1032641" y="664018"/>
                                <a:pt x="1032641" y="664018"/>
                              </a:cubicBezTo>
                              <a:cubicBezTo>
                                <a:pt x="1032641" y="664018"/>
                                <a:pt x="1032641" y="659053"/>
                                <a:pt x="1032641" y="659053"/>
                              </a:cubicBezTo>
                              <a:cubicBezTo>
                                <a:pt x="1032641" y="659053"/>
                                <a:pt x="1032641" y="654089"/>
                                <a:pt x="1032641" y="654089"/>
                              </a:cubicBezTo>
                              <a:cubicBezTo>
                                <a:pt x="1032641" y="654089"/>
                                <a:pt x="1032641" y="649124"/>
                                <a:pt x="1032641" y="649124"/>
                              </a:cubicBezTo>
                              <a:cubicBezTo>
                                <a:pt x="1032641" y="649124"/>
                                <a:pt x="1032641" y="644159"/>
                                <a:pt x="1032641" y="644159"/>
                              </a:cubicBezTo>
                              <a:cubicBezTo>
                                <a:pt x="1032641" y="644159"/>
                                <a:pt x="1032641" y="639195"/>
                                <a:pt x="1032641" y="639195"/>
                              </a:cubicBezTo>
                              <a:cubicBezTo>
                                <a:pt x="1032641" y="639195"/>
                                <a:pt x="1032641" y="634230"/>
                                <a:pt x="1032641" y="634230"/>
                              </a:cubicBezTo>
                              <a:cubicBezTo>
                                <a:pt x="1032641" y="634230"/>
                                <a:pt x="1032641" y="629265"/>
                                <a:pt x="1032641" y="629265"/>
                              </a:cubicBezTo>
                              <a:cubicBezTo>
                                <a:pt x="1032641" y="629265"/>
                                <a:pt x="1032641" y="624301"/>
                                <a:pt x="1032641" y="624301"/>
                              </a:cubicBezTo>
                              <a:cubicBezTo>
                                <a:pt x="1032641" y="624301"/>
                                <a:pt x="1032641" y="619336"/>
                                <a:pt x="1032641" y="619336"/>
                              </a:cubicBezTo>
                              <a:cubicBezTo>
                                <a:pt x="1032641" y="614371"/>
                                <a:pt x="1032641" y="614371"/>
                                <a:pt x="1032641" y="609407"/>
                              </a:cubicBezTo>
                              <a:lnTo>
                                <a:pt x="1082287" y="639195"/>
                              </a:lnTo>
                              <a:cubicBezTo>
                                <a:pt x="1092216" y="644159"/>
                                <a:pt x="1107110" y="644159"/>
                                <a:pt x="1112075" y="639195"/>
                              </a:cubicBezTo>
                              <a:lnTo>
                                <a:pt x="1295766" y="534937"/>
                              </a:lnTo>
                              <a:cubicBezTo>
                                <a:pt x="1300731" y="529973"/>
                                <a:pt x="1300731" y="529973"/>
                                <a:pt x="1300731" y="525008"/>
                              </a:cubicBezTo>
                              <a:cubicBezTo>
                                <a:pt x="1300731" y="525008"/>
                                <a:pt x="1300731" y="520044"/>
                                <a:pt x="1300731" y="520044"/>
                              </a:cubicBezTo>
                              <a:cubicBezTo>
                                <a:pt x="1300731" y="520044"/>
                                <a:pt x="1300731" y="515079"/>
                                <a:pt x="1300731" y="515079"/>
                              </a:cubicBezTo>
                              <a:cubicBezTo>
                                <a:pt x="1300731" y="515079"/>
                                <a:pt x="1300731" y="510114"/>
                                <a:pt x="1300731" y="510114"/>
                              </a:cubicBezTo>
                              <a:cubicBezTo>
                                <a:pt x="1300731" y="510114"/>
                                <a:pt x="1300731" y="505150"/>
                                <a:pt x="1300731" y="505150"/>
                              </a:cubicBezTo>
                              <a:cubicBezTo>
                                <a:pt x="1300731" y="505150"/>
                                <a:pt x="1300731" y="500185"/>
                                <a:pt x="1300731" y="500185"/>
                              </a:cubicBezTo>
                              <a:cubicBezTo>
                                <a:pt x="1300731" y="500185"/>
                                <a:pt x="1300731" y="495221"/>
                                <a:pt x="1300731" y="495221"/>
                              </a:cubicBezTo>
                              <a:cubicBezTo>
                                <a:pt x="1300731" y="495221"/>
                                <a:pt x="1300731" y="490256"/>
                                <a:pt x="1300731" y="490256"/>
                              </a:cubicBezTo>
                              <a:cubicBezTo>
                                <a:pt x="1300731" y="490256"/>
                                <a:pt x="1300731" y="485291"/>
                                <a:pt x="1300731" y="485291"/>
                              </a:cubicBezTo>
                              <a:cubicBezTo>
                                <a:pt x="1300731" y="485291"/>
                                <a:pt x="1300731" y="480327"/>
                                <a:pt x="1300731" y="480327"/>
                              </a:cubicBezTo>
                              <a:cubicBezTo>
                                <a:pt x="1300731" y="480327"/>
                                <a:pt x="1300731" y="475362"/>
                                <a:pt x="1300731" y="475362"/>
                              </a:cubicBezTo>
                              <a:cubicBezTo>
                                <a:pt x="1300731" y="470398"/>
                                <a:pt x="1300731" y="470398"/>
                                <a:pt x="1300731" y="465433"/>
                              </a:cubicBezTo>
                              <a:lnTo>
                                <a:pt x="1350377" y="495221"/>
                              </a:lnTo>
                              <a:cubicBezTo>
                                <a:pt x="1360306" y="500185"/>
                                <a:pt x="1370235" y="500185"/>
                                <a:pt x="1380164" y="495221"/>
                              </a:cubicBezTo>
                              <a:lnTo>
                                <a:pt x="1563855" y="390964"/>
                              </a:lnTo>
                              <a:cubicBezTo>
                                <a:pt x="1568820" y="385999"/>
                                <a:pt x="1568820" y="385999"/>
                                <a:pt x="1568820" y="381034"/>
                              </a:cubicBezTo>
                              <a:cubicBezTo>
                                <a:pt x="1568820" y="381034"/>
                                <a:pt x="1568820" y="376070"/>
                                <a:pt x="1568820" y="376070"/>
                              </a:cubicBezTo>
                              <a:cubicBezTo>
                                <a:pt x="1568820" y="376070"/>
                                <a:pt x="1568820" y="371105"/>
                                <a:pt x="1568820" y="371105"/>
                              </a:cubicBezTo>
                              <a:cubicBezTo>
                                <a:pt x="1568820" y="371105"/>
                                <a:pt x="1568820" y="366140"/>
                                <a:pt x="1568820" y="366140"/>
                              </a:cubicBezTo>
                              <a:cubicBezTo>
                                <a:pt x="1568820" y="366140"/>
                                <a:pt x="1568820" y="361176"/>
                                <a:pt x="1568820" y="361176"/>
                              </a:cubicBezTo>
                              <a:cubicBezTo>
                                <a:pt x="1568820" y="361176"/>
                                <a:pt x="1568820" y="356211"/>
                                <a:pt x="1568820" y="356211"/>
                              </a:cubicBezTo>
                              <a:cubicBezTo>
                                <a:pt x="1568820" y="356211"/>
                                <a:pt x="1568820" y="351246"/>
                                <a:pt x="1568820" y="351246"/>
                              </a:cubicBezTo>
                              <a:cubicBezTo>
                                <a:pt x="1568820" y="351246"/>
                                <a:pt x="1568820" y="346282"/>
                                <a:pt x="1568820" y="346282"/>
                              </a:cubicBezTo>
                              <a:cubicBezTo>
                                <a:pt x="1568820" y="346282"/>
                                <a:pt x="1568820" y="341317"/>
                                <a:pt x="1568820" y="341317"/>
                              </a:cubicBezTo>
                              <a:cubicBezTo>
                                <a:pt x="1568820" y="341317"/>
                                <a:pt x="1568820" y="336352"/>
                                <a:pt x="1568820" y="336352"/>
                              </a:cubicBezTo>
                              <a:cubicBezTo>
                                <a:pt x="1573785" y="336352"/>
                                <a:pt x="1573785" y="336352"/>
                                <a:pt x="1573785" y="336352"/>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7" name="Polyline: figure 66">
                          <a:extLst>
                            <a:ext uri="{FF2B5EF4-FFF2-40B4-BE49-F238E27FC236}">
                              <a16:creationId xmlns:a16="http://schemas.microsoft.com/office/drawing/2014/main" id="{722DAA9A-63CD-410B-88D4-365A8481A0C3}"/>
                            </a:ext>
                          </a:extLst>
                        </p:cNvPr>
                        <p:cNvSpPr/>
                        <p:nvPr/>
                      </p:nvSpPr>
                      <p:spPr>
                        <a:xfrm>
                          <a:off x="13595184" y="8898833"/>
                          <a:ext cx="4024602" cy="2315994"/>
                        </a:xfrm>
                        <a:custGeom>
                          <a:avLst/>
                          <a:gdLst>
                            <a:gd name="connsiteX0" fmla="*/ 4016377 w 4024602"/>
                            <a:gd name="connsiteY0" fmla="*/ 132804 h 2315994"/>
                            <a:gd name="connsiteX1" fmla="*/ 3792969 w 4024602"/>
                            <a:gd name="connsiteY1" fmla="*/ 3723 h 2315994"/>
                            <a:gd name="connsiteX2" fmla="*/ 3763181 w 4024602"/>
                            <a:gd name="connsiteY2" fmla="*/ 3723 h 2315994"/>
                            <a:gd name="connsiteX3" fmla="*/ 3485163 w 4024602"/>
                            <a:gd name="connsiteY3" fmla="*/ 162592 h 2315994"/>
                            <a:gd name="connsiteX4" fmla="*/ 3480198 w 4024602"/>
                            <a:gd name="connsiteY4" fmla="*/ 172521 h 2315994"/>
                            <a:gd name="connsiteX5" fmla="*/ 3480198 w 4024602"/>
                            <a:gd name="connsiteY5" fmla="*/ 177485 h 2315994"/>
                            <a:gd name="connsiteX6" fmla="*/ 3480198 w 4024602"/>
                            <a:gd name="connsiteY6" fmla="*/ 182450 h 2315994"/>
                            <a:gd name="connsiteX7" fmla="*/ 3480198 w 4024602"/>
                            <a:gd name="connsiteY7" fmla="*/ 187415 h 2315994"/>
                            <a:gd name="connsiteX8" fmla="*/ 3480198 w 4024602"/>
                            <a:gd name="connsiteY8" fmla="*/ 192379 h 2315994"/>
                            <a:gd name="connsiteX9" fmla="*/ 3480198 w 4024602"/>
                            <a:gd name="connsiteY9" fmla="*/ 197344 h 2315994"/>
                            <a:gd name="connsiteX10" fmla="*/ 3480198 w 4024602"/>
                            <a:gd name="connsiteY10" fmla="*/ 202308 h 2315994"/>
                            <a:gd name="connsiteX11" fmla="*/ 3480198 w 4024602"/>
                            <a:gd name="connsiteY11" fmla="*/ 207273 h 2315994"/>
                            <a:gd name="connsiteX12" fmla="*/ 3480198 w 4024602"/>
                            <a:gd name="connsiteY12" fmla="*/ 212238 h 2315994"/>
                            <a:gd name="connsiteX13" fmla="*/ 3480198 w 4024602"/>
                            <a:gd name="connsiteY13" fmla="*/ 217202 h 2315994"/>
                            <a:gd name="connsiteX14" fmla="*/ 3480198 w 4024602"/>
                            <a:gd name="connsiteY14" fmla="*/ 222167 h 2315994"/>
                            <a:gd name="connsiteX15" fmla="*/ 3480198 w 4024602"/>
                            <a:gd name="connsiteY15" fmla="*/ 232096 h 2315994"/>
                            <a:gd name="connsiteX16" fmla="*/ 3430552 w 4024602"/>
                            <a:gd name="connsiteY16" fmla="*/ 202308 h 2315994"/>
                            <a:gd name="connsiteX17" fmla="*/ 3400764 w 4024602"/>
                            <a:gd name="connsiteY17" fmla="*/ 202308 h 2315994"/>
                            <a:gd name="connsiteX18" fmla="*/ 3177356 w 4024602"/>
                            <a:gd name="connsiteY18" fmla="*/ 331388 h 2315994"/>
                            <a:gd name="connsiteX19" fmla="*/ 3172392 w 4024602"/>
                            <a:gd name="connsiteY19" fmla="*/ 341317 h 2315994"/>
                            <a:gd name="connsiteX20" fmla="*/ 3172392 w 4024602"/>
                            <a:gd name="connsiteY20" fmla="*/ 346282 h 2315994"/>
                            <a:gd name="connsiteX21" fmla="*/ 3172392 w 4024602"/>
                            <a:gd name="connsiteY21" fmla="*/ 351246 h 2315994"/>
                            <a:gd name="connsiteX22" fmla="*/ 3172392 w 4024602"/>
                            <a:gd name="connsiteY22" fmla="*/ 356211 h 2315994"/>
                            <a:gd name="connsiteX23" fmla="*/ 3172392 w 4024602"/>
                            <a:gd name="connsiteY23" fmla="*/ 361176 h 2315994"/>
                            <a:gd name="connsiteX24" fmla="*/ 3172392 w 4024602"/>
                            <a:gd name="connsiteY24" fmla="*/ 366140 h 2315994"/>
                            <a:gd name="connsiteX25" fmla="*/ 3172392 w 4024602"/>
                            <a:gd name="connsiteY25" fmla="*/ 371105 h 2315994"/>
                            <a:gd name="connsiteX26" fmla="*/ 3172392 w 4024602"/>
                            <a:gd name="connsiteY26" fmla="*/ 376070 h 2315994"/>
                            <a:gd name="connsiteX27" fmla="*/ 3172392 w 4024602"/>
                            <a:gd name="connsiteY27" fmla="*/ 381034 h 2315994"/>
                            <a:gd name="connsiteX28" fmla="*/ 3172392 w 4024602"/>
                            <a:gd name="connsiteY28" fmla="*/ 385999 h 2315994"/>
                            <a:gd name="connsiteX29" fmla="*/ 3172392 w 4024602"/>
                            <a:gd name="connsiteY29" fmla="*/ 390964 h 2315994"/>
                            <a:gd name="connsiteX30" fmla="*/ 3172392 w 4024602"/>
                            <a:gd name="connsiteY30" fmla="*/ 400893 h 2315994"/>
                            <a:gd name="connsiteX31" fmla="*/ 3122745 w 4024602"/>
                            <a:gd name="connsiteY31" fmla="*/ 371105 h 2315994"/>
                            <a:gd name="connsiteX32" fmla="*/ 3092957 w 4024602"/>
                            <a:gd name="connsiteY32" fmla="*/ 371105 h 2315994"/>
                            <a:gd name="connsiteX33" fmla="*/ 2869550 w 4024602"/>
                            <a:gd name="connsiteY33" fmla="*/ 500185 h 2315994"/>
                            <a:gd name="connsiteX34" fmla="*/ 2864585 w 4024602"/>
                            <a:gd name="connsiteY34" fmla="*/ 510115 h 2315994"/>
                            <a:gd name="connsiteX35" fmla="*/ 2864585 w 4024602"/>
                            <a:gd name="connsiteY35" fmla="*/ 515079 h 2315994"/>
                            <a:gd name="connsiteX36" fmla="*/ 2864585 w 4024602"/>
                            <a:gd name="connsiteY36" fmla="*/ 520044 h 2315994"/>
                            <a:gd name="connsiteX37" fmla="*/ 2864585 w 4024602"/>
                            <a:gd name="connsiteY37" fmla="*/ 525008 h 2315994"/>
                            <a:gd name="connsiteX38" fmla="*/ 2864585 w 4024602"/>
                            <a:gd name="connsiteY38" fmla="*/ 529973 h 2315994"/>
                            <a:gd name="connsiteX39" fmla="*/ 2864585 w 4024602"/>
                            <a:gd name="connsiteY39" fmla="*/ 534938 h 2315994"/>
                            <a:gd name="connsiteX40" fmla="*/ 2864585 w 4024602"/>
                            <a:gd name="connsiteY40" fmla="*/ 539902 h 2315994"/>
                            <a:gd name="connsiteX41" fmla="*/ 2864585 w 4024602"/>
                            <a:gd name="connsiteY41" fmla="*/ 544867 h 2315994"/>
                            <a:gd name="connsiteX42" fmla="*/ 2864585 w 4024602"/>
                            <a:gd name="connsiteY42" fmla="*/ 549831 h 2315994"/>
                            <a:gd name="connsiteX43" fmla="*/ 2864585 w 4024602"/>
                            <a:gd name="connsiteY43" fmla="*/ 554796 h 2315994"/>
                            <a:gd name="connsiteX44" fmla="*/ 2864585 w 4024602"/>
                            <a:gd name="connsiteY44" fmla="*/ 559761 h 2315994"/>
                            <a:gd name="connsiteX45" fmla="*/ 2864585 w 4024602"/>
                            <a:gd name="connsiteY45" fmla="*/ 569690 h 2315994"/>
                            <a:gd name="connsiteX46" fmla="*/ 2814939 w 4024602"/>
                            <a:gd name="connsiteY46" fmla="*/ 539902 h 2315994"/>
                            <a:gd name="connsiteX47" fmla="*/ 2785151 w 4024602"/>
                            <a:gd name="connsiteY47" fmla="*/ 539902 h 2315994"/>
                            <a:gd name="connsiteX48" fmla="*/ 2561743 w 4024602"/>
                            <a:gd name="connsiteY48" fmla="*/ 668983 h 2315994"/>
                            <a:gd name="connsiteX49" fmla="*/ 2556779 w 4024602"/>
                            <a:gd name="connsiteY49" fmla="*/ 678912 h 2315994"/>
                            <a:gd name="connsiteX50" fmla="*/ 2556779 w 4024602"/>
                            <a:gd name="connsiteY50" fmla="*/ 683877 h 2315994"/>
                            <a:gd name="connsiteX51" fmla="*/ 2556779 w 4024602"/>
                            <a:gd name="connsiteY51" fmla="*/ 688841 h 2315994"/>
                            <a:gd name="connsiteX52" fmla="*/ 2556779 w 4024602"/>
                            <a:gd name="connsiteY52" fmla="*/ 693806 h 2315994"/>
                            <a:gd name="connsiteX53" fmla="*/ 2556779 w 4024602"/>
                            <a:gd name="connsiteY53" fmla="*/ 698770 h 2315994"/>
                            <a:gd name="connsiteX54" fmla="*/ 2556779 w 4024602"/>
                            <a:gd name="connsiteY54" fmla="*/ 703735 h 2315994"/>
                            <a:gd name="connsiteX55" fmla="*/ 2556779 w 4024602"/>
                            <a:gd name="connsiteY55" fmla="*/ 708700 h 2315994"/>
                            <a:gd name="connsiteX56" fmla="*/ 2556779 w 4024602"/>
                            <a:gd name="connsiteY56" fmla="*/ 713664 h 2315994"/>
                            <a:gd name="connsiteX57" fmla="*/ 2556779 w 4024602"/>
                            <a:gd name="connsiteY57" fmla="*/ 718629 h 2315994"/>
                            <a:gd name="connsiteX58" fmla="*/ 2556779 w 4024602"/>
                            <a:gd name="connsiteY58" fmla="*/ 723593 h 2315994"/>
                            <a:gd name="connsiteX59" fmla="*/ 2556779 w 4024602"/>
                            <a:gd name="connsiteY59" fmla="*/ 728558 h 2315994"/>
                            <a:gd name="connsiteX60" fmla="*/ 2556779 w 4024602"/>
                            <a:gd name="connsiteY60" fmla="*/ 738487 h 2315994"/>
                            <a:gd name="connsiteX61" fmla="*/ 2507133 w 4024602"/>
                            <a:gd name="connsiteY61" fmla="*/ 708700 h 2315994"/>
                            <a:gd name="connsiteX62" fmla="*/ 2477345 w 4024602"/>
                            <a:gd name="connsiteY62" fmla="*/ 708700 h 2315994"/>
                            <a:gd name="connsiteX63" fmla="*/ 982994 w 4024602"/>
                            <a:gd name="connsiteY63" fmla="*/ 1572543 h 2315994"/>
                            <a:gd name="connsiteX64" fmla="*/ 978030 w 4024602"/>
                            <a:gd name="connsiteY64" fmla="*/ 1582472 h 2315994"/>
                            <a:gd name="connsiteX65" fmla="*/ 978030 w 4024602"/>
                            <a:gd name="connsiteY65" fmla="*/ 1587437 h 2315994"/>
                            <a:gd name="connsiteX66" fmla="*/ 978030 w 4024602"/>
                            <a:gd name="connsiteY66" fmla="*/ 1592401 h 2315994"/>
                            <a:gd name="connsiteX67" fmla="*/ 978030 w 4024602"/>
                            <a:gd name="connsiteY67" fmla="*/ 1597366 h 2315994"/>
                            <a:gd name="connsiteX68" fmla="*/ 978030 w 4024602"/>
                            <a:gd name="connsiteY68" fmla="*/ 1602331 h 2315994"/>
                            <a:gd name="connsiteX69" fmla="*/ 978030 w 4024602"/>
                            <a:gd name="connsiteY69" fmla="*/ 1607295 h 2315994"/>
                            <a:gd name="connsiteX70" fmla="*/ 978030 w 4024602"/>
                            <a:gd name="connsiteY70" fmla="*/ 1612260 h 2315994"/>
                            <a:gd name="connsiteX71" fmla="*/ 978030 w 4024602"/>
                            <a:gd name="connsiteY71" fmla="*/ 1617224 h 2315994"/>
                            <a:gd name="connsiteX72" fmla="*/ 978030 w 4024602"/>
                            <a:gd name="connsiteY72" fmla="*/ 1622189 h 2315994"/>
                            <a:gd name="connsiteX73" fmla="*/ 978030 w 4024602"/>
                            <a:gd name="connsiteY73" fmla="*/ 1627154 h 2315994"/>
                            <a:gd name="connsiteX74" fmla="*/ 978030 w 4024602"/>
                            <a:gd name="connsiteY74" fmla="*/ 1632118 h 2315994"/>
                            <a:gd name="connsiteX75" fmla="*/ 978030 w 4024602"/>
                            <a:gd name="connsiteY75" fmla="*/ 1642047 h 2315994"/>
                            <a:gd name="connsiteX76" fmla="*/ 928384 w 4024602"/>
                            <a:gd name="connsiteY76" fmla="*/ 1612260 h 2315994"/>
                            <a:gd name="connsiteX77" fmla="*/ 898596 w 4024602"/>
                            <a:gd name="connsiteY77" fmla="*/ 1612260 h 2315994"/>
                            <a:gd name="connsiteX78" fmla="*/ 675188 w 4024602"/>
                            <a:gd name="connsiteY78" fmla="*/ 1741340 h 2315994"/>
                            <a:gd name="connsiteX79" fmla="*/ 670224 w 4024602"/>
                            <a:gd name="connsiteY79" fmla="*/ 1751270 h 2315994"/>
                            <a:gd name="connsiteX80" fmla="*/ 670224 w 4024602"/>
                            <a:gd name="connsiteY80" fmla="*/ 1756234 h 2315994"/>
                            <a:gd name="connsiteX81" fmla="*/ 670224 w 4024602"/>
                            <a:gd name="connsiteY81" fmla="*/ 1761199 h 2315994"/>
                            <a:gd name="connsiteX82" fmla="*/ 670224 w 4024602"/>
                            <a:gd name="connsiteY82" fmla="*/ 1766163 h 2315994"/>
                            <a:gd name="connsiteX83" fmla="*/ 670224 w 4024602"/>
                            <a:gd name="connsiteY83" fmla="*/ 1771128 h 2315994"/>
                            <a:gd name="connsiteX84" fmla="*/ 670224 w 4024602"/>
                            <a:gd name="connsiteY84" fmla="*/ 1776093 h 2315994"/>
                            <a:gd name="connsiteX85" fmla="*/ 670224 w 4024602"/>
                            <a:gd name="connsiteY85" fmla="*/ 1781057 h 2315994"/>
                            <a:gd name="connsiteX86" fmla="*/ 670224 w 4024602"/>
                            <a:gd name="connsiteY86" fmla="*/ 1786022 h 2315994"/>
                            <a:gd name="connsiteX87" fmla="*/ 670224 w 4024602"/>
                            <a:gd name="connsiteY87" fmla="*/ 1790986 h 2315994"/>
                            <a:gd name="connsiteX88" fmla="*/ 670224 w 4024602"/>
                            <a:gd name="connsiteY88" fmla="*/ 1795951 h 2315994"/>
                            <a:gd name="connsiteX89" fmla="*/ 670224 w 4024602"/>
                            <a:gd name="connsiteY89" fmla="*/ 1800916 h 2315994"/>
                            <a:gd name="connsiteX90" fmla="*/ 670224 w 4024602"/>
                            <a:gd name="connsiteY90" fmla="*/ 1810845 h 2315994"/>
                            <a:gd name="connsiteX91" fmla="*/ 620577 w 4024602"/>
                            <a:gd name="connsiteY91" fmla="*/ 1781057 h 2315994"/>
                            <a:gd name="connsiteX92" fmla="*/ 590790 w 4024602"/>
                            <a:gd name="connsiteY92" fmla="*/ 1781057 h 2315994"/>
                            <a:gd name="connsiteX93" fmla="*/ 367382 w 4024602"/>
                            <a:gd name="connsiteY93" fmla="*/ 1910137 h 2315994"/>
                            <a:gd name="connsiteX94" fmla="*/ 362417 w 4024602"/>
                            <a:gd name="connsiteY94" fmla="*/ 1920066 h 2315994"/>
                            <a:gd name="connsiteX95" fmla="*/ 362417 w 4024602"/>
                            <a:gd name="connsiteY95" fmla="*/ 1925031 h 2315994"/>
                            <a:gd name="connsiteX96" fmla="*/ 362417 w 4024602"/>
                            <a:gd name="connsiteY96" fmla="*/ 1929995 h 2315994"/>
                            <a:gd name="connsiteX97" fmla="*/ 362417 w 4024602"/>
                            <a:gd name="connsiteY97" fmla="*/ 1934960 h 2315994"/>
                            <a:gd name="connsiteX98" fmla="*/ 362417 w 4024602"/>
                            <a:gd name="connsiteY98" fmla="*/ 1939925 h 2315994"/>
                            <a:gd name="connsiteX99" fmla="*/ 362417 w 4024602"/>
                            <a:gd name="connsiteY99" fmla="*/ 1944889 h 2315994"/>
                            <a:gd name="connsiteX100" fmla="*/ 362417 w 4024602"/>
                            <a:gd name="connsiteY100" fmla="*/ 1949854 h 2315994"/>
                            <a:gd name="connsiteX101" fmla="*/ 362417 w 4024602"/>
                            <a:gd name="connsiteY101" fmla="*/ 1954819 h 2315994"/>
                            <a:gd name="connsiteX102" fmla="*/ 362417 w 4024602"/>
                            <a:gd name="connsiteY102" fmla="*/ 1959783 h 2315994"/>
                            <a:gd name="connsiteX103" fmla="*/ 362417 w 4024602"/>
                            <a:gd name="connsiteY103" fmla="*/ 1964748 h 2315994"/>
                            <a:gd name="connsiteX104" fmla="*/ 362417 w 4024602"/>
                            <a:gd name="connsiteY104" fmla="*/ 1969713 h 2315994"/>
                            <a:gd name="connsiteX105" fmla="*/ 362417 w 4024602"/>
                            <a:gd name="connsiteY105" fmla="*/ 1979642 h 2315994"/>
                            <a:gd name="connsiteX106" fmla="*/ 312771 w 4024602"/>
                            <a:gd name="connsiteY106" fmla="*/ 1949854 h 2315994"/>
                            <a:gd name="connsiteX107" fmla="*/ 282983 w 4024602"/>
                            <a:gd name="connsiteY107" fmla="*/ 1949854 h 2315994"/>
                            <a:gd name="connsiteX108" fmla="*/ 4965 w 4024602"/>
                            <a:gd name="connsiteY108" fmla="*/ 2108722 h 2315994"/>
                            <a:gd name="connsiteX109" fmla="*/ 0 w 4024602"/>
                            <a:gd name="connsiteY109" fmla="*/ 2118651 h 2315994"/>
                            <a:gd name="connsiteX110" fmla="*/ 0 w 4024602"/>
                            <a:gd name="connsiteY110" fmla="*/ 2123616 h 2315994"/>
                            <a:gd name="connsiteX111" fmla="*/ 0 w 4024602"/>
                            <a:gd name="connsiteY111" fmla="*/ 2128580 h 2315994"/>
                            <a:gd name="connsiteX112" fmla="*/ 0 w 4024602"/>
                            <a:gd name="connsiteY112" fmla="*/ 2133545 h 2315994"/>
                            <a:gd name="connsiteX113" fmla="*/ 0 w 4024602"/>
                            <a:gd name="connsiteY113" fmla="*/ 2138509 h 2315994"/>
                            <a:gd name="connsiteX114" fmla="*/ 0 w 4024602"/>
                            <a:gd name="connsiteY114" fmla="*/ 2143474 h 2315994"/>
                            <a:gd name="connsiteX115" fmla="*/ 0 w 4024602"/>
                            <a:gd name="connsiteY115" fmla="*/ 2148439 h 2315994"/>
                            <a:gd name="connsiteX116" fmla="*/ 0 w 4024602"/>
                            <a:gd name="connsiteY116" fmla="*/ 2153403 h 2315994"/>
                            <a:gd name="connsiteX117" fmla="*/ 0 w 4024602"/>
                            <a:gd name="connsiteY117" fmla="*/ 2158368 h 2315994"/>
                            <a:gd name="connsiteX118" fmla="*/ 0 w 4024602"/>
                            <a:gd name="connsiteY118" fmla="*/ 2163332 h 2315994"/>
                            <a:gd name="connsiteX119" fmla="*/ 0 w 4024602"/>
                            <a:gd name="connsiteY119" fmla="*/ 2168297 h 2315994"/>
                            <a:gd name="connsiteX120" fmla="*/ 4965 w 4024602"/>
                            <a:gd name="connsiteY120" fmla="*/ 2183191 h 2315994"/>
                            <a:gd name="connsiteX121" fmla="*/ 228372 w 4024602"/>
                            <a:gd name="connsiteY121" fmla="*/ 2312271 h 2315994"/>
                            <a:gd name="connsiteX122" fmla="*/ 258160 w 4024602"/>
                            <a:gd name="connsiteY122" fmla="*/ 2312271 h 2315994"/>
                            <a:gd name="connsiteX123" fmla="*/ 536179 w 4024602"/>
                            <a:gd name="connsiteY123" fmla="*/ 2153403 h 2315994"/>
                            <a:gd name="connsiteX124" fmla="*/ 541144 w 4024602"/>
                            <a:gd name="connsiteY124" fmla="*/ 2143474 h 2315994"/>
                            <a:gd name="connsiteX125" fmla="*/ 541144 w 4024602"/>
                            <a:gd name="connsiteY125" fmla="*/ 2138509 h 2315994"/>
                            <a:gd name="connsiteX126" fmla="*/ 541144 w 4024602"/>
                            <a:gd name="connsiteY126" fmla="*/ 2133545 h 2315994"/>
                            <a:gd name="connsiteX127" fmla="*/ 541144 w 4024602"/>
                            <a:gd name="connsiteY127" fmla="*/ 2128580 h 2315994"/>
                            <a:gd name="connsiteX128" fmla="*/ 541144 w 4024602"/>
                            <a:gd name="connsiteY128" fmla="*/ 2123616 h 2315994"/>
                            <a:gd name="connsiteX129" fmla="*/ 541144 w 4024602"/>
                            <a:gd name="connsiteY129" fmla="*/ 2118651 h 2315994"/>
                            <a:gd name="connsiteX130" fmla="*/ 541144 w 4024602"/>
                            <a:gd name="connsiteY130" fmla="*/ 2113686 h 2315994"/>
                            <a:gd name="connsiteX131" fmla="*/ 541144 w 4024602"/>
                            <a:gd name="connsiteY131" fmla="*/ 2108722 h 2315994"/>
                            <a:gd name="connsiteX132" fmla="*/ 541144 w 4024602"/>
                            <a:gd name="connsiteY132" fmla="*/ 2103757 h 2315994"/>
                            <a:gd name="connsiteX133" fmla="*/ 541144 w 4024602"/>
                            <a:gd name="connsiteY133" fmla="*/ 2098793 h 2315994"/>
                            <a:gd name="connsiteX134" fmla="*/ 541144 w 4024602"/>
                            <a:gd name="connsiteY134" fmla="*/ 2093828 h 2315994"/>
                            <a:gd name="connsiteX135" fmla="*/ 541144 w 4024602"/>
                            <a:gd name="connsiteY135" fmla="*/ 2083899 h 2315994"/>
                            <a:gd name="connsiteX136" fmla="*/ 590790 w 4024602"/>
                            <a:gd name="connsiteY136" fmla="*/ 2113686 h 2315994"/>
                            <a:gd name="connsiteX137" fmla="*/ 620577 w 4024602"/>
                            <a:gd name="connsiteY137" fmla="*/ 2113686 h 2315994"/>
                            <a:gd name="connsiteX138" fmla="*/ 843985 w 4024602"/>
                            <a:gd name="connsiteY138" fmla="*/ 1984607 h 2315994"/>
                            <a:gd name="connsiteX139" fmla="*/ 848950 w 4024602"/>
                            <a:gd name="connsiteY139" fmla="*/ 1974677 h 2315994"/>
                            <a:gd name="connsiteX140" fmla="*/ 848950 w 4024602"/>
                            <a:gd name="connsiteY140" fmla="*/ 1969713 h 2315994"/>
                            <a:gd name="connsiteX141" fmla="*/ 848950 w 4024602"/>
                            <a:gd name="connsiteY141" fmla="*/ 1964748 h 2315994"/>
                            <a:gd name="connsiteX142" fmla="*/ 848950 w 4024602"/>
                            <a:gd name="connsiteY142" fmla="*/ 1959783 h 2315994"/>
                            <a:gd name="connsiteX143" fmla="*/ 848950 w 4024602"/>
                            <a:gd name="connsiteY143" fmla="*/ 1954819 h 2315994"/>
                            <a:gd name="connsiteX144" fmla="*/ 848950 w 4024602"/>
                            <a:gd name="connsiteY144" fmla="*/ 1949854 h 2315994"/>
                            <a:gd name="connsiteX145" fmla="*/ 848950 w 4024602"/>
                            <a:gd name="connsiteY145" fmla="*/ 1944889 h 2315994"/>
                            <a:gd name="connsiteX146" fmla="*/ 848950 w 4024602"/>
                            <a:gd name="connsiteY146" fmla="*/ 1939925 h 2315994"/>
                            <a:gd name="connsiteX147" fmla="*/ 848950 w 4024602"/>
                            <a:gd name="connsiteY147" fmla="*/ 1934960 h 2315994"/>
                            <a:gd name="connsiteX148" fmla="*/ 848950 w 4024602"/>
                            <a:gd name="connsiteY148" fmla="*/ 1929995 h 2315994"/>
                            <a:gd name="connsiteX149" fmla="*/ 848950 w 4024602"/>
                            <a:gd name="connsiteY149" fmla="*/ 1925031 h 2315994"/>
                            <a:gd name="connsiteX150" fmla="*/ 848950 w 4024602"/>
                            <a:gd name="connsiteY150" fmla="*/ 1915101 h 2315994"/>
                            <a:gd name="connsiteX151" fmla="*/ 898596 w 4024602"/>
                            <a:gd name="connsiteY151" fmla="*/ 1944889 h 2315994"/>
                            <a:gd name="connsiteX152" fmla="*/ 928384 w 4024602"/>
                            <a:gd name="connsiteY152" fmla="*/ 1944889 h 2315994"/>
                            <a:gd name="connsiteX153" fmla="*/ 1151791 w 4024602"/>
                            <a:gd name="connsiteY153" fmla="*/ 1815809 h 2315994"/>
                            <a:gd name="connsiteX154" fmla="*/ 1156756 w 4024602"/>
                            <a:gd name="connsiteY154" fmla="*/ 1805880 h 2315994"/>
                            <a:gd name="connsiteX155" fmla="*/ 1156756 w 4024602"/>
                            <a:gd name="connsiteY155" fmla="*/ 1800916 h 2315994"/>
                            <a:gd name="connsiteX156" fmla="*/ 1156756 w 4024602"/>
                            <a:gd name="connsiteY156" fmla="*/ 1795951 h 2315994"/>
                            <a:gd name="connsiteX157" fmla="*/ 1156756 w 4024602"/>
                            <a:gd name="connsiteY157" fmla="*/ 1790986 h 2315994"/>
                            <a:gd name="connsiteX158" fmla="*/ 1156756 w 4024602"/>
                            <a:gd name="connsiteY158" fmla="*/ 1786022 h 2315994"/>
                            <a:gd name="connsiteX159" fmla="*/ 1156756 w 4024602"/>
                            <a:gd name="connsiteY159" fmla="*/ 1781057 h 2315994"/>
                            <a:gd name="connsiteX160" fmla="*/ 1156756 w 4024602"/>
                            <a:gd name="connsiteY160" fmla="*/ 1776093 h 2315994"/>
                            <a:gd name="connsiteX161" fmla="*/ 1156756 w 4024602"/>
                            <a:gd name="connsiteY161" fmla="*/ 1771128 h 2315994"/>
                            <a:gd name="connsiteX162" fmla="*/ 1156756 w 4024602"/>
                            <a:gd name="connsiteY162" fmla="*/ 1766163 h 2315994"/>
                            <a:gd name="connsiteX163" fmla="*/ 1156756 w 4024602"/>
                            <a:gd name="connsiteY163" fmla="*/ 1761199 h 2315994"/>
                            <a:gd name="connsiteX164" fmla="*/ 1156756 w 4024602"/>
                            <a:gd name="connsiteY164" fmla="*/ 1756234 h 2315994"/>
                            <a:gd name="connsiteX165" fmla="*/ 1156756 w 4024602"/>
                            <a:gd name="connsiteY165" fmla="*/ 1746305 h 2315994"/>
                            <a:gd name="connsiteX166" fmla="*/ 1206402 w 4024602"/>
                            <a:gd name="connsiteY166" fmla="*/ 1776093 h 2315994"/>
                            <a:gd name="connsiteX167" fmla="*/ 1236190 w 4024602"/>
                            <a:gd name="connsiteY167" fmla="*/ 1776093 h 2315994"/>
                            <a:gd name="connsiteX168" fmla="*/ 2730541 w 4024602"/>
                            <a:gd name="connsiteY168" fmla="*/ 912249 h 2315994"/>
                            <a:gd name="connsiteX169" fmla="*/ 2735505 w 4024602"/>
                            <a:gd name="connsiteY169" fmla="*/ 902319 h 2315994"/>
                            <a:gd name="connsiteX170" fmla="*/ 2735505 w 4024602"/>
                            <a:gd name="connsiteY170" fmla="*/ 897355 h 2315994"/>
                            <a:gd name="connsiteX171" fmla="*/ 2735505 w 4024602"/>
                            <a:gd name="connsiteY171" fmla="*/ 892390 h 2315994"/>
                            <a:gd name="connsiteX172" fmla="*/ 2735505 w 4024602"/>
                            <a:gd name="connsiteY172" fmla="*/ 887425 h 2315994"/>
                            <a:gd name="connsiteX173" fmla="*/ 2735505 w 4024602"/>
                            <a:gd name="connsiteY173" fmla="*/ 882461 h 2315994"/>
                            <a:gd name="connsiteX174" fmla="*/ 2735505 w 4024602"/>
                            <a:gd name="connsiteY174" fmla="*/ 877496 h 2315994"/>
                            <a:gd name="connsiteX175" fmla="*/ 2735505 w 4024602"/>
                            <a:gd name="connsiteY175" fmla="*/ 872531 h 2315994"/>
                            <a:gd name="connsiteX176" fmla="*/ 2735505 w 4024602"/>
                            <a:gd name="connsiteY176" fmla="*/ 867567 h 2315994"/>
                            <a:gd name="connsiteX177" fmla="*/ 2735505 w 4024602"/>
                            <a:gd name="connsiteY177" fmla="*/ 862602 h 2315994"/>
                            <a:gd name="connsiteX178" fmla="*/ 2735505 w 4024602"/>
                            <a:gd name="connsiteY178" fmla="*/ 857638 h 2315994"/>
                            <a:gd name="connsiteX179" fmla="*/ 2735505 w 4024602"/>
                            <a:gd name="connsiteY179" fmla="*/ 852673 h 2315994"/>
                            <a:gd name="connsiteX180" fmla="*/ 2735505 w 4024602"/>
                            <a:gd name="connsiteY180" fmla="*/ 842744 h 2315994"/>
                            <a:gd name="connsiteX181" fmla="*/ 2785151 w 4024602"/>
                            <a:gd name="connsiteY181" fmla="*/ 872531 h 2315994"/>
                            <a:gd name="connsiteX182" fmla="*/ 2814939 w 4024602"/>
                            <a:gd name="connsiteY182" fmla="*/ 872531 h 2315994"/>
                            <a:gd name="connsiteX183" fmla="*/ 3038347 w 4024602"/>
                            <a:gd name="connsiteY183" fmla="*/ 743452 h 2315994"/>
                            <a:gd name="connsiteX184" fmla="*/ 3043311 w 4024602"/>
                            <a:gd name="connsiteY184" fmla="*/ 733523 h 2315994"/>
                            <a:gd name="connsiteX185" fmla="*/ 3043311 w 4024602"/>
                            <a:gd name="connsiteY185" fmla="*/ 728558 h 2315994"/>
                            <a:gd name="connsiteX186" fmla="*/ 3043311 w 4024602"/>
                            <a:gd name="connsiteY186" fmla="*/ 723593 h 2315994"/>
                            <a:gd name="connsiteX187" fmla="*/ 3043311 w 4024602"/>
                            <a:gd name="connsiteY187" fmla="*/ 718629 h 2315994"/>
                            <a:gd name="connsiteX188" fmla="*/ 3043311 w 4024602"/>
                            <a:gd name="connsiteY188" fmla="*/ 713664 h 2315994"/>
                            <a:gd name="connsiteX189" fmla="*/ 3043311 w 4024602"/>
                            <a:gd name="connsiteY189" fmla="*/ 708700 h 2315994"/>
                            <a:gd name="connsiteX190" fmla="*/ 3043311 w 4024602"/>
                            <a:gd name="connsiteY190" fmla="*/ 703735 h 2315994"/>
                            <a:gd name="connsiteX191" fmla="*/ 3043311 w 4024602"/>
                            <a:gd name="connsiteY191" fmla="*/ 698770 h 2315994"/>
                            <a:gd name="connsiteX192" fmla="*/ 3043311 w 4024602"/>
                            <a:gd name="connsiteY192" fmla="*/ 693806 h 2315994"/>
                            <a:gd name="connsiteX193" fmla="*/ 3043311 w 4024602"/>
                            <a:gd name="connsiteY193" fmla="*/ 688841 h 2315994"/>
                            <a:gd name="connsiteX194" fmla="*/ 3043311 w 4024602"/>
                            <a:gd name="connsiteY194" fmla="*/ 683877 h 2315994"/>
                            <a:gd name="connsiteX195" fmla="*/ 3043311 w 4024602"/>
                            <a:gd name="connsiteY195" fmla="*/ 673947 h 2315994"/>
                            <a:gd name="connsiteX196" fmla="*/ 3092957 w 4024602"/>
                            <a:gd name="connsiteY196" fmla="*/ 703735 h 2315994"/>
                            <a:gd name="connsiteX197" fmla="*/ 3122745 w 4024602"/>
                            <a:gd name="connsiteY197" fmla="*/ 703735 h 2315994"/>
                            <a:gd name="connsiteX198" fmla="*/ 3346153 w 4024602"/>
                            <a:gd name="connsiteY198" fmla="*/ 574654 h 2315994"/>
                            <a:gd name="connsiteX199" fmla="*/ 3351118 w 4024602"/>
                            <a:gd name="connsiteY199" fmla="*/ 564725 h 2315994"/>
                            <a:gd name="connsiteX200" fmla="*/ 3351118 w 4024602"/>
                            <a:gd name="connsiteY200" fmla="*/ 559761 h 2315994"/>
                            <a:gd name="connsiteX201" fmla="*/ 3351118 w 4024602"/>
                            <a:gd name="connsiteY201" fmla="*/ 554796 h 2315994"/>
                            <a:gd name="connsiteX202" fmla="*/ 3351118 w 4024602"/>
                            <a:gd name="connsiteY202" fmla="*/ 549831 h 2315994"/>
                            <a:gd name="connsiteX203" fmla="*/ 3351118 w 4024602"/>
                            <a:gd name="connsiteY203" fmla="*/ 544867 h 2315994"/>
                            <a:gd name="connsiteX204" fmla="*/ 3351118 w 4024602"/>
                            <a:gd name="connsiteY204" fmla="*/ 539902 h 2315994"/>
                            <a:gd name="connsiteX205" fmla="*/ 3351118 w 4024602"/>
                            <a:gd name="connsiteY205" fmla="*/ 534938 h 2315994"/>
                            <a:gd name="connsiteX206" fmla="*/ 3351118 w 4024602"/>
                            <a:gd name="connsiteY206" fmla="*/ 529973 h 2315994"/>
                            <a:gd name="connsiteX207" fmla="*/ 3351118 w 4024602"/>
                            <a:gd name="connsiteY207" fmla="*/ 525008 h 2315994"/>
                            <a:gd name="connsiteX208" fmla="*/ 3351118 w 4024602"/>
                            <a:gd name="connsiteY208" fmla="*/ 520044 h 2315994"/>
                            <a:gd name="connsiteX209" fmla="*/ 3351118 w 4024602"/>
                            <a:gd name="connsiteY209" fmla="*/ 515079 h 2315994"/>
                            <a:gd name="connsiteX210" fmla="*/ 3351118 w 4024602"/>
                            <a:gd name="connsiteY210" fmla="*/ 505150 h 2315994"/>
                            <a:gd name="connsiteX211" fmla="*/ 3400764 w 4024602"/>
                            <a:gd name="connsiteY211" fmla="*/ 534938 h 2315994"/>
                            <a:gd name="connsiteX212" fmla="*/ 3430552 w 4024602"/>
                            <a:gd name="connsiteY212" fmla="*/ 534938 h 2315994"/>
                            <a:gd name="connsiteX213" fmla="*/ 3653960 w 4024602"/>
                            <a:gd name="connsiteY213" fmla="*/ 405858 h 2315994"/>
                            <a:gd name="connsiteX214" fmla="*/ 3658924 w 4024602"/>
                            <a:gd name="connsiteY214" fmla="*/ 395928 h 2315994"/>
                            <a:gd name="connsiteX215" fmla="*/ 3658924 w 4024602"/>
                            <a:gd name="connsiteY215" fmla="*/ 390964 h 2315994"/>
                            <a:gd name="connsiteX216" fmla="*/ 3658924 w 4024602"/>
                            <a:gd name="connsiteY216" fmla="*/ 385999 h 2315994"/>
                            <a:gd name="connsiteX217" fmla="*/ 3658924 w 4024602"/>
                            <a:gd name="connsiteY217" fmla="*/ 381034 h 2315994"/>
                            <a:gd name="connsiteX218" fmla="*/ 3658924 w 4024602"/>
                            <a:gd name="connsiteY218" fmla="*/ 376070 h 2315994"/>
                            <a:gd name="connsiteX219" fmla="*/ 3658924 w 4024602"/>
                            <a:gd name="connsiteY219" fmla="*/ 371105 h 2315994"/>
                            <a:gd name="connsiteX220" fmla="*/ 3658924 w 4024602"/>
                            <a:gd name="connsiteY220" fmla="*/ 366140 h 2315994"/>
                            <a:gd name="connsiteX221" fmla="*/ 3658924 w 4024602"/>
                            <a:gd name="connsiteY221" fmla="*/ 361176 h 2315994"/>
                            <a:gd name="connsiteX222" fmla="*/ 3658924 w 4024602"/>
                            <a:gd name="connsiteY222" fmla="*/ 356211 h 2315994"/>
                            <a:gd name="connsiteX223" fmla="*/ 3658924 w 4024602"/>
                            <a:gd name="connsiteY223" fmla="*/ 351246 h 2315994"/>
                            <a:gd name="connsiteX224" fmla="*/ 3658924 w 4024602"/>
                            <a:gd name="connsiteY224" fmla="*/ 346282 h 2315994"/>
                            <a:gd name="connsiteX225" fmla="*/ 3658924 w 4024602"/>
                            <a:gd name="connsiteY225" fmla="*/ 336353 h 2315994"/>
                            <a:gd name="connsiteX226" fmla="*/ 3708571 w 4024602"/>
                            <a:gd name="connsiteY226" fmla="*/ 366140 h 2315994"/>
                            <a:gd name="connsiteX227" fmla="*/ 3738358 w 4024602"/>
                            <a:gd name="connsiteY227" fmla="*/ 366140 h 2315994"/>
                            <a:gd name="connsiteX228" fmla="*/ 4016377 w 4024602"/>
                            <a:gd name="connsiteY228" fmla="*/ 207273 h 2315994"/>
                            <a:gd name="connsiteX229" fmla="*/ 4021341 w 4024602"/>
                            <a:gd name="connsiteY229" fmla="*/ 197344 h 2315994"/>
                            <a:gd name="connsiteX230" fmla="*/ 4021341 w 4024602"/>
                            <a:gd name="connsiteY230" fmla="*/ 192379 h 2315994"/>
                            <a:gd name="connsiteX231" fmla="*/ 4021341 w 4024602"/>
                            <a:gd name="connsiteY231" fmla="*/ 187415 h 2315994"/>
                            <a:gd name="connsiteX232" fmla="*/ 4021341 w 4024602"/>
                            <a:gd name="connsiteY232" fmla="*/ 182450 h 2315994"/>
                            <a:gd name="connsiteX233" fmla="*/ 4021341 w 4024602"/>
                            <a:gd name="connsiteY233" fmla="*/ 177485 h 2315994"/>
                            <a:gd name="connsiteX234" fmla="*/ 4021341 w 4024602"/>
                            <a:gd name="connsiteY234" fmla="*/ 172521 h 2315994"/>
                            <a:gd name="connsiteX235" fmla="*/ 4021341 w 4024602"/>
                            <a:gd name="connsiteY235" fmla="*/ 167556 h 2315994"/>
                            <a:gd name="connsiteX236" fmla="*/ 4021341 w 4024602"/>
                            <a:gd name="connsiteY236" fmla="*/ 162592 h 2315994"/>
                            <a:gd name="connsiteX237" fmla="*/ 4021341 w 4024602"/>
                            <a:gd name="connsiteY237" fmla="*/ 157627 h 2315994"/>
                            <a:gd name="connsiteX238" fmla="*/ 4021341 w 4024602"/>
                            <a:gd name="connsiteY238" fmla="*/ 152662 h 2315994"/>
                            <a:gd name="connsiteX239" fmla="*/ 4021341 w 4024602"/>
                            <a:gd name="connsiteY239" fmla="*/ 147698 h 2315994"/>
                            <a:gd name="connsiteX240" fmla="*/ 4016377 w 4024602"/>
                            <a:gd name="connsiteY240" fmla="*/ 132804 h 231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4024602" h="2315994">
                              <a:moveTo>
                                <a:pt x="4016377" y="132804"/>
                              </a:moveTo>
                              <a:lnTo>
                                <a:pt x="3792969" y="3723"/>
                              </a:lnTo>
                              <a:cubicBezTo>
                                <a:pt x="3783040" y="-1241"/>
                                <a:pt x="3768146" y="-1241"/>
                                <a:pt x="3763181" y="3723"/>
                              </a:cubicBezTo>
                              <a:lnTo>
                                <a:pt x="3485163" y="162592"/>
                              </a:lnTo>
                              <a:cubicBezTo>
                                <a:pt x="3480198" y="167556"/>
                                <a:pt x="3480198" y="167556"/>
                                <a:pt x="3480198" y="172521"/>
                              </a:cubicBezTo>
                              <a:cubicBezTo>
                                <a:pt x="3480198" y="172521"/>
                                <a:pt x="3480198" y="177485"/>
                                <a:pt x="3480198" y="177485"/>
                              </a:cubicBezTo>
                              <a:cubicBezTo>
                                <a:pt x="3480198" y="177485"/>
                                <a:pt x="3480198" y="182450"/>
                                <a:pt x="3480198" y="182450"/>
                              </a:cubicBezTo>
                              <a:cubicBezTo>
                                <a:pt x="3480198" y="182450"/>
                                <a:pt x="3480198" y="187415"/>
                                <a:pt x="3480198" y="187415"/>
                              </a:cubicBezTo>
                              <a:cubicBezTo>
                                <a:pt x="3480198" y="187415"/>
                                <a:pt x="3480198" y="192379"/>
                                <a:pt x="3480198" y="192379"/>
                              </a:cubicBezTo>
                              <a:cubicBezTo>
                                <a:pt x="3480198" y="192379"/>
                                <a:pt x="3480198" y="197344"/>
                                <a:pt x="3480198" y="197344"/>
                              </a:cubicBezTo>
                              <a:cubicBezTo>
                                <a:pt x="3480198" y="197344"/>
                                <a:pt x="3480198" y="202308"/>
                                <a:pt x="3480198" y="202308"/>
                              </a:cubicBezTo>
                              <a:cubicBezTo>
                                <a:pt x="3480198" y="202308"/>
                                <a:pt x="3480198" y="207273"/>
                                <a:pt x="3480198" y="207273"/>
                              </a:cubicBezTo>
                              <a:cubicBezTo>
                                <a:pt x="3480198" y="207273"/>
                                <a:pt x="3480198" y="212238"/>
                                <a:pt x="3480198" y="212238"/>
                              </a:cubicBezTo>
                              <a:cubicBezTo>
                                <a:pt x="3480198" y="212238"/>
                                <a:pt x="3480198" y="217202"/>
                                <a:pt x="3480198" y="217202"/>
                              </a:cubicBezTo>
                              <a:cubicBezTo>
                                <a:pt x="3480198" y="217202"/>
                                <a:pt x="3480198" y="222167"/>
                                <a:pt x="3480198" y="222167"/>
                              </a:cubicBezTo>
                              <a:cubicBezTo>
                                <a:pt x="3480198" y="227131"/>
                                <a:pt x="3480198" y="227131"/>
                                <a:pt x="3480198" y="232096"/>
                              </a:cubicBezTo>
                              <a:lnTo>
                                <a:pt x="3430552" y="202308"/>
                              </a:lnTo>
                              <a:cubicBezTo>
                                <a:pt x="3420623" y="197344"/>
                                <a:pt x="3405729" y="197344"/>
                                <a:pt x="3400764" y="202308"/>
                              </a:cubicBezTo>
                              <a:lnTo>
                                <a:pt x="3177356" y="331388"/>
                              </a:lnTo>
                              <a:cubicBezTo>
                                <a:pt x="3172392" y="336353"/>
                                <a:pt x="3172392" y="336353"/>
                                <a:pt x="3172392" y="341317"/>
                              </a:cubicBezTo>
                              <a:cubicBezTo>
                                <a:pt x="3172392" y="341317"/>
                                <a:pt x="3172392" y="346282"/>
                                <a:pt x="3172392" y="346282"/>
                              </a:cubicBezTo>
                              <a:cubicBezTo>
                                <a:pt x="3172392" y="346282"/>
                                <a:pt x="3172392" y="351246"/>
                                <a:pt x="3172392" y="351246"/>
                              </a:cubicBezTo>
                              <a:cubicBezTo>
                                <a:pt x="3172392" y="351246"/>
                                <a:pt x="3172392" y="356211"/>
                                <a:pt x="3172392" y="356211"/>
                              </a:cubicBezTo>
                              <a:cubicBezTo>
                                <a:pt x="3172392" y="356211"/>
                                <a:pt x="3172392" y="361176"/>
                                <a:pt x="3172392" y="361176"/>
                              </a:cubicBezTo>
                              <a:cubicBezTo>
                                <a:pt x="3172392" y="361176"/>
                                <a:pt x="3172392" y="366140"/>
                                <a:pt x="3172392" y="366140"/>
                              </a:cubicBezTo>
                              <a:cubicBezTo>
                                <a:pt x="3172392" y="366140"/>
                                <a:pt x="3172392" y="371105"/>
                                <a:pt x="3172392" y="371105"/>
                              </a:cubicBezTo>
                              <a:cubicBezTo>
                                <a:pt x="3172392" y="371105"/>
                                <a:pt x="3172392" y="376070"/>
                                <a:pt x="3172392" y="376070"/>
                              </a:cubicBezTo>
                              <a:cubicBezTo>
                                <a:pt x="3172392" y="376070"/>
                                <a:pt x="3172392" y="381034"/>
                                <a:pt x="3172392" y="381034"/>
                              </a:cubicBezTo>
                              <a:cubicBezTo>
                                <a:pt x="3172392" y="381034"/>
                                <a:pt x="3172392" y="385999"/>
                                <a:pt x="3172392" y="385999"/>
                              </a:cubicBezTo>
                              <a:cubicBezTo>
                                <a:pt x="3172392" y="385999"/>
                                <a:pt x="3172392" y="390964"/>
                                <a:pt x="3172392" y="390964"/>
                              </a:cubicBezTo>
                              <a:cubicBezTo>
                                <a:pt x="3172392" y="395928"/>
                                <a:pt x="3172392" y="395928"/>
                                <a:pt x="3172392" y="400893"/>
                              </a:cubicBezTo>
                              <a:lnTo>
                                <a:pt x="3122745" y="371105"/>
                              </a:lnTo>
                              <a:cubicBezTo>
                                <a:pt x="3112816" y="366140"/>
                                <a:pt x="3097922" y="366140"/>
                                <a:pt x="3092957" y="371105"/>
                              </a:cubicBezTo>
                              <a:lnTo>
                                <a:pt x="2869550" y="500185"/>
                              </a:lnTo>
                              <a:cubicBezTo>
                                <a:pt x="2864585" y="505150"/>
                                <a:pt x="2864585" y="505150"/>
                                <a:pt x="2864585" y="510115"/>
                              </a:cubicBezTo>
                              <a:cubicBezTo>
                                <a:pt x="2864585" y="510115"/>
                                <a:pt x="2864585" y="515079"/>
                                <a:pt x="2864585" y="515079"/>
                              </a:cubicBezTo>
                              <a:cubicBezTo>
                                <a:pt x="2864585" y="515079"/>
                                <a:pt x="2864585" y="520044"/>
                                <a:pt x="2864585" y="520044"/>
                              </a:cubicBezTo>
                              <a:cubicBezTo>
                                <a:pt x="2864585" y="520044"/>
                                <a:pt x="2864585" y="525008"/>
                                <a:pt x="2864585" y="525008"/>
                              </a:cubicBezTo>
                              <a:cubicBezTo>
                                <a:pt x="2864585" y="525008"/>
                                <a:pt x="2864585" y="529973"/>
                                <a:pt x="2864585" y="529973"/>
                              </a:cubicBezTo>
                              <a:cubicBezTo>
                                <a:pt x="2864585" y="529973"/>
                                <a:pt x="2864585" y="534938"/>
                                <a:pt x="2864585" y="534938"/>
                              </a:cubicBezTo>
                              <a:cubicBezTo>
                                <a:pt x="2864585" y="534938"/>
                                <a:pt x="2864585" y="539902"/>
                                <a:pt x="2864585" y="539902"/>
                              </a:cubicBezTo>
                              <a:cubicBezTo>
                                <a:pt x="2864585" y="539902"/>
                                <a:pt x="2864585" y="544867"/>
                                <a:pt x="2864585" y="544867"/>
                              </a:cubicBezTo>
                              <a:cubicBezTo>
                                <a:pt x="2864585" y="544867"/>
                                <a:pt x="2864585" y="549831"/>
                                <a:pt x="2864585" y="549831"/>
                              </a:cubicBezTo>
                              <a:cubicBezTo>
                                <a:pt x="2864585" y="549831"/>
                                <a:pt x="2864585" y="554796"/>
                                <a:pt x="2864585" y="554796"/>
                              </a:cubicBezTo>
                              <a:cubicBezTo>
                                <a:pt x="2864585" y="554796"/>
                                <a:pt x="2864585" y="559761"/>
                                <a:pt x="2864585" y="559761"/>
                              </a:cubicBezTo>
                              <a:cubicBezTo>
                                <a:pt x="2864585" y="564725"/>
                                <a:pt x="2864585" y="564725"/>
                                <a:pt x="2864585" y="569690"/>
                              </a:cubicBezTo>
                              <a:lnTo>
                                <a:pt x="2814939" y="539902"/>
                              </a:lnTo>
                              <a:cubicBezTo>
                                <a:pt x="2805010" y="534938"/>
                                <a:pt x="2790116" y="534938"/>
                                <a:pt x="2785151" y="539902"/>
                              </a:cubicBezTo>
                              <a:lnTo>
                                <a:pt x="2561743" y="668983"/>
                              </a:lnTo>
                              <a:cubicBezTo>
                                <a:pt x="2556779" y="673947"/>
                                <a:pt x="2556779" y="673947"/>
                                <a:pt x="2556779" y="678912"/>
                              </a:cubicBezTo>
                              <a:cubicBezTo>
                                <a:pt x="2556779" y="678912"/>
                                <a:pt x="2556779" y="683877"/>
                                <a:pt x="2556779" y="683877"/>
                              </a:cubicBezTo>
                              <a:cubicBezTo>
                                <a:pt x="2556779" y="683877"/>
                                <a:pt x="2556779" y="688841"/>
                                <a:pt x="2556779" y="688841"/>
                              </a:cubicBezTo>
                              <a:cubicBezTo>
                                <a:pt x="2556779" y="688841"/>
                                <a:pt x="2556779" y="693806"/>
                                <a:pt x="2556779" y="693806"/>
                              </a:cubicBezTo>
                              <a:cubicBezTo>
                                <a:pt x="2556779" y="693806"/>
                                <a:pt x="2556779" y="698770"/>
                                <a:pt x="2556779" y="698770"/>
                              </a:cubicBezTo>
                              <a:cubicBezTo>
                                <a:pt x="2556779" y="698770"/>
                                <a:pt x="2556779" y="703735"/>
                                <a:pt x="2556779" y="703735"/>
                              </a:cubicBezTo>
                              <a:cubicBezTo>
                                <a:pt x="2556779" y="703735"/>
                                <a:pt x="2556779" y="708700"/>
                                <a:pt x="2556779" y="708700"/>
                              </a:cubicBezTo>
                              <a:cubicBezTo>
                                <a:pt x="2556779" y="708700"/>
                                <a:pt x="2556779" y="713664"/>
                                <a:pt x="2556779" y="713664"/>
                              </a:cubicBezTo>
                              <a:cubicBezTo>
                                <a:pt x="2556779" y="713664"/>
                                <a:pt x="2556779" y="718629"/>
                                <a:pt x="2556779" y="718629"/>
                              </a:cubicBezTo>
                              <a:cubicBezTo>
                                <a:pt x="2556779" y="718629"/>
                                <a:pt x="2556779" y="723593"/>
                                <a:pt x="2556779" y="723593"/>
                              </a:cubicBezTo>
                              <a:cubicBezTo>
                                <a:pt x="2556779" y="723593"/>
                                <a:pt x="2556779" y="728558"/>
                                <a:pt x="2556779" y="728558"/>
                              </a:cubicBezTo>
                              <a:cubicBezTo>
                                <a:pt x="2556779" y="733523"/>
                                <a:pt x="2556779" y="733523"/>
                                <a:pt x="2556779" y="738487"/>
                              </a:cubicBezTo>
                              <a:lnTo>
                                <a:pt x="2507133" y="708700"/>
                              </a:lnTo>
                              <a:cubicBezTo>
                                <a:pt x="2497203" y="703735"/>
                                <a:pt x="2482310" y="703735"/>
                                <a:pt x="2477345" y="708700"/>
                              </a:cubicBezTo>
                              <a:lnTo>
                                <a:pt x="982994" y="1572543"/>
                              </a:lnTo>
                              <a:cubicBezTo>
                                <a:pt x="978030" y="1577508"/>
                                <a:pt x="978030" y="1577508"/>
                                <a:pt x="978030" y="1582472"/>
                              </a:cubicBezTo>
                              <a:cubicBezTo>
                                <a:pt x="978030" y="1582472"/>
                                <a:pt x="978030" y="1587437"/>
                                <a:pt x="978030" y="1587437"/>
                              </a:cubicBezTo>
                              <a:cubicBezTo>
                                <a:pt x="978030" y="1587437"/>
                                <a:pt x="978030" y="1592401"/>
                                <a:pt x="978030" y="1592401"/>
                              </a:cubicBezTo>
                              <a:cubicBezTo>
                                <a:pt x="978030" y="1592401"/>
                                <a:pt x="978030" y="1597366"/>
                                <a:pt x="978030" y="1597366"/>
                              </a:cubicBezTo>
                              <a:cubicBezTo>
                                <a:pt x="978030" y="1597366"/>
                                <a:pt x="978030" y="1602331"/>
                                <a:pt x="978030" y="1602331"/>
                              </a:cubicBezTo>
                              <a:cubicBezTo>
                                <a:pt x="978030" y="1602331"/>
                                <a:pt x="978030" y="1607295"/>
                                <a:pt x="978030" y="1607295"/>
                              </a:cubicBezTo>
                              <a:cubicBezTo>
                                <a:pt x="978030" y="1607295"/>
                                <a:pt x="978030" y="1612260"/>
                                <a:pt x="978030" y="1612260"/>
                              </a:cubicBezTo>
                              <a:cubicBezTo>
                                <a:pt x="978030" y="1612260"/>
                                <a:pt x="978030" y="1617224"/>
                                <a:pt x="978030" y="1617224"/>
                              </a:cubicBezTo>
                              <a:cubicBezTo>
                                <a:pt x="978030" y="1617224"/>
                                <a:pt x="978030" y="1622189"/>
                                <a:pt x="978030" y="1622189"/>
                              </a:cubicBezTo>
                              <a:cubicBezTo>
                                <a:pt x="978030" y="1622189"/>
                                <a:pt x="978030" y="1627154"/>
                                <a:pt x="978030" y="1627154"/>
                              </a:cubicBezTo>
                              <a:cubicBezTo>
                                <a:pt x="978030" y="1627154"/>
                                <a:pt x="978030" y="1632118"/>
                                <a:pt x="978030" y="1632118"/>
                              </a:cubicBezTo>
                              <a:cubicBezTo>
                                <a:pt x="978030" y="1637083"/>
                                <a:pt x="978030" y="1637083"/>
                                <a:pt x="978030" y="1642047"/>
                              </a:cubicBezTo>
                              <a:lnTo>
                                <a:pt x="928384" y="1612260"/>
                              </a:lnTo>
                              <a:cubicBezTo>
                                <a:pt x="918455" y="1607295"/>
                                <a:pt x="903561" y="1607295"/>
                                <a:pt x="898596" y="1612260"/>
                              </a:cubicBezTo>
                              <a:lnTo>
                                <a:pt x="675188" y="1741340"/>
                              </a:lnTo>
                              <a:cubicBezTo>
                                <a:pt x="670224" y="1746305"/>
                                <a:pt x="670224" y="1746305"/>
                                <a:pt x="670224" y="1751270"/>
                              </a:cubicBezTo>
                              <a:cubicBezTo>
                                <a:pt x="670224" y="1751270"/>
                                <a:pt x="670224" y="1756234"/>
                                <a:pt x="670224" y="1756234"/>
                              </a:cubicBezTo>
                              <a:cubicBezTo>
                                <a:pt x="670224" y="1756234"/>
                                <a:pt x="670224" y="1761199"/>
                                <a:pt x="670224" y="1761199"/>
                              </a:cubicBezTo>
                              <a:cubicBezTo>
                                <a:pt x="670224" y="1761199"/>
                                <a:pt x="670224" y="1766163"/>
                                <a:pt x="670224" y="1766163"/>
                              </a:cubicBezTo>
                              <a:cubicBezTo>
                                <a:pt x="670224" y="1766163"/>
                                <a:pt x="670224" y="1771128"/>
                                <a:pt x="670224" y="1771128"/>
                              </a:cubicBezTo>
                              <a:cubicBezTo>
                                <a:pt x="670224" y="1771128"/>
                                <a:pt x="670224" y="1776093"/>
                                <a:pt x="670224" y="1776093"/>
                              </a:cubicBezTo>
                              <a:cubicBezTo>
                                <a:pt x="670224" y="1776093"/>
                                <a:pt x="670224" y="1781057"/>
                                <a:pt x="670224" y="1781057"/>
                              </a:cubicBezTo>
                              <a:cubicBezTo>
                                <a:pt x="670224" y="1781057"/>
                                <a:pt x="670224" y="1786022"/>
                                <a:pt x="670224" y="1786022"/>
                              </a:cubicBezTo>
                              <a:cubicBezTo>
                                <a:pt x="670224" y="1786022"/>
                                <a:pt x="670224" y="1790986"/>
                                <a:pt x="670224" y="1790986"/>
                              </a:cubicBezTo>
                              <a:cubicBezTo>
                                <a:pt x="670224" y="1790986"/>
                                <a:pt x="670224" y="1795951"/>
                                <a:pt x="670224" y="1795951"/>
                              </a:cubicBezTo>
                              <a:cubicBezTo>
                                <a:pt x="670224" y="1795951"/>
                                <a:pt x="670224" y="1800916"/>
                                <a:pt x="670224" y="1800916"/>
                              </a:cubicBezTo>
                              <a:cubicBezTo>
                                <a:pt x="670224" y="1805880"/>
                                <a:pt x="670224" y="1805880"/>
                                <a:pt x="670224" y="1810845"/>
                              </a:cubicBezTo>
                              <a:lnTo>
                                <a:pt x="620577" y="1781057"/>
                              </a:lnTo>
                              <a:cubicBezTo>
                                <a:pt x="610648" y="1776093"/>
                                <a:pt x="595754" y="1776093"/>
                                <a:pt x="590790" y="1781057"/>
                              </a:cubicBezTo>
                              <a:lnTo>
                                <a:pt x="367382" y="1910137"/>
                              </a:lnTo>
                              <a:cubicBezTo>
                                <a:pt x="362417" y="1915101"/>
                                <a:pt x="362417" y="1915101"/>
                                <a:pt x="362417" y="1920066"/>
                              </a:cubicBezTo>
                              <a:cubicBezTo>
                                <a:pt x="362417" y="1920066"/>
                                <a:pt x="362417" y="1925031"/>
                                <a:pt x="362417" y="1925031"/>
                              </a:cubicBezTo>
                              <a:cubicBezTo>
                                <a:pt x="362417" y="1925031"/>
                                <a:pt x="362417" y="1929995"/>
                                <a:pt x="362417" y="1929995"/>
                              </a:cubicBezTo>
                              <a:cubicBezTo>
                                <a:pt x="362417" y="1929995"/>
                                <a:pt x="362417" y="1934960"/>
                                <a:pt x="362417" y="1934960"/>
                              </a:cubicBezTo>
                              <a:cubicBezTo>
                                <a:pt x="362417" y="1934960"/>
                                <a:pt x="362417" y="1939925"/>
                                <a:pt x="362417" y="1939925"/>
                              </a:cubicBezTo>
                              <a:cubicBezTo>
                                <a:pt x="362417" y="1939925"/>
                                <a:pt x="362417" y="1944889"/>
                                <a:pt x="362417" y="1944889"/>
                              </a:cubicBezTo>
                              <a:cubicBezTo>
                                <a:pt x="362417" y="1944889"/>
                                <a:pt x="362417" y="1949854"/>
                                <a:pt x="362417" y="1949854"/>
                              </a:cubicBezTo>
                              <a:cubicBezTo>
                                <a:pt x="362417" y="1949854"/>
                                <a:pt x="362417" y="1954819"/>
                                <a:pt x="362417" y="1954819"/>
                              </a:cubicBezTo>
                              <a:cubicBezTo>
                                <a:pt x="362417" y="1954819"/>
                                <a:pt x="362417" y="1959783"/>
                                <a:pt x="362417" y="1959783"/>
                              </a:cubicBezTo>
                              <a:cubicBezTo>
                                <a:pt x="362417" y="1959783"/>
                                <a:pt x="362417" y="1964748"/>
                                <a:pt x="362417" y="1964748"/>
                              </a:cubicBezTo>
                              <a:cubicBezTo>
                                <a:pt x="362417" y="1964748"/>
                                <a:pt x="362417" y="1969713"/>
                                <a:pt x="362417" y="1969713"/>
                              </a:cubicBezTo>
                              <a:cubicBezTo>
                                <a:pt x="362417" y="1974677"/>
                                <a:pt x="362417" y="1974677"/>
                                <a:pt x="362417" y="1979642"/>
                              </a:cubicBezTo>
                              <a:lnTo>
                                <a:pt x="312771" y="1949854"/>
                              </a:lnTo>
                              <a:cubicBezTo>
                                <a:pt x="302842" y="1944889"/>
                                <a:pt x="287948" y="1944889"/>
                                <a:pt x="282983" y="1949854"/>
                              </a:cubicBezTo>
                              <a:lnTo>
                                <a:pt x="4965" y="2108722"/>
                              </a:lnTo>
                              <a:cubicBezTo>
                                <a:pt x="0" y="2113686"/>
                                <a:pt x="0" y="2113686"/>
                                <a:pt x="0" y="2118651"/>
                              </a:cubicBezTo>
                              <a:cubicBezTo>
                                <a:pt x="0" y="2118651"/>
                                <a:pt x="0" y="2123616"/>
                                <a:pt x="0" y="2123616"/>
                              </a:cubicBezTo>
                              <a:cubicBezTo>
                                <a:pt x="0" y="2123616"/>
                                <a:pt x="0" y="2128580"/>
                                <a:pt x="0" y="2128580"/>
                              </a:cubicBezTo>
                              <a:cubicBezTo>
                                <a:pt x="0" y="2128580"/>
                                <a:pt x="0" y="2133545"/>
                                <a:pt x="0" y="2133545"/>
                              </a:cubicBezTo>
                              <a:cubicBezTo>
                                <a:pt x="0" y="2133545"/>
                                <a:pt x="0" y="2138509"/>
                                <a:pt x="0" y="2138509"/>
                              </a:cubicBezTo>
                              <a:cubicBezTo>
                                <a:pt x="0" y="2138509"/>
                                <a:pt x="0" y="2143474"/>
                                <a:pt x="0" y="2143474"/>
                              </a:cubicBezTo>
                              <a:cubicBezTo>
                                <a:pt x="0" y="2143474"/>
                                <a:pt x="0" y="2148439"/>
                                <a:pt x="0" y="2148439"/>
                              </a:cubicBezTo>
                              <a:cubicBezTo>
                                <a:pt x="0" y="2148439"/>
                                <a:pt x="0" y="2153403"/>
                                <a:pt x="0" y="2153403"/>
                              </a:cubicBezTo>
                              <a:cubicBezTo>
                                <a:pt x="0" y="2153403"/>
                                <a:pt x="0" y="2158368"/>
                                <a:pt x="0" y="2158368"/>
                              </a:cubicBezTo>
                              <a:cubicBezTo>
                                <a:pt x="0" y="2158368"/>
                                <a:pt x="0" y="2163332"/>
                                <a:pt x="0" y="2163332"/>
                              </a:cubicBezTo>
                              <a:cubicBezTo>
                                <a:pt x="0" y="2163332"/>
                                <a:pt x="0" y="2168297"/>
                                <a:pt x="0" y="2168297"/>
                              </a:cubicBezTo>
                              <a:cubicBezTo>
                                <a:pt x="0" y="2173262"/>
                                <a:pt x="0" y="2178226"/>
                                <a:pt x="4965" y="2183191"/>
                              </a:cubicBezTo>
                              <a:lnTo>
                                <a:pt x="228372" y="2312271"/>
                              </a:lnTo>
                              <a:cubicBezTo>
                                <a:pt x="238301" y="2317236"/>
                                <a:pt x="253195" y="2317236"/>
                                <a:pt x="258160" y="2312271"/>
                              </a:cubicBezTo>
                              <a:lnTo>
                                <a:pt x="536179" y="2153403"/>
                              </a:lnTo>
                              <a:cubicBezTo>
                                <a:pt x="541144" y="2148439"/>
                                <a:pt x="541144" y="2148439"/>
                                <a:pt x="541144" y="2143474"/>
                              </a:cubicBezTo>
                              <a:cubicBezTo>
                                <a:pt x="541144" y="2143474"/>
                                <a:pt x="541144" y="2138509"/>
                                <a:pt x="541144" y="2138509"/>
                              </a:cubicBezTo>
                              <a:cubicBezTo>
                                <a:pt x="541144" y="2138509"/>
                                <a:pt x="541144" y="2133545"/>
                                <a:pt x="541144" y="2133545"/>
                              </a:cubicBezTo>
                              <a:cubicBezTo>
                                <a:pt x="541144" y="2133545"/>
                                <a:pt x="541144" y="2128580"/>
                                <a:pt x="541144" y="2128580"/>
                              </a:cubicBezTo>
                              <a:cubicBezTo>
                                <a:pt x="541144" y="2128580"/>
                                <a:pt x="541144" y="2123616"/>
                                <a:pt x="541144" y="2123616"/>
                              </a:cubicBezTo>
                              <a:cubicBezTo>
                                <a:pt x="541144" y="2123616"/>
                                <a:pt x="541144" y="2118651"/>
                                <a:pt x="541144" y="2118651"/>
                              </a:cubicBezTo>
                              <a:cubicBezTo>
                                <a:pt x="541144" y="2118651"/>
                                <a:pt x="541144" y="2113686"/>
                                <a:pt x="541144" y="2113686"/>
                              </a:cubicBezTo>
                              <a:cubicBezTo>
                                <a:pt x="541144" y="2113686"/>
                                <a:pt x="541144" y="2108722"/>
                                <a:pt x="541144" y="2108722"/>
                              </a:cubicBezTo>
                              <a:cubicBezTo>
                                <a:pt x="541144" y="2108722"/>
                                <a:pt x="541144" y="2103757"/>
                                <a:pt x="541144" y="2103757"/>
                              </a:cubicBezTo>
                              <a:cubicBezTo>
                                <a:pt x="541144" y="2103757"/>
                                <a:pt x="541144" y="2098793"/>
                                <a:pt x="541144" y="2098793"/>
                              </a:cubicBezTo>
                              <a:cubicBezTo>
                                <a:pt x="541144" y="2098793"/>
                                <a:pt x="541144" y="2093828"/>
                                <a:pt x="541144" y="2093828"/>
                              </a:cubicBezTo>
                              <a:cubicBezTo>
                                <a:pt x="541144" y="2088863"/>
                                <a:pt x="541144" y="2088863"/>
                                <a:pt x="541144" y="2083899"/>
                              </a:cubicBezTo>
                              <a:lnTo>
                                <a:pt x="590790" y="2113686"/>
                              </a:lnTo>
                              <a:cubicBezTo>
                                <a:pt x="600719" y="2118651"/>
                                <a:pt x="615613" y="2118651"/>
                                <a:pt x="620577" y="2113686"/>
                              </a:cubicBezTo>
                              <a:lnTo>
                                <a:pt x="843985" y="1984607"/>
                              </a:lnTo>
                              <a:cubicBezTo>
                                <a:pt x="848950" y="1979642"/>
                                <a:pt x="848950" y="1979642"/>
                                <a:pt x="848950" y="1974677"/>
                              </a:cubicBezTo>
                              <a:cubicBezTo>
                                <a:pt x="848950" y="1974677"/>
                                <a:pt x="848950" y="1969713"/>
                                <a:pt x="848950" y="1969713"/>
                              </a:cubicBezTo>
                              <a:cubicBezTo>
                                <a:pt x="848950" y="1969713"/>
                                <a:pt x="848950" y="1964748"/>
                                <a:pt x="848950" y="1964748"/>
                              </a:cubicBezTo>
                              <a:cubicBezTo>
                                <a:pt x="848950" y="1964748"/>
                                <a:pt x="848950" y="1959783"/>
                                <a:pt x="848950" y="1959783"/>
                              </a:cubicBezTo>
                              <a:cubicBezTo>
                                <a:pt x="848950" y="1959783"/>
                                <a:pt x="848950" y="1954819"/>
                                <a:pt x="848950" y="1954819"/>
                              </a:cubicBezTo>
                              <a:cubicBezTo>
                                <a:pt x="848950" y="1954819"/>
                                <a:pt x="848950" y="1949854"/>
                                <a:pt x="848950" y="1949854"/>
                              </a:cubicBezTo>
                              <a:cubicBezTo>
                                <a:pt x="848950" y="1949854"/>
                                <a:pt x="848950" y="1944889"/>
                                <a:pt x="848950" y="1944889"/>
                              </a:cubicBezTo>
                              <a:cubicBezTo>
                                <a:pt x="848950" y="1944889"/>
                                <a:pt x="848950" y="1939925"/>
                                <a:pt x="848950" y="1939925"/>
                              </a:cubicBezTo>
                              <a:cubicBezTo>
                                <a:pt x="848950" y="1939925"/>
                                <a:pt x="848950" y="1934960"/>
                                <a:pt x="848950" y="1934960"/>
                              </a:cubicBezTo>
                              <a:cubicBezTo>
                                <a:pt x="848950" y="1934960"/>
                                <a:pt x="848950" y="1929995"/>
                                <a:pt x="848950" y="1929995"/>
                              </a:cubicBezTo>
                              <a:cubicBezTo>
                                <a:pt x="848950" y="1929995"/>
                                <a:pt x="848950" y="1925031"/>
                                <a:pt x="848950" y="1925031"/>
                              </a:cubicBezTo>
                              <a:cubicBezTo>
                                <a:pt x="848950" y="1920066"/>
                                <a:pt x="848950" y="1920066"/>
                                <a:pt x="848950" y="1915101"/>
                              </a:cubicBezTo>
                              <a:lnTo>
                                <a:pt x="898596" y="1944889"/>
                              </a:lnTo>
                              <a:cubicBezTo>
                                <a:pt x="908525" y="1949854"/>
                                <a:pt x="923419" y="1949854"/>
                                <a:pt x="928384" y="1944889"/>
                              </a:cubicBezTo>
                              <a:lnTo>
                                <a:pt x="1151791" y="1815809"/>
                              </a:lnTo>
                              <a:cubicBezTo>
                                <a:pt x="1156756" y="1810845"/>
                                <a:pt x="1156756" y="1810845"/>
                                <a:pt x="1156756" y="1805880"/>
                              </a:cubicBezTo>
                              <a:cubicBezTo>
                                <a:pt x="1156756" y="1805880"/>
                                <a:pt x="1156756" y="1800916"/>
                                <a:pt x="1156756" y="1800916"/>
                              </a:cubicBezTo>
                              <a:cubicBezTo>
                                <a:pt x="1156756" y="1800916"/>
                                <a:pt x="1156756" y="1795951"/>
                                <a:pt x="1156756" y="1795951"/>
                              </a:cubicBezTo>
                              <a:cubicBezTo>
                                <a:pt x="1156756" y="1795951"/>
                                <a:pt x="1156756" y="1790986"/>
                                <a:pt x="1156756" y="1790986"/>
                              </a:cubicBezTo>
                              <a:cubicBezTo>
                                <a:pt x="1156756" y="1790986"/>
                                <a:pt x="1156756" y="1786022"/>
                                <a:pt x="1156756" y="1786022"/>
                              </a:cubicBezTo>
                              <a:cubicBezTo>
                                <a:pt x="1156756" y="1786022"/>
                                <a:pt x="1156756" y="1781057"/>
                                <a:pt x="1156756" y="1781057"/>
                              </a:cubicBezTo>
                              <a:cubicBezTo>
                                <a:pt x="1156756" y="1781057"/>
                                <a:pt x="1156756" y="1776093"/>
                                <a:pt x="1156756" y="1776093"/>
                              </a:cubicBezTo>
                              <a:cubicBezTo>
                                <a:pt x="1156756" y="1776093"/>
                                <a:pt x="1156756" y="1771128"/>
                                <a:pt x="1156756" y="1771128"/>
                              </a:cubicBezTo>
                              <a:cubicBezTo>
                                <a:pt x="1156756" y="1771128"/>
                                <a:pt x="1156756" y="1766163"/>
                                <a:pt x="1156756" y="1766163"/>
                              </a:cubicBezTo>
                              <a:cubicBezTo>
                                <a:pt x="1156756" y="1766163"/>
                                <a:pt x="1156756" y="1761199"/>
                                <a:pt x="1156756" y="1761199"/>
                              </a:cubicBezTo>
                              <a:cubicBezTo>
                                <a:pt x="1156756" y="1761199"/>
                                <a:pt x="1156756" y="1756234"/>
                                <a:pt x="1156756" y="1756234"/>
                              </a:cubicBezTo>
                              <a:cubicBezTo>
                                <a:pt x="1156756" y="1751270"/>
                                <a:pt x="1156756" y="1751270"/>
                                <a:pt x="1156756" y="1746305"/>
                              </a:cubicBezTo>
                              <a:lnTo>
                                <a:pt x="1206402" y="1776093"/>
                              </a:lnTo>
                              <a:cubicBezTo>
                                <a:pt x="1216332" y="1781057"/>
                                <a:pt x="1231225" y="1781057"/>
                                <a:pt x="1236190" y="1776093"/>
                              </a:cubicBezTo>
                              <a:lnTo>
                                <a:pt x="2730541" y="912249"/>
                              </a:lnTo>
                              <a:cubicBezTo>
                                <a:pt x="2735505" y="907284"/>
                                <a:pt x="2735505" y="907284"/>
                                <a:pt x="2735505" y="902319"/>
                              </a:cubicBezTo>
                              <a:cubicBezTo>
                                <a:pt x="2735505" y="902319"/>
                                <a:pt x="2735505" y="897355"/>
                                <a:pt x="2735505" y="897355"/>
                              </a:cubicBezTo>
                              <a:cubicBezTo>
                                <a:pt x="2735505" y="897355"/>
                                <a:pt x="2735505" y="892390"/>
                                <a:pt x="2735505" y="892390"/>
                              </a:cubicBezTo>
                              <a:cubicBezTo>
                                <a:pt x="2735505" y="892390"/>
                                <a:pt x="2735505" y="887425"/>
                                <a:pt x="2735505" y="887425"/>
                              </a:cubicBezTo>
                              <a:cubicBezTo>
                                <a:pt x="2735505" y="887425"/>
                                <a:pt x="2735505" y="882461"/>
                                <a:pt x="2735505" y="882461"/>
                              </a:cubicBezTo>
                              <a:cubicBezTo>
                                <a:pt x="2735505" y="882461"/>
                                <a:pt x="2735505" y="877496"/>
                                <a:pt x="2735505" y="877496"/>
                              </a:cubicBezTo>
                              <a:cubicBezTo>
                                <a:pt x="2735505" y="877496"/>
                                <a:pt x="2735505" y="872531"/>
                                <a:pt x="2735505" y="872531"/>
                              </a:cubicBezTo>
                              <a:cubicBezTo>
                                <a:pt x="2735505" y="872531"/>
                                <a:pt x="2735505" y="867567"/>
                                <a:pt x="2735505" y="867567"/>
                              </a:cubicBezTo>
                              <a:cubicBezTo>
                                <a:pt x="2735505" y="867567"/>
                                <a:pt x="2735505" y="862602"/>
                                <a:pt x="2735505" y="862602"/>
                              </a:cubicBezTo>
                              <a:cubicBezTo>
                                <a:pt x="2735505" y="862602"/>
                                <a:pt x="2735505" y="857638"/>
                                <a:pt x="2735505" y="857638"/>
                              </a:cubicBezTo>
                              <a:cubicBezTo>
                                <a:pt x="2735505" y="857638"/>
                                <a:pt x="2735505" y="852673"/>
                                <a:pt x="2735505" y="852673"/>
                              </a:cubicBezTo>
                              <a:cubicBezTo>
                                <a:pt x="2735505" y="847708"/>
                                <a:pt x="2735505" y="847708"/>
                                <a:pt x="2735505" y="842744"/>
                              </a:cubicBezTo>
                              <a:lnTo>
                                <a:pt x="2785151" y="872531"/>
                              </a:lnTo>
                              <a:cubicBezTo>
                                <a:pt x="2795080" y="877496"/>
                                <a:pt x="2809974" y="877496"/>
                                <a:pt x="2814939" y="872531"/>
                              </a:cubicBezTo>
                              <a:lnTo>
                                <a:pt x="3038347" y="743452"/>
                              </a:lnTo>
                              <a:cubicBezTo>
                                <a:pt x="3043311" y="738487"/>
                                <a:pt x="3043311" y="738487"/>
                                <a:pt x="3043311" y="733523"/>
                              </a:cubicBezTo>
                              <a:cubicBezTo>
                                <a:pt x="3043311" y="733523"/>
                                <a:pt x="3043311" y="728558"/>
                                <a:pt x="3043311" y="728558"/>
                              </a:cubicBezTo>
                              <a:cubicBezTo>
                                <a:pt x="3043311" y="728558"/>
                                <a:pt x="3043311" y="723593"/>
                                <a:pt x="3043311" y="723593"/>
                              </a:cubicBezTo>
                              <a:cubicBezTo>
                                <a:pt x="3043311" y="723593"/>
                                <a:pt x="3043311" y="718629"/>
                                <a:pt x="3043311" y="718629"/>
                              </a:cubicBezTo>
                              <a:cubicBezTo>
                                <a:pt x="3043311" y="718629"/>
                                <a:pt x="3043311" y="713664"/>
                                <a:pt x="3043311" y="713664"/>
                              </a:cubicBezTo>
                              <a:cubicBezTo>
                                <a:pt x="3043311" y="713664"/>
                                <a:pt x="3043311" y="708700"/>
                                <a:pt x="3043311" y="708700"/>
                              </a:cubicBezTo>
                              <a:cubicBezTo>
                                <a:pt x="3043311" y="708700"/>
                                <a:pt x="3043311" y="703735"/>
                                <a:pt x="3043311" y="703735"/>
                              </a:cubicBezTo>
                              <a:cubicBezTo>
                                <a:pt x="3043311" y="703735"/>
                                <a:pt x="3043311" y="698770"/>
                                <a:pt x="3043311" y="698770"/>
                              </a:cubicBezTo>
                              <a:cubicBezTo>
                                <a:pt x="3043311" y="698770"/>
                                <a:pt x="3043311" y="693806"/>
                                <a:pt x="3043311" y="693806"/>
                              </a:cubicBezTo>
                              <a:cubicBezTo>
                                <a:pt x="3043311" y="693806"/>
                                <a:pt x="3043311" y="688841"/>
                                <a:pt x="3043311" y="688841"/>
                              </a:cubicBezTo>
                              <a:cubicBezTo>
                                <a:pt x="3043311" y="688841"/>
                                <a:pt x="3043311" y="683877"/>
                                <a:pt x="3043311" y="683877"/>
                              </a:cubicBezTo>
                              <a:cubicBezTo>
                                <a:pt x="3043311" y="678912"/>
                                <a:pt x="3043311" y="678912"/>
                                <a:pt x="3043311" y="673947"/>
                              </a:cubicBezTo>
                              <a:lnTo>
                                <a:pt x="3092957" y="703735"/>
                              </a:lnTo>
                              <a:cubicBezTo>
                                <a:pt x="3102887" y="708700"/>
                                <a:pt x="3117781" y="708700"/>
                                <a:pt x="3122745" y="703735"/>
                              </a:cubicBezTo>
                              <a:lnTo>
                                <a:pt x="3346153" y="574654"/>
                              </a:lnTo>
                              <a:cubicBezTo>
                                <a:pt x="3351118" y="569690"/>
                                <a:pt x="3351118" y="569690"/>
                                <a:pt x="3351118" y="564725"/>
                              </a:cubicBezTo>
                              <a:cubicBezTo>
                                <a:pt x="3351118" y="564725"/>
                                <a:pt x="3351118" y="559761"/>
                                <a:pt x="3351118" y="559761"/>
                              </a:cubicBezTo>
                              <a:cubicBezTo>
                                <a:pt x="3351118" y="559761"/>
                                <a:pt x="3351118" y="554796"/>
                                <a:pt x="3351118" y="554796"/>
                              </a:cubicBezTo>
                              <a:cubicBezTo>
                                <a:pt x="3351118" y="554796"/>
                                <a:pt x="3351118" y="549831"/>
                                <a:pt x="3351118" y="549831"/>
                              </a:cubicBezTo>
                              <a:cubicBezTo>
                                <a:pt x="3351118" y="549831"/>
                                <a:pt x="3351118" y="544867"/>
                                <a:pt x="3351118" y="544867"/>
                              </a:cubicBezTo>
                              <a:cubicBezTo>
                                <a:pt x="3351118" y="544867"/>
                                <a:pt x="3351118" y="539902"/>
                                <a:pt x="3351118" y="539902"/>
                              </a:cubicBezTo>
                              <a:cubicBezTo>
                                <a:pt x="3351118" y="539902"/>
                                <a:pt x="3351118" y="534938"/>
                                <a:pt x="3351118" y="534938"/>
                              </a:cubicBezTo>
                              <a:cubicBezTo>
                                <a:pt x="3351118" y="534938"/>
                                <a:pt x="3351118" y="529973"/>
                                <a:pt x="3351118" y="529973"/>
                              </a:cubicBezTo>
                              <a:cubicBezTo>
                                <a:pt x="3351118" y="529973"/>
                                <a:pt x="3351118" y="525008"/>
                                <a:pt x="3351118" y="525008"/>
                              </a:cubicBezTo>
                              <a:cubicBezTo>
                                <a:pt x="3351118" y="525008"/>
                                <a:pt x="3351118" y="520044"/>
                                <a:pt x="3351118" y="520044"/>
                              </a:cubicBezTo>
                              <a:cubicBezTo>
                                <a:pt x="3351118" y="520044"/>
                                <a:pt x="3351118" y="515079"/>
                                <a:pt x="3351118" y="515079"/>
                              </a:cubicBezTo>
                              <a:cubicBezTo>
                                <a:pt x="3351118" y="510115"/>
                                <a:pt x="3351118" y="510115"/>
                                <a:pt x="3351118" y="505150"/>
                              </a:cubicBezTo>
                              <a:lnTo>
                                <a:pt x="3400764" y="534938"/>
                              </a:lnTo>
                              <a:cubicBezTo>
                                <a:pt x="3410694" y="539902"/>
                                <a:pt x="3425587" y="539902"/>
                                <a:pt x="3430552" y="534938"/>
                              </a:cubicBezTo>
                              <a:lnTo>
                                <a:pt x="3653960" y="405858"/>
                              </a:lnTo>
                              <a:cubicBezTo>
                                <a:pt x="3658924" y="400893"/>
                                <a:pt x="3658924" y="400893"/>
                                <a:pt x="3658924" y="395928"/>
                              </a:cubicBezTo>
                              <a:cubicBezTo>
                                <a:pt x="3658924" y="395928"/>
                                <a:pt x="3658924" y="390964"/>
                                <a:pt x="3658924" y="390964"/>
                              </a:cubicBezTo>
                              <a:cubicBezTo>
                                <a:pt x="3658924" y="390964"/>
                                <a:pt x="3658924" y="385999"/>
                                <a:pt x="3658924" y="385999"/>
                              </a:cubicBezTo>
                              <a:cubicBezTo>
                                <a:pt x="3658924" y="385999"/>
                                <a:pt x="3658924" y="381034"/>
                                <a:pt x="3658924" y="381034"/>
                              </a:cubicBezTo>
                              <a:cubicBezTo>
                                <a:pt x="3658924" y="381034"/>
                                <a:pt x="3658924" y="376070"/>
                                <a:pt x="3658924" y="376070"/>
                              </a:cubicBezTo>
                              <a:cubicBezTo>
                                <a:pt x="3658924" y="376070"/>
                                <a:pt x="3658924" y="371105"/>
                                <a:pt x="3658924" y="371105"/>
                              </a:cubicBezTo>
                              <a:cubicBezTo>
                                <a:pt x="3658924" y="371105"/>
                                <a:pt x="3658924" y="366140"/>
                                <a:pt x="3658924" y="366140"/>
                              </a:cubicBezTo>
                              <a:cubicBezTo>
                                <a:pt x="3658924" y="366140"/>
                                <a:pt x="3658924" y="361176"/>
                                <a:pt x="3658924" y="361176"/>
                              </a:cubicBezTo>
                              <a:cubicBezTo>
                                <a:pt x="3658924" y="361176"/>
                                <a:pt x="3658924" y="356211"/>
                                <a:pt x="3658924" y="356211"/>
                              </a:cubicBezTo>
                              <a:cubicBezTo>
                                <a:pt x="3658924" y="356211"/>
                                <a:pt x="3658924" y="351246"/>
                                <a:pt x="3658924" y="351246"/>
                              </a:cubicBezTo>
                              <a:cubicBezTo>
                                <a:pt x="3658924" y="351246"/>
                                <a:pt x="3658924" y="346282"/>
                                <a:pt x="3658924" y="346282"/>
                              </a:cubicBezTo>
                              <a:cubicBezTo>
                                <a:pt x="3658924" y="341317"/>
                                <a:pt x="3658924" y="341317"/>
                                <a:pt x="3658924" y="336353"/>
                              </a:cubicBezTo>
                              <a:lnTo>
                                <a:pt x="3708571" y="366140"/>
                              </a:lnTo>
                              <a:cubicBezTo>
                                <a:pt x="3718500" y="371105"/>
                                <a:pt x="3733394" y="371105"/>
                                <a:pt x="3738358" y="366140"/>
                              </a:cubicBezTo>
                              <a:lnTo>
                                <a:pt x="4016377" y="207273"/>
                              </a:lnTo>
                              <a:cubicBezTo>
                                <a:pt x="4021341" y="202308"/>
                                <a:pt x="4021341" y="202308"/>
                                <a:pt x="4021341" y="197344"/>
                              </a:cubicBezTo>
                              <a:cubicBezTo>
                                <a:pt x="4021341" y="197344"/>
                                <a:pt x="4021341" y="192379"/>
                                <a:pt x="4021341" y="192379"/>
                              </a:cubicBezTo>
                              <a:cubicBezTo>
                                <a:pt x="4021341" y="192379"/>
                                <a:pt x="4021341" y="187415"/>
                                <a:pt x="4021341" y="187415"/>
                              </a:cubicBezTo>
                              <a:cubicBezTo>
                                <a:pt x="4021341" y="187415"/>
                                <a:pt x="4021341" y="182450"/>
                                <a:pt x="4021341" y="182450"/>
                              </a:cubicBezTo>
                              <a:cubicBezTo>
                                <a:pt x="4021341" y="182450"/>
                                <a:pt x="4021341" y="177485"/>
                                <a:pt x="4021341" y="177485"/>
                              </a:cubicBezTo>
                              <a:cubicBezTo>
                                <a:pt x="4021341" y="177485"/>
                                <a:pt x="4021341" y="172521"/>
                                <a:pt x="4021341" y="172521"/>
                              </a:cubicBezTo>
                              <a:cubicBezTo>
                                <a:pt x="4021341" y="172521"/>
                                <a:pt x="4021341" y="167556"/>
                                <a:pt x="4021341" y="167556"/>
                              </a:cubicBezTo>
                              <a:cubicBezTo>
                                <a:pt x="4021341" y="167556"/>
                                <a:pt x="4021341" y="162592"/>
                                <a:pt x="4021341" y="162592"/>
                              </a:cubicBezTo>
                              <a:cubicBezTo>
                                <a:pt x="4021341" y="162592"/>
                                <a:pt x="4021341" y="157627"/>
                                <a:pt x="4021341" y="157627"/>
                              </a:cubicBezTo>
                              <a:cubicBezTo>
                                <a:pt x="4021341" y="157627"/>
                                <a:pt x="4021341" y="152662"/>
                                <a:pt x="4021341" y="152662"/>
                              </a:cubicBezTo>
                              <a:cubicBezTo>
                                <a:pt x="4021341" y="152662"/>
                                <a:pt x="4021341" y="147698"/>
                                <a:pt x="4021341" y="147698"/>
                              </a:cubicBezTo>
                              <a:cubicBezTo>
                                <a:pt x="4026306" y="137768"/>
                                <a:pt x="4026306" y="132804"/>
                                <a:pt x="4016377" y="132804"/>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8" name="Polyline: figure 67">
                          <a:extLst>
                            <a:ext uri="{FF2B5EF4-FFF2-40B4-BE49-F238E27FC236}">
                              <a16:creationId xmlns:a16="http://schemas.microsoft.com/office/drawing/2014/main" id="{A2A5ACD7-42F2-4C6F-87AB-12C4BA4A464A}"/>
                            </a:ext>
                          </a:extLst>
                        </p:cNvPr>
                        <p:cNvSpPr/>
                        <p:nvPr/>
                      </p:nvSpPr>
                      <p:spPr>
                        <a:xfrm>
                          <a:off x="17432834" y="8372583"/>
                          <a:ext cx="450076" cy="315253"/>
                        </a:xfrm>
                        <a:custGeom>
                          <a:avLst/>
                          <a:gdLst>
                            <a:gd name="connsiteX0" fmla="*/ 441852 w 450076"/>
                            <a:gd name="connsiteY0" fmla="*/ 132803 h 315253"/>
                            <a:gd name="connsiteX1" fmla="*/ 218444 w 450076"/>
                            <a:gd name="connsiteY1" fmla="*/ 3724 h 315253"/>
                            <a:gd name="connsiteX2" fmla="*/ 188656 w 450076"/>
                            <a:gd name="connsiteY2" fmla="*/ 3724 h 315253"/>
                            <a:gd name="connsiteX3" fmla="*/ 4965 w 450076"/>
                            <a:gd name="connsiteY3" fmla="*/ 107980 h 315253"/>
                            <a:gd name="connsiteX4" fmla="*/ 0 w 450076"/>
                            <a:gd name="connsiteY4" fmla="*/ 117910 h 315253"/>
                            <a:gd name="connsiteX5" fmla="*/ 0 w 450076"/>
                            <a:gd name="connsiteY5" fmla="*/ 122874 h 315253"/>
                            <a:gd name="connsiteX6" fmla="*/ 0 w 450076"/>
                            <a:gd name="connsiteY6" fmla="*/ 127839 h 315253"/>
                            <a:gd name="connsiteX7" fmla="*/ 0 w 450076"/>
                            <a:gd name="connsiteY7" fmla="*/ 132803 h 315253"/>
                            <a:gd name="connsiteX8" fmla="*/ 0 w 450076"/>
                            <a:gd name="connsiteY8" fmla="*/ 137768 h 315253"/>
                            <a:gd name="connsiteX9" fmla="*/ 0 w 450076"/>
                            <a:gd name="connsiteY9" fmla="*/ 142733 h 315253"/>
                            <a:gd name="connsiteX10" fmla="*/ 0 w 450076"/>
                            <a:gd name="connsiteY10" fmla="*/ 147697 h 315253"/>
                            <a:gd name="connsiteX11" fmla="*/ 0 w 450076"/>
                            <a:gd name="connsiteY11" fmla="*/ 152662 h 315253"/>
                            <a:gd name="connsiteX12" fmla="*/ 0 w 450076"/>
                            <a:gd name="connsiteY12" fmla="*/ 157626 h 315253"/>
                            <a:gd name="connsiteX13" fmla="*/ 0 w 450076"/>
                            <a:gd name="connsiteY13" fmla="*/ 162591 h 315253"/>
                            <a:gd name="connsiteX14" fmla="*/ 0 w 450076"/>
                            <a:gd name="connsiteY14" fmla="*/ 167556 h 315253"/>
                            <a:gd name="connsiteX15" fmla="*/ 4965 w 450076"/>
                            <a:gd name="connsiteY15" fmla="*/ 182450 h 315253"/>
                            <a:gd name="connsiteX16" fmla="*/ 228373 w 450076"/>
                            <a:gd name="connsiteY16" fmla="*/ 311530 h 315253"/>
                            <a:gd name="connsiteX17" fmla="*/ 258160 w 450076"/>
                            <a:gd name="connsiteY17" fmla="*/ 311530 h 315253"/>
                            <a:gd name="connsiteX18" fmla="*/ 441852 w 450076"/>
                            <a:gd name="connsiteY18" fmla="*/ 207273 h 315253"/>
                            <a:gd name="connsiteX19" fmla="*/ 446816 w 450076"/>
                            <a:gd name="connsiteY19" fmla="*/ 197344 h 315253"/>
                            <a:gd name="connsiteX20" fmla="*/ 446816 w 450076"/>
                            <a:gd name="connsiteY20" fmla="*/ 192379 h 315253"/>
                            <a:gd name="connsiteX21" fmla="*/ 446816 w 450076"/>
                            <a:gd name="connsiteY21" fmla="*/ 187414 h 315253"/>
                            <a:gd name="connsiteX22" fmla="*/ 446816 w 450076"/>
                            <a:gd name="connsiteY22" fmla="*/ 182450 h 315253"/>
                            <a:gd name="connsiteX23" fmla="*/ 446816 w 450076"/>
                            <a:gd name="connsiteY23" fmla="*/ 177485 h 315253"/>
                            <a:gd name="connsiteX24" fmla="*/ 446816 w 450076"/>
                            <a:gd name="connsiteY24" fmla="*/ 172520 h 315253"/>
                            <a:gd name="connsiteX25" fmla="*/ 446816 w 450076"/>
                            <a:gd name="connsiteY25" fmla="*/ 167556 h 315253"/>
                            <a:gd name="connsiteX26" fmla="*/ 446816 w 450076"/>
                            <a:gd name="connsiteY26" fmla="*/ 162591 h 315253"/>
                            <a:gd name="connsiteX27" fmla="*/ 446816 w 450076"/>
                            <a:gd name="connsiteY27" fmla="*/ 157626 h 315253"/>
                            <a:gd name="connsiteX28" fmla="*/ 446816 w 450076"/>
                            <a:gd name="connsiteY28" fmla="*/ 152662 h 315253"/>
                            <a:gd name="connsiteX29" fmla="*/ 446816 w 450076"/>
                            <a:gd name="connsiteY29" fmla="*/ 147697 h 315253"/>
                            <a:gd name="connsiteX30" fmla="*/ 441852 w 450076"/>
                            <a:gd name="connsiteY30" fmla="*/ 132803 h 31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50076" h="315253">
                              <a:moveTo>
                                <a:pt x="441852" y="132803"/>
                              </a:moveTo>
                              <a:lnTo>
                                <a:pt x="218444" y="3724"/>
                              </a:lnTo>
                              <a:cubicBezTo>
                                <a:pt x="208514" y="-1241"/>
                                <a:pt x="198585" y="-1241"/>
                                <a:pt x="188656" y="3724"/>
                              </a:cubicBezTo>
                              <a:lnTo>
                                <a:pt x="4965" y="107980"/>
                              </a:lnTo>
                              <a:cubicBezTo>
                                <a:pt x="0" y="112945"/>
                                <a:pt x="0" y="112945"/>
                                <a:pt x="0" y="117910"/>
                              </a:cubicBezTo>
                              <a:cubicBezTo>
                                <a:pt x="0" y="117910"/>
                                <a:pt x="0" y="122874"/>
                                <a:pt x="0" y="122874"/>
                              </a:cubicBezTo>
                              <a:cubicBezTo>
                                <a:pt x="0" y="122874"/>
                                <a:pt x="0" y="127839"/>
                                <a:pt x="0" y="127839"/>
                              </a:cubicBezTo>
                              <a:cubicBezTo>
                                <a:pt x="0" y="127839"/>
                                <a:pt x="0" y="132803"/>
                                <a:pt x="0" y="132803"/>
                              </a:cubicBezTo>
                              <a:cubicBezTo>
                                <a:pt x="0" y="132803"/>
                                <a:pt x="0" y="137768"/>
                                <a:pt x="0" y="137768"/>
                              </a:cubicBezTo>
                              <a:cubicBezTo>
                                <a:pt x="0" y="137768"/>
                                <a:pt x="0" y="142733"/>
                                <a:pt x="0" y="142733"/>
                              </a:cubicBezTo>
                              <a:cubicBezTo>
                                <a:pt x="0" y="142733"/>
                                <a:pt x="0" y="147697"/>
                                <a:pt x="0" y="147697"/>
                              </a:cubicBezTo>
                              <a:cubicBezTo>
                                <a:pt x="0" y="147697"/>
                                <a:pt x="0" y="152662"/>
                                <a:pt x="0" y="152662"/>
                              </a:cubicBezTo>
                              <a:cubicBezTo>
                                <a:pt x="0" y="152662"/>
                                <a:pt x="0" y="157626"/>
                                <a:pt x="0" y="157626"/>
                              </a:cubicBezTo>
                              <a:cubicBezTo>
                                <a:pt x="0" y="157626"/>
                                <a:pt x="0" y="162591"/>
                                <a:pt x="0" y="162591"/>
                              </a:cubicBezTo>
                              <a:cubicBezTo>
                                <a:pt x="0" y="162591"/>
                                <a:pt x="0" y="167556"/>
                                <a:pt x="0" y="167556"/>
                              </a:cubicBezTo>
                              <a:cubicBezTo>
                                <a:pt x="0" y="172520"/>
                                <a:pt x="0" y="177485"/>
                                <a:pt x="4965" y="182450"/>
                              </a:cubicBezTo>
                              <a:lnTo>
                                <a:pt x="228373" y="311530"/>
                              </a:lnTo>
                              <a:cubicBezTo>
                                <a:pt x="238302" y="316495"/>
                                <a:pt x="253196" y="316495"/>
                                <a:pt x="258160" y="311530"/>
                              </a:cubicBezTo>
                              <a:lnTo>
                                <a:pt x="441852" y="207273"/>
                              </a:lnTo>
                              <a:cubicBezTo>
                                <a:pt x="446816" y="202308"/>
                                <a:pt x="446816" y="202308"/>
                                <a:pt x="446816" y="197344"/>
                              </a:cubicBezTo>
                              <a:cubicBezTo>
                                <a:pt x="446816" y="197344"/>
                                <a:pt x="446816" y="192379"/>
                                <a:pt x="446816" y="192379"/>
                              </a:cubicBezTo>
                              <a:cubicBezTo>
                                <a:pt x="446816" y="192379"/>
                                <a:pt x="446816" y="187414"/>
                                <a:pt x="446816" y="187414"/>
                              </a:cubicBezTo>
                              <a:cubicBezTo>
                                <a:pt x="446816" y="187414"/>
                                <a:pt x="446816" y="182450"/>
                                <a:pt x="446816" y="182450"/>
                              </a:cubicBezTo>
                              <a:cubicBezTo>
                                <a:pt x="446816" y="182450"/>
                                <a:pt x="446816" y="177485"/>
                                <a:pt x="446816" y="177485"/>
                              </a:cubicBezTo>
                              <a:cubicBezTo>
                                <a:pt x="446816" y="177485"/>
                                <a:pt x="446816" y="172520"/>
                                <a:pt x="446816" y="172520"/>
                              </a:cubicBezTo>
                              <a:cubicBezTo>
                                <a:pt x="446816" y="172520"/>
                                <a:pt x="446816" y="167556"/>
                                <a:pt x="446816" y="167556"/>
                              </a:cubicBezTo>
                              <a:cubicBezTo>
                                <a:pt x="446816" y="167556"/>
                                <a:pt x="446816" y="162591"/>
                                <a:pt x="446816" y="162591"/>
                              </a:cubicBezTo>
                              <a:cubicBezTo>
                                <a:pt x="446816" y="162591"/>
                                <a:pt x="446816" y="157626"/>
                                <a:pt x="446816" y="157626"/>
                              </a:cubicBezTo>
                              <a:cubicBezTo>
                                <a:pt x="446816" y="157626"/>
                                <a:pt x="446816" y="152662"/>
                                <a:pt x="446816" y="152662"/>
                              </a:cubicBezTo>
                              <a:cubicBezTo>
                                <a:pt x="446816" y="152662"/>
                                <a:pt x="446816" y="147697"/>
                                <a:pt x="446816" y="147697"/>
                              </a:cubicBezTo>
                              <a:cubicBezTo>
                                <a:pt x="451781" y="142733"/>
                                <a:pt x="451781" y="137768"/>
                                <a:pt x="441852" y="132803"/>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9" name="Polyline: figure 68">
                          <a:extLst>
                            <a:ext uri="{FF2B5EF4-FFF2-40B4-BE49-F238E27FC236}">
                              <a16:creationId xmlns:a16="http://schemas.microsoft.com/office/drawing/2014/main" id="{08BDFACD-B357-46FA-AB24-55A85089707D}"/>
                            </a:ext>
                          </a:extLst>
                        </p:cNvPr>
                        <p:cNvSpPr/>
                        <p:nvPr/>
                      </p:nvSpPr>
                      <p:spPr>
                        <a:xfrm>
                          <a:off x="17487445" y="8407336"/>
                          <a:ext cx="982994" cy="603201"/>
                        </a:xfrm>
                        <a:custGeom>
                          <a:avLst/>
                          <a:gdLst>
                            <a:gd name="connsiteX0" fmla="*/ 978030 w 982994"/>
                            <a:gd name="connsiteY0" fmla="*/ 132804 h 603201"/>
                            <a:gd name="connsiteX1" fmla="*/ 754622 w 982994"/>
                            <a:gd name="connsiteY1" fmla="*/ 3724 h 603201"/>
                            <a:gd name="connsiteX2" fmla="*/ 724834 w 982994"/>
                            <a:gd name="connsiteY2" fmla="*/ 3724 h 603201"/>
                            <a:gd name="connsiteX3" fmla="*/ 541143 w 982994"/>
                            <a:gd name="connsiteY3" fmla="*/ 107981 h 603201"/>
                            <a:gd name="connsiteX4" fmla="*/ 536179 w 982994"/>
                            <a:gd name="connsiteY4" fmla="*/ 117910 h 603201"/>
                            <a:gd name="connsiteX5" fmla="*/ 536179 w 982994"/>
                            <a:gd name="connsiteY5" fmla="*/ 122874 h 603201"/>
                            <a:gd name="connsiteX6" fmla="*/ 536179 w 982994"/>
                            <a:gd name="connsiteY6" fmla="*/ 127839 h 603201"/>
                            <a:gd name="connsiteX7" fmla="*/ 536179 w 982994"/>
                            <a:gd name="connsiteY7" fmla="*/ 132804 h 603201"/>
                            <a:gd name="connsiteX8" fmla="*/ 536179 w 982994"/>
                            <a:gd name="connsiteY8" fmla="*/ 137768 h 603201"/>
                            <a:gd name="connsiteX9" fmla="*/ 536179 w 982994"/>
                            <a:gd name="connsiteY9" fmla="*/ 142733 h 603201"/>
                            <a:gd name="connsiteX10" fmla="*/ 536179 w 982994"/>
                            <a:gd name="connsiteY10" fmla="*/ 147697 h 603201"/>
                            <a:gd name="connsiteX11" fmla="*/ 536179 w 982994"/>
                            <a:gd name="connsiteY11" fmla="*/ 152662 h 603201"/>
                            <a:gd name="connsiteX12" fmla="*/ 536179 w 982994"/>
                            <a:gd name="connsiteY12" fmla="*/ 157627 h 603201"/>
                            <a:gd name="connsiteX13" fmla="*/ 536179 w 982994"/>
                            <a:gd name="connsiteY13" fmla="*/ 162591 h 603201"/>
                            <a:gd name="connsiteX14" fmla="*/ 536179 w 982994"/>
                            <a:gd name="connsiteY14" fmla="*/ 167556 h 603201"/>
                            <a:gd name="connsiteX15" fmla="*/ 536179 w 982994"/>
                            <a:gd name="connsiteY15" fmla="*/ 177485 h 603201"/>
                            <a:gd name="connsiteX16" fmla="*/ 486533 w 982994"/>
                            <a:gd name="connsiteY16" fmla="*/ 147697 h 603201"/>
                            <a:gd name="connsiteX17" fmla="*/ 456745 w 982994"/>
                            <a:gd name="connsiteY17" fmla="*/ 147697 h 603201"/>
                            <a:gd name="connsiteX18" fmla="*/ 273054 w 982994"/>
                            <a:gd name="connsiteY18" fmla="*/ 251955 h 603201"/>
                            <a:gd name="connsiteX19" fmla="*/ 268089 w 982994"/>
                            <a:gd name="connsiteY19" fmla="*/ 261884 h 603201"/>
                            <a:gd name="connsiteX20" fmla="*/ 268089 w 982994"/>
                            <a:gd name="connsiteY20" fmla="*/ 266849 h 603201"/>
                            <a:gd name="connsiteX21" fmla="*/ 268089 w 982994"/>
                            <a:gd name="connsiteY21" fmla="*/ 271813 h 603201"/>
                            <a:gd name="connsiteX22" fmla="*/ 268089 w 982994"/>
                            <a:gd name="connsiteY22" fmla="*/ 276778 h 603201"/>
                            <a:gd name="connsiteX23" fmla="*/ 268089 w 982994"/>
                            <a:gd name="connsiteY23" fmla="*/ 281743 h 603201"/>
                            <a:gd name="connsiteX24" fmla="*/ 268089 w 982994"/>
                            <a:gd name="connsiteY24" fmla="*/ 286707 h 603201"/>
                            <a:gd name="connsiteX25" fmla="*/ 268089 w 982994"/>
                            <a:gd name="connsiteY25" fmla="*/ 291672 h 603201"/>
                            <a:gd name="connsiteX26" fmla="*/ 268089 w 982994"/>
                            <a:gd name="connsiteY26" fmla="*/ 296636 h 603201"/>
                            <a:gd name="connsiteX27" fmla="*/ 268089 w 982994"/>
                            <a:gd name="connsiteY27" fmla="*/ 301601 h 603201"/>
                            <a:gd name="connsiteX28" fmla="*/ 268089 w 982994"/>
                            <a:gd name="connsiteY28" fmla="*/ 306566 h 603201"/>
                            <a:gd name="connsiteX29" fmla="*/ 268089 w 982994"/>
                            <a:gd name="connsiteY29" fmla="*/ 311530 h 603201"/>
                            <a:gd name="connsiteX30" fmla="*/ 268089 w 982994"/>
                            <a:gd name="connsiteY30" fmla="*/ 321459 h 603201"/>
                            <a:gd name="connsiteX31" fmla="*/ 218443 w 982994"/>
                            <a:gd name="connsiteY31" fmla="*/ 291672 h 603201"/>
                            <a:gd name="connsiteX32" fmla="*/ 188656 w 982994"/>
                            <a:gd name="connsiteY32" fmla="*/ 291672 h 603201"/>
                            <a:gd name="connsiteX33" fmla="*/ 4964 w 982994"/>
                            <a:gd name="connsiteY33" fmla="*/ 395928 h 603201"/>
                            <a:gd name="connsiteX34" fmla="*/ 0 w 982994"/>
                            <a:gd name="connsiteY34" fmla="*/ 405858 h 603201"/>
                            <a:gd name="connsiteX35" fmla="*/ 0 w 982994"/>
                            <a:gd name="connsiteY35" fmla="*/ 410822 h 603201"/>
                            <a:gd name="connsiteX36" fmla="*/ 0 w 982994"/>
                            <a:gd name="connsiteY36" fmla="*/ 415787 h 603201"/>
                            <a:gd name="connsiteX37" fmla="*/ 0 w 982994"/>
                            <a:gd name="connsiteY37" fmla="*/ 420751 h 603201"/>
                            <a:gd name="connsiteX38" fmla="*/ 0 w 982994"/>
                            <a:gd name="connsiteY38" fmla="*/ 425716 h 603201"/>
                            <a:gd name="connsiteX39" fmla="*/ 0 w 982994"/>
                            <a:gd name="connsiteY39" fmla="*/ 430681 h 603201"/>
                            <a:gd name="connsiteX40" fmla="*/ 0 w 982994"/>
                            <a:gd name="connsiteY40" fmla="*/ 435645 h 603201"/>
                            <a:gd name="connsiteX41" fmla="*/ 0 w 982994"/>
                            <a:gd name="connsiteY41" fmla="*/ 440610 h 603201"/>
                            <a:gd name="connsiteX42" fmla="*/ 0 w 982994"/>
                            <a:gd name="connsiteY42" fmla="*/ 445574 h 603201"/>
                            <a:gd name="connsiteX43" fmla="*/ 0 w 982994"/>
                            <a:gd name="connsiteY43" fmla="*/ 450539 h 603201"/>
                            <a:gd name="connsiteX44" fmla="*/ 0 w 982994"/>
                            <a:gd name="connsiteY44" fmla="*/ 455504 h 603201"/>
                            <a:gd name="connsiteX45" fmla="*/ 4964 w 982994"/>
                            <a:gd name="connsiteY45" fmla="*/ 470398 h 603201"/>
                            <a:gd name="connsiteX46" fmla="*/ 228372 w 982994"/>
                            <a:gd name="connsiteY46" fmla="*/ 599478 h 603201"/>
                            <a:gd name="connsiteX47" fmla="*/ 258160 w 982994"/>
                            <a:gd name="connsiteY47" fmla="*/ 599478 h 603201"/>
                            <a:gd name="connsiteX48" fmla="*/ 441851 w 982994"/>
                            <a:gd name="connsiteY48" fmla="*/ 495221 h 603201"/>
                            <a:gd name="connsiteX49" fmla="*/ 446816 w 982994"/>
                            <a:gd name="connsiteY49" fmla="*/ 485292 h 603201"/>
                            <a:gd name="connsiteX50" fmla="*/ 446816 w 982994"/>
                            <a:gd name="connsiteY50" fmla="*/ 480327 h 603201"/>
                            <a:gd name="connsiteX51" fmla="*/ 446816 w 982994"/>
                            <a:gd name="connsiteY51" fmla="*/ 475362 h 603201"/>
                            <a:gd name="connsiteX52" fmla="*/ 446816 w 982994"/>
                            <a:gd name="connsiteY52" fmla="*/ 470398 h 603201"/>
                            <a:gd name="connsiteX53" fmla="*/ 446816 w 982994"/>
                            <a:gd name="connsiteY53" fmla="*/ 465433 h 603201"/>
                            <a:gd name="connsiteX54" fmla="*/ 446816 w 982994"/>
                            <a:gd name="connsiteY54" fmla="*/ 460468 h 603201"/>
                            <a:gd name="connsiteX55" fmla="*/ 446816 w 982994"/>
                            <a:gd name="connsiteY55" fmla="*/ 455504 h 603201"/>
                            <a:gd name="connsiteX56" fmla="*/ 446816 w 982994"/>
                            <a:gd name="connsiteY56" fmla="*/ 450539 h 603201"/>
                            <a:gd name="connsiteX57" fmla="*/ 446816 w 982994"/>
                            <a:gd name="connsiteY57" fmla="*/ 445574 h 603201"/>
                            <a:gd name="connsiteX58" fmla="*/ 446816 w 982994"/>
                            <a:gd name="connsiteY58" fmla="*/ 440610 h 603201"/>
                            <a:gd name="connsiteX59" fmla="*/ 446816 w 982994"/>
                            <a:gd name="connsiteY59" fmla="*/ 435645 h 603201"/>
                            <a:gd name="connsiteX60" fmla="*/ 446816 w 982994"/>
                            <a:gd name="connsiteY60" fmla="*/ 425716 h 603201"/>
                            <a:gd name="connsiteX61" fmla="*/ 496462 w 982994"/>
                            <a:gd name="connsiteY61" fmla="*/ 455504 h 603201"/>
                            <a:gd name="connsiteX62" fmla="*/ 526249 w 982994"/>
                            <a:gd name="connsiteY62" fmla="*/ 455504 h 603201"/>
                            <a:gd name="connsiteX63" fmla="*/ 709941 w 982994"/>
                            <a:gd name="connsiteY63" fmla="*/ 351247 h 603201"/>
                            <a:gd name="connsiteX64" fmla="*/ 714905 w 982994"/>
                            <a:gd name="connsiteY64" fmla="*/ 341318 h 603201"/>
                            <a:gd name="connsiteX65" fmla="*/ 714905 w 982994"/>
                            <a:gd name="connsiteY65" fmla="*/ 336353 h 603201"/>
                            <a:gd name="connsiteX66" fmla="*/ 714905 w 982994"/>
                            <a:gd name="connsiteY66" fmla="*/ 331389 h 603201"/>
                            <a:gd name="connsiteX67" fmla="*/ 714905 w 982994"/>
                            <a:gd name="connsiteY67" fmla="*/ 326424 h 603201"/>
                            <a:gd name="connsiteX68" fmla="*/ 714905 w 982994"/>
                            <a:gd name="connsiteY68" fmla="*/ 321459 h 603201"/>
                            <a:gd name="connsiteX69" fmla="*/ 714905 w 982994"/>
                            <a:gd name="connsiteY69" fmla="*/ 316495 h 603201"/>
                            <a:gd name="connsiteX70" fmla="*/ 714905 w 982994"/>
                            <a:gd name="connsiteY70" fmla="*/ 311530 h 603201"/>
                            <a:gd name="connsiteX71" fmla="*/ 714905 w 982994"/>
                            <a:gd name="connsiteY71" fmla="*/ 306566 h 603201"/>
                            <a:gd name="connsiteX72" fmla="*/ 714905 w 982994"/>
                            <a:gd name="connsiteY72" fmla="*/ 301601 h 603201"/>
                            <a:gd name="connsiteX73" fmla="*/ 714905 w 982994"/>
                            <a:gd name="connsiteY73" fmla="*/ 296636 h 603201"/>
                            <a:gd name="connsiteX74" fmla="*/ 714905 w 982994"/>
                            <a:gd name="connsiteY74" fmla="*/ 291672 h 603201"/>
                            <a:gd name="connsiteX75" fmla="*/ 714905 w 982994"/>
                            <a:gd name="connsiteY75" fmla="*/ 281743 h 603201"/>
                            <a:gd name="connsiteX76" fmla="*/ 764551 w 982994"/>
                            <a:gd name="connsiteY76" fmla="*/ 311530 h 603201"/>
                            <a:gd name="connsiteX77" fmla="*/ 794339 w 982994"/>
                            <a:gd name="connsiteY77" fmla="*/ 311530 h 603201"/>
                            <a:gd name="connsiteX78" fmla="*/ 978030 w 982994"/>
                            <a:gd name="connsiteY78" fmla="*/ 207273 h 603201"/>
                            <a:gd name="connsiteX79" fmla="*/ 982995 w 982994"/>
                            <a:gd name="connsiteY79" fmla="*/ 197344 h 603201"/>
                            <a:gd name="connsiteX80" fmla="*/ 982995 w 982994"/>
                            <a:gd name="connsiteY80" fmla="*/ 192379 h 603201"/>
                            <a:gd name="connsiteX81" fmla="*/ 982995 w 982994"/>
                            <a:gd name="connsiteY81" fmla="*/ 187414 h 603201"/>
                            <a:gd name="connsiteX82" fmla="*/ 982995 w 982994"/>
                            <a:gd name="connsiteY82" fmla="*/ 182450 h 603201"/>
                            <a:gd name="connsiteX83" fmla="*/ 982995 w 982994"/>
                            <a:gd name="connsiteY83" fmla="*/ 177485 h 603201"/>
                            <a:gd name="connsiteX84" fmla="*/ 982995 w 982994"/>
                            <a:gd name="connsiteY84" fmla="*/ 172520 h 603201"/>
                            <a:gd name="connsiteX85" fmla="*/ 982995 w 982994"/>
                            <a:gd name="connsiteY85" fmla="*/ 167556 h 603201"/>
                            <a:gd name="connsiteX86" fmla="*/ 982995 w 982994"/>
                            <a:gd name="connsiteY86" fmla="*/ 162591 h 603201"/>
                            <a:gd name="connsiteX87" fmla="*/ 982995 w 982994"/>
                            <a:gd name="connsiteY87" fmla="*/ 157627 h 603201"/>
                            <a:gd name="connsiteX88" fmla="*/ 982995 w 982994"/>
                            <a:gd name="connsiteY88" fmla="*/ 152662 h 603201"/>
                            <a:gd name="connsiteX89" fmla="*/ 982995 w 982994"/>
                            <a:gd name="connsiteY89" fmla="*/ 147697 h 603201"/>
                            <a:gd name="connsiteX90" fmla="*/ 978030 w 982994"/>
                            <a:gd name="connsiteY90" fmla="*/ 13280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982994" h="603201">
                              <a:moveTo>
                                <a:pt x="978030" y="132804"/>
                              </a:moveTo>
                              <a:lnTo>
                                <a:pt x="754622" y="3724"/>
                              </a:lnTo>
                              <a:cubicBezTo>
                                <a:pt x="744693" y="-1241"/>
                                <a:pt x="729799" y="-1241"/>
                                <a:pt x="724834" y="3724"/>
                              </a:cubicBezTo>
                              <a:lnTo>
                                <a:pt x="541143" y="107981"/>
                              </a:lnTo>
                              <a:cubicBezTo>
                                <a:pt x="536179" y="112945"/>
                                <a:pt x="536179" y="112945"/>
                                <a:pt x="536179" y="117910"/>
                              </a:cubicBezTo>
                              <a:cubicBezTo>
                                <a:pt x="536179" y="117910"/>
                                <a:pt x="536179" y="122874"/>
                                <a:pt x="536179" y="122874"/>
                              </a:cubicBezTo>
                              <a:cubicBezTo>
                                <a:pt x="536179" y="122874"/>
                                <a:pt x="536179" y="127839"/>
                                <a:pt x="536179" y="127839"/>
                              </a:cubicBezTo>
                              <a:cubicBezTo>
                                <a:pt x="536179" y="127839"/>
                                <a:pt x="536179" y="132804"/>
                                <a:pt x="536179" y="132804"/>
                              </a:cubicBezTo>
                              <a:cubicBezTo>
                                <a:pt x="536179" y="132804"/>
                                <a:pt x="536179" y="137768"/>
                                <a:pt x="536179" y="137768"/>
                              </a:cubicBezTo>
                              <a:cubicBezTo>
                                <a:pt x="536179" y="137768"/>
                                <a:pt x="536179" y="142733"/>
                                <a:pt x="536179" y="142733"/>
                              </a:cubicBezTo>
                              <a:cubicBezTo>
                                <a:pt x="536179" y="142733"/>
                                <a:pt x="536179" y="147697"/>
                                <a:pt x="536179" y="147697"/>
                              </a:cubicBezTo>
                              <a:cubicBezTo>
                                <a:pt x="536179" y="147697"/>
                                <a:pt x="536179" y="152662"/>
                                <a:pt x="536179" y="152662"/>
                              </a:cubicBezTo>
                              <a:cubicBezTo>
                                <a:pt x="536179" y="152662"/>
                                <a:pt x="536179" y="157627"/>
                                <a:pt x="536179" y="157627"/>
                              </a:cubicBezTo>
                              <a:cubicBezTo>
                                <a:pt x="536179" y="157627"/>
                                <a:pt x="536179" y="162591"/>
                                <a:pt x="536179" y="162591"/>
                              </a:cubicBezTo>
                              <a:cubicBezTo>
                                <a:pt x="536179" y="162591"/>
                                <a:pt x="536179" y="167556"/>
                                <a:pt x="536179" y="167556"/>
                              </a:cubicBezTo>
                              <a:cubicBezTo>
                                <a:pt x="536179" y="172520"/>
                                <a:pt x="536179" y="172520"/>
                                <a:pt x="536179" y="177485"/>
                              </a:cubicBezTo>
                              <a:lnTo>
                                <a:pt x="486533" y="147697"/>
                              </a:lnTo>
                              <a:cubicBezTo>
                                <a:pt x="476603" y="142733"/>
                                <a:pt x="461710" y="142733"/>
                                <a:pt x="456745" y="147697"/>
                              </a:cubicBezTo>
                              <a:lnTo>
                                <a:pt x="273054" y="251955"/>
                              </a:lnTo>
                              <a:cubicBezTo>
                                <a:pt x="268089" y="256920"/>
                                <a:pt x="268089" y="256920"/>
                                <a:pt x="268089" y="261884"/>
                              </a:cubicBezTo>
                              <a:cubicBezTo>
                                <a:pt x="268089" y="261884"/>
                                <a:pt x="268089" y="266849"/>
                                <a:pt x="268089" y="266849"/>
                              </a:cubicBezTo>
                              <a:cubicBezTo>
                                <a:pt x="268089" y="266849"/>
                                <a:pt x="268089" y="271813"/>
                                <a:pt x="268089" y="271813"/>
                              </a:cubicBezTo>
                              <a:cubicBezTo>
                                <a:pt x="268089" y="271813"/>
                                <a:pt x="268089" y="276778"/>
                                <a:pt x="268089" y="276778"/>
                              </a:cubicBezTo>
                              <a:cubicBezTo>
                                <a:pt x="268089" y="276778"/>
                                <a:pt x="268089" y="281743"/>
                                <a:pt x="268089" y="281743"/>
                              </a:cubicBezTo>
                              <a:cubicBezTo>
                                <a:pt x="268089" y="281743"/>
                                <a:pt x="268089" y="286707"/>
                                <a:pt x="268089" y="286707"/>
                              </a:cubicBezTo>
                              <a:cubicBezTo>
                                <a:pt x="268089" y="286707"/>
                                <a:pt x="268089" y="291672"/>
                                <a:pt x="268089" y="291672"/>
                              </a:cubicBezTo>
                              <a:cubicBezTo>
                                <a:pt x="268089" y="291672"/>
                                <a:pt x="268089" y="296636"/>
                                <a:pt x="268089" y="296636"/>
                              </a:cubicBezTo>
                              <a:cubicBezTo>
                                <a:pt x="268089" y="296636"/>
                                <a:pt x="268089" y="301601"/>
                                <a:pt x="268089" y="301601"/>
                              </a:cubicBezTo>
                              <a:cubicBezTo>
                                <a:pt x="268089" y="301601"/>
                                <a:pt x="268089" y="306566"/>
                                <a:pt x="268089" y="306566"/>
                              </a:cubicBezTo>
                              <a:cubicBezTo>
                                <a:pt x="268089" y="306566"/>
                                <a:pt x="268089" y="311530"/>
                                <a:pt x="268089" y="311530"/>
                              </a:cubicBezTo>
                              <a:cubicBezTo>
                                <a:pt x="268089" y="316495"/>
                                <a:pt x="268089" y="316495"/>
                                <a:pt x="268089" y="321459"/>
                              </a:cubicBezTo>
                              <a:lnTo>
                                <a:pt x="218443" y="291672"/>
                              </a:lnTo>
                              <a:cubicBezTo>
                                <a:pt x="208514" y="286707"/>
                                <a:pt x="193620" y="286707"/>
                                <a:pt x="188656" y="291672"/>
                              </a:cubicBezTo>
                              <a:lnTo>
                                <a:pt x="4964" y="395928"/>
                              </a:lnTo>
                              <a:cubicBezTo>
                                <a:pt x="0" y="400893"/>
                                <a:pt x="0" y="400893"/>
                                <a:pt x="0" y="405858"/>
                              </a:cubicBezTo>
                              <a:cubicBezTo>
                                <a:pt x="0" y="405858"/>
                                <a:pt x="0" y="410822"/>
                                <a:pt x="0" y="410822"/>
                              </a:cubicBezTo>
                              <a:cubicBezTo>
                                <a:pt x="0" y="410822"/>
                                <a:pt x="0" y="415787"/>
                                <a:pt x="0" y="415787"/>
                              </a:cubicBezTo>
                              <a:cubicBezTo>
                                <a:pt x="0" y="415787"/>
                                <a:pt x="0" y="420751"/>
                                <a:pt x="0" y="420751"/>
                              </a:cubicBezTo>
                              <a:cubicBezTo>
                                <a:pt x="0" y="420751"/>
                                <a:pt x="0" y="425716"/>
                                <a:pt x="0" y="425716"/>
                              </a:cubicBezTo>
                              <a:cubicBezTo>
                                <a:pt x="0" y="425716"/>
                                <a:pt x="0" y="430681"/>
                                <a:pt x="0" y="430681"/>
                              </a:cubicBezTo>
                              <a:cubicBezTo>
                                <a:pt x="0" y="430681"/>
                                <a:pt x="0" y="435645"/>
                                <a:pt x="0" y="435645"/>
                              </a:cubicBezTo>
                              <a:cubicBezTo>
                                <a:pt x="0" y="435645"/>
                                <a:pt x="0" y="440610"/>
                                <a:pt x="0" y="440610"/>
                              </a:cubicBezTo>
                              <a:cubicBezTo>
                                <a:pt x="0" y="440610"/>
                                <a:pt x="0" y="445574"/>
                                <a:pt x="0" y="445574"/>
                              </a:cubicBezTo>
                              <a:cubicBezTo>
                                <a:pt x="0" y="445574"/>
                                <a:pt x="0" y="450539"/>
                                <a:pt x="0" y="450539"/>
                              </a:cubicBezTo>
                              <a:cubicBezTo>
                                <a:pt x="0" y="450539"/>
                                <a:pt x="0" y="455504"/>
                                <a:pt x="0" y="455504"/>
                              </a:cubicBezTo>
                              <a:cubicBezTo>
                                <a:pt x="0" y="460468"/>
                                <a:pt x="0" y="465433"/>
                                <a:pt x="4964" y="470398"/>
                              </a:cubicBezTo>
                              <a:lnTo>
                                <a:pt x="228372" y="599478"/>
                              </a:lnTo>
                              <a:cubicBezTo>
                                <a:pt x="238302" y="604443"/>
                                <a:pt x="248231" y="604443"/>
                                <a:pt x="258160" y="599478"/>
                              </a:cubicBezTo>
                              <a:lnTo>
                                <a:pt x="441851" y="495221"/>
                              </a:lnTo>
                              <a:cubicBezTo>
                                <a:pt x="446816" y="490257"/>
                                <a:pt x="446816" y="490257"/>
                                <a:pt x="446816" y="485292"/>
                              </a:cubicBezTo>
                              <a:cubicBezTo>
                                <a:pt x="446816" y="485292"/>
                                <a:pt x="446816" y="480327"/>
                                <a:pt x="446816" y="480327"/>
                              </a:cubicBezTo>
                              <a:cubicBezTo>
                                <a:pt x="446816" y="480327"/>
                                <a:pt x="446816" y="475362"/>
                                <a:pt x="446816" y="475362"/>
                              </a:cubicBezTo>
                              <a:cubicBezTo>
                                <a:pt x="446816" y="475362"/>
                                <a:pt x="446816" y="470398"/>
                                <a:pt x="446816" y="470398"/>
                              </a:cubicBezTo>
                              <a:cubicBezTo>
                                <a:pt x="446816" y="470398"/>
                                <a:pt x="446816" y="465433"/>
                                <a:pt x="446816" y="465433"/>
                              </a:cubicBezTo>
                              <a:cubicBezTo>
                                <a:pt x="446816" y="465433"/>
                                <a:pt x="446816" y="460468"/>
                                <a:pt x="446816" y="460468"/>
                              </a:cubicBezTo>
                              <a:cubicBezTo>
                                <a:pt x="446816" y="460468"/>
                                <a:pt x="446816" y="455504"/>
                                <a:pt x="446816" y="455504"/>
                              </a:cubicBezTo>
                              <a:cubicBezTo>
                                <a:pt x="446816" y="455504"/>
                                <a:pt x="446816" y="450539"/>
                                <a:pt x="446816" y="450539"/>
                              </a:cubicBezTo>
                              <a:cubicBezTo>
                                <a:pt x="446816" y="450539"/>
                                <a:pt x="446816" y="445574"/>
                                <a:pt x="446816" y="445574"/>
                              </a:cubicBezTo>
                              <a:cubicBezTo>
                                <a:pt x="446816" y="445574"/>
                                <a:pt x="446816" y="440610"/>
                                <a:pt x="446816" y="440610"/>
                              </a:cubicBezTo>
                              <a:cubicBezTo>
                                <a:pt x="446816" y="440610"/>
                                <a:pt x="446816" y="435645"/>
                                <a:pt x="446816" y="435645"/>
                              </a:cubicBezTo>
                              <a:cubicBezTo>
                                <a:pt x="446816" y="430681"/>
                                <a:pt x="446816" y="430681"/>
                                <a:pt x="446816" y="425716"/>
                              </a:cubicBezTo>
                              <a:lnTo>
                                <a:pt x="496462" y="455504"/>
                              </a:lnTo>
                              <a:cubicBezTo>
                                <a:pt x="506391" y="460468"/>
                                <a:pt x="521285" y="460468"/>
                                <a:pt x="526249" y="455504"/>
                              </a:cubicBezTo>
                              <a:lnTo>
                                <a:pt x="709941" y="351247"/>
                              </a:lnTo>
                              <a:cubicBezTo>
                                <a:pt x="714905" y="346282"/>
                                <a:pt x="714905" y="346282"/>
                                <a:pt x="714905" y="341318"/>
                              </a:cubicBezTo>
                              <a:cubicBezTo>
                                <a:pt x="714905" y="341318"/>
                                <a:pt x="714905" y="336353"/>
                                <a:pt x="714905" y="336353"/>
                              </a:cubicBezTo>
                              <a:cubicBezTo>
                                <a:pt x="714905" y="336353"/>
                                <a:pt x="714905" y="331389"/>
                                <a:pt x="714905" y="331389"/>
                              </a:cubicBezTo>
                              <a:cubicBezTo>
                                <a:pt x="714905" y="331389"/>
                                <a:pt x="714905" y="326424"/>
                                <a:pt x="714905" y="326424"/>
                              </a:cubicBezTo>
                              <a:cubicBezTo>
                                <a:pt x="714905" y="326424"/>
                                <a:pt x="714905" y="321459"/>
                                <a:pt x="714905" y="321459"/>
                              </a:cubicBezTo>
                              <a:cubicBezTo>
                                <a:pt x="714905" y="321459"/>
                                <a:pt x="714905" y="316495"/>
                                <a:pt x="714905" y="316495"/>
                              </a:cubicBezTo>
                              <a:cubicBezTo>
                                <a:pt x="714905" y="316495"/>
                                <a:pt x="714905" y="311530"/>
                                <a:pt x="714905" y="311530"/>
                              </a:cubicBezTo>
                              <a:cubicBezTo>
                                <a:pt x="714905" y="311530"/>
                                <a:pt x="714905" y="306566"/>
                                <a:pt x="714905" y="306566"/>
                              </a:cubicBezTo>
                              <a:cubicBezTo>
                                <a:pt x="714905" y="306566"/>
                                <a:pt x="714905" y="301601"/>
                                <a:pt x="714905" y="301601"/>
                              </a:cubicBezTo>
                              <a:cubicBezTo>
                                <a:pt x="714905" y="301601"/>
                                <a:pt x="714905" y="296636"/>
                                <a:pt x="714905" y="296636"/>
                              </a:cubicBezTo>
                              <a:cubicBezTo>
                                <a:pt x="714905" y="296636"/>
                                <a:pt x="714905" y="291672"/>
                                <a:pt x="714905" y="291672"/>
                              </a:cubicBezTo>
                              <a:cubicBezTo>
                                <a:pt x="714905" y="286707"/>
                                <a:pt x="714905" y="286707"/>
                                <a:pt x="714905" y="281743"/>
                              </a:cubicBezTo>
                              <a:lnTo>
                                <a:pt x="764551" y="311530"/>
                              </a:lnTo>
                              <a:cubicBezTo>
                                <a:pt x="774480" y="316495"/>
                                <a:pt x="789374" y="316495"/>
                                <a:pt x="794339" y="311530"/>
                              </a:cubicBezTo>
                              <a:lnTo>
                                <a:pt x="978030" y="207273"/>
                              </a:lnTo>
                              <a:cubicBezTo>
                                <a:pt x="982995" y="202308"/>
                                <a:pt x="982995" y="202308"/>
                                <a:pt x="982995" y="197344"/>
                              </a:cubicBezTo>
                              <a:cubicBezTo>
                                <a:pt x="982995" y="197344"/>
                                <a:pt x="982995" y="192379"/>
                                <a:pt x="982995" y="192379"/>
                              </a:cubicBezTo>
                              <a:cubicBezTo>
                                <a:pt x="982995" y="192379"/>
                                <a:pt x="982995" y="187414"/>
                                <a:pt x="982995" y="187414"/>
                              </a:cubicBezTo>
                              <a:cubicBezTo>
                                <a:pt x="982995" y="187414"/>
                                <a:pt x="982995" y="182450"/>
                                <a:pt x="982995" y="182450"/>
                              </a:cubicBezTo>
                              <a:cubicBezTo>
                                <a:pt x="982995" y="182450"/>
                                <a:pt x="982995" y="177485"/>
                                <a:pt x="982995" y="177485"/>
                              </a:cubicBezTo>
                              <a:cubicBezTo>
                                <a:pt x="982995" y="177485"/>
                                <a:pt x="982995" y="172520"/>
                                <a:pt x="982995" y="172520"/>
                              </a:cubicBezTo>
                              <a:cubicBezTo>
                                <a:pt x="982995" y="172520"/>
                                <a:pt x="982995" y="167556"/>
                                <a:pt x="982995" y="167556"/>
                              </a:cubicBezTo>
                              <a:cubicBezTo>
                                <a:pt x="982995" y="167556"/>
                                <a:pt x="982995" y="162591"/>
                                <a:pt x="982995" y="162591"/>
                              </a:cubicBezTo>
                              <a:cubicBezTo>
                                <a:pt x="982995" y="162591"/>
                                <a:pt x="982995" y="157627"/>
                                <a:pt x="982995" y="157627"/>
                              </a:cubicBezTo>
                              <a:cubicBezTo>
                                <a:pt x="982995" y="157627"/>
                                <a:pt x="982995" y="152662"/>
                                <a:pt x="982995" y="152662"/>
                              </a:cubicBezTo>
                              <a:cubicBezTo>
                                <a:pt x="982995" y="152662"/>
                                <a:pt x="982995" y="147697"/>
                                <a:pt x="982995" y="147697"/>
                              </a:cubicBezTo>
                              <a:cubicBezTo>
                                <a:pt x="982995" y="137768"/>
                                <a:pt x="982995" y="132804"/>
                                <a:pt x="978030" y="132804"/>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0" name="Polyline: figure 69">
                          <a:extLst>
                            <a:ext uri="{FF2B5EF4-FFF2-40B4-BE49-F238E27FC236}">
                              <a16:creationId xmlns:a16="http://schemas.microsoft.com/office/drawing/2014/main" id="{16DB36EB-7DB8-4F2E-A725-36CA45F4146D}"/>
                            </a:ext>
                          </a:extLst>
                        </p:cNvPr>
                        <p:cNvSpPr/>
                        <p:nvPr/>
                      </p:nvSpPr>
                      <p:spPr>
                        <a:xfrm>
                          <a:off x="17373258" y="7215827"/>
                          <a:ext cx="1568819" cy="935830"/>
                        </a:xfrm>
                        <a:custGeom>
                          <a:avLst/>
                          <a:gdLst>
                            <a:gd name="connsiteX0" fmla="*/ 799304 w 1568819"/>
                            <a:gd name="connsiteY0" fmla="*/ 103016 h 935830"/>
                            <a:gd name="connsiteX1" fmla="*/ 799304 w 1568819"/>
                            <a:gd name="connsiteY1" fmla="*/ 107981 h 935830"/>
                            <a:gd name="connsiteX2" fmla="*/ 799304 w 1568819"/>
                            <a:gd name="connsiteY2" fmla="*/ 112945 h 935830"/>
                            <a:gd name="connsiteX3" fmla="*/ 799304 w 1568819"/>
                            <a:gd name="connsiteY3" fmla="*/ 117910 h 935830"/>
                            <a:gd name="connsiteX4" fmla="*/ 799304 w 1568819"/>
                            <a:gd name="connsiteY4" fmla="*/ 122874 h 935830"/>
                            <a:gd name="connsiteX5" fmla="*/ 799304 w 1568819"/>
                            <a:gd name="connsiteY5" fmla="*/ 127839 h 935830"/>
                            <a:gd name="connsiteX6" fmla="*/ 799304 w 1568819"/>
                            <a:gd name="connsiteY6" fmla="*/ 132804 h 935830"/>
                            <a:gd name="connsiteX7" fmla="*/ 799304 w 1568819"/>
                            <a:gd name="connsiteY7" fmla="*/ 137768 h 935830"/>
                            <a:gd name="connsiteX8" fmla="*/ 799304 w 1568819"/>
                            <a:gd name="connsiteY8" fmla="*/ 142733 h 935830"/>
                            <a:gd name="connsiteX9" fmla="*/ 799304 w 1568819"/>
                            <a:gd name="connsiteY9" fmla="*/ 147697 h 935830"/>
                            <a:gd name="connsiteX10" fmla="*/ 799304 w 1568819"/>
                            <a:gd name="connsiteY10" fmla="*/ 152662 h 935830"/>
                            <a:gd name="connsiteX11" fmla="*/ 799304 w 1568819"/>
                            <a:gd name="connsiteY11" fmla="*/ 162591 h 935830"/>
                            <a:gd name="connsiteX12" fmla="*/ 749658 w 1568819"/>
                            <a:gd name="connsiteY12" fmla="*/ 132804 h 935830"/>
                            <a:gd name="connsiteX13" fmla="*/ 719870 w 1568819"/>
                            <a:gd name="connsiteY13" fmla="*/ 132804 h 935830"/>
                            <a:gd name="connsiteX14" fmla="*/ 536179 w 1568819"/>
                            <a:gd name="connsiteY14" fmla="*/ 237061 h 935830"/>
                            <a:gd name="connsiteX15" fmla="*/ 531214 w 1568819"/>
                            <a:gd name="connsiteY15" fmla="*/ 246990 h 935830"/>
                            <a:gd name="connsiteX16" fmla="*/ 531214 w 1568819"/>
                            <a:gd name="connsiteY16" fmla="*/ 251955 h 935830"/>
                            <a:gd name="connsiteX17" fmla="*/ 531214 w 1568819"/>
                            <a:gd name="connsiteY17" fmla="*/ 256920 h 935830"/>
                            <a:gd name="connsiteX18" fmla="*/ 531214 w 1568819"/>
                            <a:gd name="connsiteY18" fmla="*/ 261884 h 935830"/>
                            <a:gd name="connsiteX19" fmla="*/ 531214 w 1568819"/>
                            <a:gd name="connsiteY19" fmla="*/ 266849 h 935830"/>
                            <a:gd name="connsiteX20" fmla="*/ 531214 w 1568819"/>
                            <a:gd name="connsiteY20" fmla="*/ 271813 h 935830"/>
                            <a:gd name="connsiteX21" fmla="*/ 531214 w 1568819"/>
                            <a:gd name="connsiteY21" fmla="*/ 276778 h 935830"/>
                            <a:gd name="connsiteX22" fmla="*/ 531214 w 1568819"/>
                            <a:gd name="connsiteY22" fmla="*/ 281743 h 935830"/>
                            <a:gd name="connsiteX23" fmla="*/ 531214 w 1568819"/>
                            <a:gd name="connsiteY23" fmla="*/ 286707 h 935830"/>
                            <a:gd name="connsiteX24" fmla="*/ 531214 w 1568819"/>
                            <a:gd name="connsiteY24" fmla="*/ 291672 h 935830"/>
                            <a:gd name="connsiteX25" fmla="*/ 531214 w 1568819"/>
                            <a:gd name="connsiteY25" fmla="*/ 296636 h 935830"/>
                            <a:gd name="connsiteX26" fmla="*/ 531214 w 1568819"/>
                            <a:gd name="connsiteY26" fmla="*/ 306566 h 935830"/>
                            <a:gd name="connsiteX27" fmla="*/ 481568 w 1568819"/>
                            <a:gd name="connsiteY27" fmla="*/ 276778 h 935830"/>
                            <a:gd name="connsiteX28" fmla="*/ 451781 w 1568819"/>
                            <a:gd name="connsiteY28" fmla="*/ 276778 h 935830"/>
                            <a:gd name="connsiteX29" fmla="*/ 273054 w 1568819"/>
                            <a:gd name="connsiteY29" fmla="*/ 400893 h 935830"/>
                            <a:gd name="connsiteX30" fmla="*/ 268089 w 1568819"/>
                            <a:gd name="connsiteY30" fmla="*/ 410822 h 935830"/>
                            <a:gd name="connsiteX31" fmla="*/ 268089 w 1568819"/>
                            <a:gd name="connsiteY31" fmla="*/ 415787 h 935830"/>
                            <a:gd name="connsiteX32" fmla="*/ 268089 w 1568819"/>
                            <a:gd name="connsiteY32" fmla="*/ 420751 h 935830"/>
                            <a:gd name="connsiteX33" fmla="*/ 268089 w 1568819"/>
                            <a:gd name="connsiteY33" fmla="*/ 425716 h 935830"/>
                            <a:gd name="connsiteX34" fmla="*/ 268089 w 1568819"/>
                            <a:gd name="connsiteY34" fmla="*/ 430681 h 935830"/>
                            <a:gd name="connsiteX35" fmla="*/ 268089 w 1568819"/>
                            <a:gd name="connsiteY35" fmla="*/ 435645 h 935830"/>
                            <a:gd name="connsiteX36" fmla="*/ 268089 w 1568819"/>
                            <a:gd name="connsiteY36" fmla="*/ 440610 h 935830"/>
                            <a:gd name="connsiteX37" fmla="*/ 268089 w 1568819"/>
                            <a:gd name="connsiteY37" fmla="*/ 445574 h 935830"/>
                            <a:gd name="connsiteX38" fmla="*/ 268089 w 1568819"/>
                            <a:gd name="connsiteY38" fmla="*/ 450539 h 935830"/>
                            <a:gd name="connsiteX39" fmla="*/ 268089 w 1568819"/>
                            <a:gd name="connsiteY39" fmla="*/ 455504 h 935830"/>
                            <a:gd name="connsiteX40" fmla="*/ 268089 w 1568819"/>
                            <a:gd name="connsiteY40" fmla="*/ 460468 h 935830"/>
                            <a:gd name="connsiteX41" fmla="*/ 268089 w 1568819"/>
                            <a:gd name="connsiteY41" fmla="*/ 470398 h 935830"/>
                            <a:gd name="connsiteX42" fmla="*/ 218443 w 1568819"/>
                            <a:gd name="connsiteY42" fmla="*/ 440610 h 935830"/>
                            <a:gd name="connsiteX43" fmla="*/ 188656 w 1568819"/>
                            <a:gd name="connsiteY43" fmla="*/ 440610 h 935830"/>
                            <a:gd name="connsiteX44" fmla="*/ 4965 w 1568819"/>
                            <a:gd name="connsiteY44" fmla="*/ 544867 h 935830"/>
                            <a:gd name="connsiteX45" fmla="*/ 0 w 1568819"/>
                            <a:gd name="connsiteY45" fmla="*/ 554797 h 935830"/>
                            <a:gd name="connsiteX46" fmla="*/ 0 w 1568819"/>
                            <a:gd name="connsiteY46" fmla="*/ 559761 h 935830"/>
                            <a:gd name="connsiteX47" fmla="*/ 0 w 1568819"/>
                            <a:gd name="connsiteY47" fmla="*/ 564726 h 935830"/>
                            <a:gd name="connsiteX48" fmla="*/ 0 w 1568819"/>
                            <a:gd name="connsiteY48" fmla="*/ 569690 h 935830"/>
                            <a:gd name="connsiteX49" fmla="*/ 0 w 1568819"/>
                            <a:gd name="connsiteY49" fmla="*/ 574655 h 935830"/>
                            <a:gd name="connsiteX50" fmla="*/ 0 w 1568819"/>
                            <a:gd name="connsiteY50" fmla="*/ 579620 h 935830"/>
                            <a:gd name="connsiteX51" fmla="*/ 0 w 1568819"/>
                            <a:gd name="connsiteY51" fmla="*/ 584584 h 935830"/>
                            <a:gd name="connsiteX52" fmla="*/ 0 w 1568819"/>
                            <a:gd name="connsiteY52" fmla="*/ 589549 h 935830"/>
                            <a:gd name="connsiteX53" fmla="*/ 0 w 1568819"/>
                            <a:gd name="connsiteY53" fmla="*/ 594513 h 935830"/>
                            <a:gd name="connsiteX54" fmla="*/ 0 w 1568819"/>
                            <a:gd name="connsiteY54" fmla="*/ 599478 h 935830"/>
                            <a:gd name="connsiteX55" fmla="*/ 0 w 1568819"/>
                            <a:gd name="connsiteY55" fmla="*/ 604443 h 935830"/>
                            <a:gd name="connsiteX56" fmla="*/ 4965 w 1568819"/>
                            <a:gd name="connsiteY56" fmla="*/ 619336 h 935830"/>
                            <a:gd name="connsiteX57" fmla="*/ 228373 w 1568819"/>
                            <a:gd name="connsiteY57" fmla="*/ 748417 h 935830"/>
                            <a:gd name="connsiteX58" fmla="*/ 258160 w 1568819"/>
                            <a:gd name="connsiteY58" fmla="*/ 748417 h 935830"/>
                            <a:gd name="connsiteX59" fmla="*/ 441851 w 1568819"/>
                            <a:gd name="connsiteY59" fmla="*/ 644159 h 935830"/>
                            <a:gd name="connsiteX60" fmla="*/ 446816 w 1568819"/>
                            <a:gd name="connsiteY60" fmla="*/ 634230 h 935830"/>
                            <a:gd name="connsiteX61" fmla="*/ 446816 w 1568819"/>
                            <a:gd name="connsiteY61" fmla="*/ 629266 h 935830"/>
                            <a:gd name="connsiteX62" fmla="*/ 446816 w 1568819"/>
                            <a:gd name="connsiteY62" fmla="*/ 624301 h 935830"/>
                            <a:gd name="connsiteX63" fmla="*/ 446816 w 1568819"/>
                            <a:gd name="connsiteY63" fmla="*/ 619336 h 935830"/>
                            <a:gd name="connsiteX64" fmla="*/ 446816 w 1568819"/>
                            <a:gd name="connsiteY64" fmla="*/ 614372 h 935830"/>
                            <a:gd name="connsiteX65" fmla="*/ 446816 w 1568819"/>
                            <a:gd name="connsiteY65" fmla="*/ 609407 h 935830"/>
                            <a:gd name="connsiteX66" fmla="*/ 446816 w 1568819"/>
                            <a:gd name="connsiteY66" fmla="*/ 604443 h 935830"/>
                            <a:gd name="connsiteX67" fmla="*/ 446816 w 1568819"/>
                            <a:gd name="connsiteY67" fmla="*/ 599478 h 935830"/>
                            <a:gd name="connsiteX68" fmla="*/ 446816 w 1568819"/>
                            <a:gd name="connsiteY68" fmla="*/ 594513 h 935830"/>
                            <a:gd name="connsiteX69" fmla="*/ 446816 w 1568819"/>
                            <a:gd name="connsiteY69" fmla="*/ 589549 h 935830"/>
                            <a:gd name="connsiteX70" fmla="*/ 446816 w 1568819"/>
                            <a:gd name="connsiteY70" fmla="*/ 584584 h 935830"/>
                            <a:gd name="connsiteX71" fmla="*/ 446816 w 1568819"/>
                            <a:gd name="connsiteY71" fmla="*/ 574655 h 935830"/>
                            <a:gd name="connsiteX72" fmla="*/ 496462 w 1568819"/>
                            <a:gd name="connsiteY72" fmla="*/ 604443 h 935830"/>
                            <a:gd name="connsiteX73" fmla="*/ 526250 w 1568819"/>
                            <a:gd name="connsiteY73" fmla="*/ 604443 h 935830"/>
                            <a:gd name="connsiteX74" fmla="*/ 709941 w 1568819"/>
                            <a:gd name="connsiteY74" fmla="*/ 500186 h 935830"/>
                            <a:gd name="connsiteX75" fmla="*/ 714905 w 1568819"/>
                            <a:gd name="connsiteY75" fmla="*/ 490257 h 935830"/>
                            <a:gd name="connsiteX76" fmla="*/ 714905 w 1568819"/>
                            <a:gd name="connsiteY76" fmla="*/ 485292 h 935830"/>
                            <a:gd name="connsiteX77" fmla="*/ 714905 w 1568819"/>
                            <a:gd name="connsiteY77" fmla="*/ 480327 h 935830"/>
                            <a:gd name="connsiteX78" fmla="*/ 714905 w 1568819"/>
                            <a:gd name="connsiteY78" fmla="*/ 475362 h 935830"/>
                            <a:gd name="connsiteX79" fmla="*/ 714905 w 1568819"/>
                            <a:gd name="connsiteY79" fmla="*/ 470398 h 935830"/>
                            <a:gd name="connsiteX80" fmla="*/ 714905 w 1568819"/>
                            <a:gd name="connsiteY80" fmla="*/ 465433 h 935830"/>
                            <a:gd name="connsiteX81" fmla="*/ 714905 w 1568819"/>
                            <a:gd name="connsiteY81" fmla="*/ 460468 h 935830"/>
                            <a:gd name="connsiteX82" fmla="*/ 714905 w 1568819"/>
                            <a:gd name="connsiteY82" fmla="*/ 455504 h 935830"/>
                            <a:gd name="connsiteX83" fmla="*/ 714905 w 1568819"/>
                            <a:gd name="connsiteY83" fmla="*/ 450539 h 935830"/>
                            <a:gd name="connsiteX84" fmla="*/ 714905 w 1568819"/>
                            <a:gd name="connsiteY84" fmla="*/ 445574 h 935830"/>
                            <a:gd name="connsiteX85" fmla="*/ 714905 w 1568819"/>
                            <a:gd name="connsiteY85" fmla="*/ 440610 h 935830"/>
                            <a:gd name="connsiteX86" fmla="*/ 714905 w 1568819"/>
                            <a:gd name="connsiteY86" fmla="*/ 430681 h 935830"/>
                            <a:gd name="connsiteX87" fmla="*/ 764551 w 1568819"/>
                            <a:gd name="connsiteY87" fmla="*/ 460468 h 935830"/>
                            <a:gd name="connsiteX88" fmla="*/ 794339 w 1568819"/>
                            <a:gd name="connsiteY88" fmla="*/ 460468 h 935830"/>
                            <a:gd name="connsiteX89" fmla="*/ 978030 w 1568819"/>
                            <a:gd name="connsiteY89" fmla="*/ 356212 h 935830"/>
                            <a:gd name="connsiteX90" fmla="*/ 982995 w 1568819"/>
                            <a:gd name="connsiteY90" fmla="*/ 346282 h 935830"/>
                            <a:gd name="connsiteX91" fmla="*/ 982995 w 1568819"/>
                            <a:gd name="connsiteY91" fmla="*/ 341318 h 935830"/>
                            <a:gd name="connsiteX92" fmla="*/ 982995 w 1568819"/>
                            <a:gd name="connsiteY92" fmla="*/ 336353 h 935830"/>
                            <a:gd name="connsiteX93" fmla="*/ 982995 w 1568819"/>
                            <a:gd name="connsiteY93" fmla="*/ 331389 h 935830"/>
                            <a:gd name="connsiteX94" fmla="*/ 982995 w 1568819"/>
                            <a:gd name="connsiteY94" fmla="*/ 326424 h 935830"/>
                            <a:gd name="connsiteX95" fmla="*/ 982995 w 1568819"/>
                            <a:gd name="connsiteY95" fmla="*/ 321459 h 935830"/>
                            <a:gd name="connsiteX96" fmla="*/ 982995 w 1568819"/>
                            <a:gd name="connsiteY96" fmla="*/ 316495 h 935830"/>
                            <a:gd name="connsiteX97" fmla="*/ 982995 w 1568819"/>
                            <a:gd name="connsiteY97" fmla="*/ 311530 h 935830"/>
                            <a:gd name="connsiteX98" fmla="*/ 982995 w 1568819"/>
                            <a:gd name="connsiteY98" fmla="*/ 306566 h 935830"/>
                            <a:gd name="connsiteX99" fmla="*/ 982995 w 1568819"/>
                            <a:gd name="connsiteY99" fmla="*/ 301601 h 935830"/>
                            <a:gd name="connsiteX100" fmla="*/ 982995 w 1568819"/>
                            <a:gd name="connsiteY100" fmla="*/ 296636 h 935830"/>
                            <a:gd name="connsiteX101" fmla="*/ 982995 w 1568819"/>
                            <a:gd name="connsiteY101" fmla="*/ 286707 h 935830"/>
                            <a:gd name="connsiteX102" fmla="*/ 1067393 w 1568819"/>
                            <a:gd name="connsiteY102" fmla="*/ 336353 h 935830"/>
                            <a:gd name="connsiteX103" fmla="*/ 1042570 w 1568819"/>
                            <a:gd name="connsiteY103" fmla="*/ 336353 h 935830"/>
                            <a:gd name="connsiteX104" fmla="*/ 858879 w 1568819"/>
                            <a:gd name="connsiteY104" fmla="*/ 440610 h 935830"/>
                            <a:gd name="connsiteX105" fmla="*/ 853914 w 1568819"/>
                            <a:gd name="connsiteY105" fmla="*/ 450539 h 935830"/>
                            <a:gd name="connsiteX106" fmla="*/ 853914 w 1568819"/>
                            <a:gd name="connsiteY106" fmla="*/ 455504 h 935830"/>
                            <a:gd name="connsiteX107" fmla="*/ 853914 w 1568819"/>
                            <a:gd name="connsiteY107" fmla="*/ 460468 h 935830"/>
                            <a:gd name="connsiteX108" fmla="*/ 853914 w 1568819"/>
                            <a:gd name="connsiteY108" fmla="*/ 465433 h 935830"/>
                            <a:gd name="connsiteX109" fmla="*/ 853914 w 1568819"/>
                            <a:gd name="connsiteY109" fmla="*/ 470398 h 935830"/>
                            <a:gd name="connsiteX110" fmla="*/ 853914 w 1568819"/>
                            <a:gd name="connsiteY110" fmla="*/ 475362 h 935830"/>
                            <a:gd name="connsiteX111" fmla="*/ 853914 w 1568819"/>
                            <a:gd name="connsiteY111" fmla="*/ 480327 h 935830"/>
                            <a:gd name="connsiteX112" fmla="*/ 853914 w 1568819"/>
                            <a:gd name="connsiteY112" fmla="*/ 485292 h 935830"/>
                            <a:gd name="connsiteX113" fmla="*/ 853914 w 1568819"/>
                            <a:gd name="connsiteY113" fmla="*/ 490257 h 935830"/>
                            <a:gd name="connsiteX114" fmla="*/ 853914 w 1568819"/>
                            <a:gd name="connsiteY114" fmla="*/ 495221 h 935830"/>
                            <a:gd name="connsiteX115" fmla="*/ 853914 w 1568819"/>
                            <a:gd name="connsiteY115" fmla="*/ 500186 h 935830"/>
                            <a:gd name="connsiteX116" fmla="*/ 853914 w 1568819"/>
                            <a:gd name="connsiteY116" fmla="*/ 510115 h 935830"/>
                            <a:gd name="connsiteX117" fmla="*/ 804268 w 1568819"/>
                            <a:gd name="connsiteY117" fmla="*/ 480327 h 935830"/>
                            <a:gd name="connsiteX118" fmla="*/ 774481 w 1568819"/>
                            <a:gd name="connsiteY118" fmla="*/ 480327 h 935830"/>
                            <a:gd name="connsiteX119" fmla="*/ 590789 w 1568819"/>
                            <a:gd name="connsiteY119" fmla="*/ 584584 h 935830"/>
                            <a:gd name="connsiteX120" fmla="*/ 585825 w 1568819"/>
                            <a:gd name="connsiteY120" fmla="*/ 594513 h 935830"/>
                            <a:gd name="connsiteX121" fmla="*/ 585825 w 1568819"/>
                            <a:gd name="connsiteY121" fmla="*/ 599478 h 935830"/>
                            <a:gd name="connsiteX122" fmla="*/ 585825 w 1568819"/>
                            <a:gd name="connsiteY122" fmla="*/ 604443 h 935830"/>
                            <a:gd name="connsiteX123" fmla="*/ 585825 w 1568819"/>
                            <a:gd name="connsiteY123" fmla="*/ 609407 h 935830"/>
                            <a:gd name="connsiteX124" fmla="*/ 585825 w 1568819"/>
                            <a:gd name="connsiteY124" fmla="*/ 614372 h 935830"/>
                            <a:gd name="connsiteX125" fmla="*/ 585825 w 1568819"/>
                            <a:gd name="connsiteY125" fmla="*/ 619336 h 935830"/>
                            <a:gd name="connsiteX126" fmla="*/ 585825 w 1568819"/>
                            <a:gd name="connsiteY126" fmla="*/ 624301 h 935830"/>
                            <a:gd name="connsiteX127" fmla="*/ 585825 w 1568819"/>
                            <a:gd name="connsiteY127" fmla="*/ 629266 h 935830"/>
                            <a:gd name="connsiteX128" fmla="*/ 585825 w 1568819"/>
                            <a:gd name="connsiteY128" fmla="*/ 634230 h 935830"/>
                            <a:gd name="connsiteX129" fmla="*/ 585825 w 1568819"/>
                            <a:gd name="connsiteY129" fmla="*/ 639195 h 935830"/>
                            <a:gd name="connsiteX130" fmla="*/ 585825 w 1568819"/>
                            <a:gd name="connsiteY130" fmla="*/ 644159 h 935830"/>
                            <a:gd name="connsiteX131" fmla="*/ 585825 w 1568819"/>
                            <a:gd name="connsiteY131" fmla="*/ 654089 h 935830"/>
                            <a:gd name="connsiteX132" fmla="*/ 536179 w 1568819"/>
                            <a:gd name="connsiteY132" fmla="*/ 624301 h 935830"/>
                            <a:gd name="connsiteX133" fmla="*/ 506391 w 1568819"/>
                            <a:gd name="connsiteY133" fmla="*/ 624301 h 935830"/>
                            <a:gd name="connsiteX134" fmla="*/ 322700 w 1568819"/>
                            <a:gd name="connsiteY134" fmla="*/ 728558 h 935830"/>
                            <a:gd name="connsiteX135" fmla="*/ 317735 w 1568819"/>
                            <a:gd name="connsiteY135" fmla="*/ 738487 h 935830"/>
                            <a:gd name="connsiteX136" fmla="*/ 317735 w 1568819"/>
                            <a:gd name="connsiteY136" fmla="*/ 743452 h 935830"/>
                            <a:gd name="connsiteX137" fmla="*/ 317735 w 1568819"/>
                            <a:gd name="connsiteY137" fmla="*/ 748417 h 935830"/>
                            <a:gd name="connsiteX138" fmla="*/ 317735 w 1568819"/>
                            <a:gd name="connsiteY138" fmla="*/ 753381 h 935830"/>
                            <a:gd name="connsiteX139" fmla="*/ 317735 w 1568819"/>
                            <a:gd name="connsiteY139" fmla="*/ 758346 h 935830"/>
                            <a:gd name="connsiteX140" fmla="*/ 317735 w 1568819"/>
                            <a:gd name="connsiteY140" fmla="*/ 763311 h 935830"/>
                            <a:gd name="connsiteX141" fmla="*/ 317735 w 1568819"/>
                            <a:gd name="connsiteY141" fmla="*/ 768275 h 935830"/>
                            <a:gd name="connsiteX142" fmla="*/ 317735 w 1568819"/>
                            <a:gd name="connsiteY142" fmla="*/ 773240 h 935830"/>
                            <a:gd name="connsiteX143" fmla="*/ 317735 w 1568819"/>
                            <a:gd name="connsiteY143" fmla="*/ 778205 h 935830"/>
                            <a:gd name="connsiteX144" fmla="*/ 317735 w 1568819"/>
                            <a:gd name="connsiteY144" fmla="*/ 783169 h 935830"/>
                            <a:gd name="connsiteX145" fmla="*/ 317735 w 1568819"/>
                            <a:gd name="connsiteY145" fmla="*/ 788134 h 935830"/>
                            <a:gd name="connsiteX146" fmla="*/ 322700 w 1568819"/>
                            <a:gd name="connsiteY146" fmla="*/ 803028 h 935830"/>
                            <a:gd name="connsiteX147" fmla="*/ 546108 w 1568819"/>
                            <a:gd name="connsiteY147" fmla="*/ 932107 h 935830"/>
                            <a:gd name="connsiteX148" fmla="*/ 575896 w 1568819"/>
                            <a:gd name="connsiteY148" fmla="*/ 932107 h 935830"/>
                            <a:gd name="connsiteX149" fmla="*/ 759587 w 1568819"/>
                            <a:gd name="connsiteY149" fmla="*/ 827851 h 935830"/>
                            <a:gd name="connsiteX150" fmla="*/ 764551 w 1568819"/>
                            <a:gd name="connsiteY150" fmla="*/ 817921 h 935830"/>
                            <a:gd name="connsiteX151" fmla="*/ 764551 w 1568819"/>
                            <a:gd name="connsiteY151" fmla="*/ 812957 h 935830"/>
                            <a:gd name="connsiteX152" fmla="*/ 764551 w 1568819"/>
                            <a:gd name="connsiteY152" fmla="*/ 807992 h 935830"/>
                            <a:gd name="connsiteX153" fmla="*/ 764551 w 1568819"/>
                            <a:gd name="connsiteY153" fmla="*/ 803028 h 935830"/>
                            <a:gd name="connsiteX154" fmla="*/ 764551 w 1568819"/>
                            <a:gd name="connsiteY154" fmla="*/ 798063 h 935830"/>
                            <a:gd name="connsiteX155" fmla="*/ 764551 w 1568819"/>
                            <a:gd name="connsiteY155" fmla="*/ 793098 h 935830"/>
                            <a:gd name="connsiteX156" fmla="*/ 764551 w 1568819"/>
                            <a:gd name="connsiteY156" fmla="*/ 788134 h 935830"/>
                            <a:gd name="connsiteX157" fmla="*/ 764551 w 1568819"/>
                            <a:gd name="connsiteY157" fmla="*/ 783169 h 935830"/>
                            <a:gd name="connsiteX158" fmla="*/ 764551 w 1568819"/>
                            <a:gd name="connsiteY158" fmla="*/ 778205 h 935830"/>
                            <a:gd name="connsiteX159" fmla="*/ 764551 w 1568819"/>
                            <a:gd name="connsiteY159" fmla="*/ 773240 h 935830"/>
                            <a:gd name="connsiteX160" fmla="*/ 764551 w 1568819"/>
                            <a:gd name="connsiteY160" fmla="*/ 768275 h 935830"/>
                            <a:gd name="connsiteX161" fmla="*/ 764551 w 1568819"/>
                            <a:gd name="connsiteY161" fmla="*/ 758346 h 935830"/>
                            <a:gd name="connsiteX162" fmla="*/ 814197 w 1568819"/>
                            <a:gd name="connsiteY162" fmla="*/ 788134 h 935830"/>
                            <a:gd name="connsiteX163" fmla="*/ 843985 w 1568819"/>
                            <a:gd name="connsiteY163" fmla="*/ 788134 h 935830"/>
                            <a:gd name="connsiteX164" fmla="*/ 1027676 w 1568819"/>
                            <a:gd name="connsiteY164" fmla="*/ 683876 h 935830"/>
                            <a:gd name="connsiteX165" fmla="*/ 1032641 w 1568819"/>
                            <a:gd name="connsiteY165" fmla="*/ 673947 h 935830"/>
                            <a:gd name="connsiteX166" fmla="*/ 1032641 w 1568819"/>
                            <a:gd name="connsiteY166" fmla="*/ 668982 h 935830"/>
                            <a:gd name="connsiteX167" fmla="*/ 1032641 w 1568819"/>
                            <a:gd name="connsiteY167" fmla="*/ 664018 h 935830"/>
                            <a:gd name="connsiteX168" fmla="*/ 1032641 w 1568819"/>
                            <a:gd name="connsiteY168" fmla="*/ 659053 h 935830"/>
                            <a:gd name="connsiteX169" fmla="*/ 1032641 w 1568819"/>
                            <a:gd name="connsiteY169" fmla="*/ 654089 h 935830"/>
                            <a:gd name="connsiteX170" fmla="*/ 1032641 w 1568819"/>
                            <a:gd name="connsiteY170" fmla="*/ 649124 h 935830"/>
                            <a:gd name="connsiteX171" fmla="*/ 1032641 w 1568819"/>
                            <a:gd name="connsiteY171" fmla="*/ 644159 h 935830"/>
                            <a:gd name="connsiteX172" fmla="*/ 1032641 w 1568819"/>
                            <a:gd name="connsiteY172" fmla="*/ 639195 h 935830"/>
                            <a:gd name="connsiteX173" fmla="*/ 1032641 w 1568819"/>
                            <a:gd name="connsiteY173" fmla="*/ 634230 h 935830"/>
                            <a:gd name="connsiteX174" fmla="*/ 1032641 w 1568819"/>
                            <a:gd name="connsiteY174" fmla="*/ 629266 h 935830"/>
                            <a:gd name="connsiteX175" fmla="*/ 1032641 w 1568819"/>
                            <a:gd name="connsiteY175" fmla="*/ 624301 h 935830"/>
                            <a:gd name="connsiteX176" fmla="*/ 1032641 w 1568819"/>
                            <a:gd name="connsiteY176" fmla="*/ 614372 h 935830"/>
                            <a:gd name="connsiteX177" fmla="*/ 1082287 w 1568819"/>
                            <a:gd name="connsiteY177" fmla="*/ 644159 h 935830"/>
                            <a:gd name="connsiteX178" fmla="*/ 1112074 w 1568819"/>
                            <a:gd name="connsiteY178" fmla="*/ 644159 h 935830"/>
                            <a:gd name="connsiteX179" fmla="*/ 1295766 w 1568819"/>
                            <a:gd name="connsiteY179" fmla="*/ 539903 h 935830"/>
                            <a:gd name="connsiteX180" fmla="*/ 1300730 w 1568819"/>
                            <a:gd name="connsiteY180" fmla="*/ 529974 h 935830"/>
                            <a:gd name="connsiteX181" fmla="*/ 1300730 w 1568819"/>
                            <a:gd name="connsiteY181" fmla="*/ 525009 h 935830"/>
                            <a:gd name="connsiteX182" fmla="*/ 1300730 w 1568819"/>
                            <a:gd name="connsiteY182" fmla="*/ 520044 h 935830"/>
                            <a:gd name="connsiteX183" fmla="*/ 1300730 w 1568819"/>
                            <a:gd name="connsiteY183" fmla="*/ 515080 h 935830"/>
                            <a:gd name="connsiteX184" fmla="*/ 1300730 w 1568819"/>
                            <a:gd name="connsiteY184" fmla="*/ 510115 h 935830"/>
                            <a:gd name="connsiteX185" fmla="*/ 1300730 w 1568819"/>
                            <a:gd name="connsiteY185" fmla="*/ 505151 h 935830"/>
                            <a:gd name="connsiteX186" fmla="*/ 1300730 w 1568819"/>
                            <a:gd name="connsiteY186" fmla="*/ 500186 h 935830"/>
                            <a:gd name="connsiteX187" fmla="*/ 1300730 w 1568819"/>
                            <a:gd name="connsiteY187" fmla="*/ 495221 h 935830"/>
                            <a:gd name="connsiteX188" fmla="*/ 1300730 w 1568819"/>
                            <a:gd name="connsiteY188" fmla="*/ 490257 h 935830"/>
                            <a:gd name="connsiteX189" fmla="*/ 1300730 w 1568819"/>
                            <a:gd name="connsiteY189" fmla="*/ 485292 h 935830"/>
                            <a:gd name="connsiteX190" fmla="*/ 1300730 w 1568819"/>
                            <a:gd name="connsiteY190" fmla="*/ 480327 h 935830"/>
                            <a:gd name="connsiteX191" fmla="*/ 1300730 w 1568819"/>
                            <a:gd name="connsiteY191" fmla="*/ 470398 h 935830"/>
                            <a:gd name="connsiteX192" fmla="*/ 1350376 w 1568819"/>
                            <a:gd name="connsiteY192" fmla="*/ 500186 h 935830"/>
                            <a:gd name="connsiteX193" fmla="*/ 1380164 w 1568819"/>
                            <a:gd name="connsiteY193" fmla="*/ 500186 h 935830"/>
                            <a:gd name="connsiteX194" fmla="*/ 1563855 w 1568819"/>
                            <a:gd name="connsiteY194" fmla="*/ 395928 h 935830"/>
                            <a:gd name="connsiteX195" fmla="*/ 1568820 w 1568819"/>
                            <a:gd name="connsiteY195" fmla="*/ 385999 h 935830"/>
                            <a:gd name="connsiteX196" fmla="*/ 1568820 w 1568819"/>
                            <a:gd name="connsiteY196" fmla="*/ 381035 h 935830"/>
                            <a:gd name="connsiteX197" fmla="*/ 1568820 w 1568819"/>
                            <a:gd name="connsiteY197" fmla="*/ 376070 h 935830"/>
                            <a:gd name="connsiteX198" fmla="*/ 1568820 w 1568819"/>
                            <a:gd name="connsiteY198" fmla="*/ 371105 h 935830"/>
                            <a:gd name="connsiteX199" fmla="*/ 1568820 w 1568819"/>
                            <a:gd name="connsiteY199" fmla="*/ 366141 h 935830"/>
                            <a:gd name="connsiteX200" fmla="*/ 1568820 w 1568819"/>
                            <a:gd name="connsiteY200" fmla="*/ 361176 h 935830"/>
                            <a:gd name="connsiteX201" fmla="*/ 1568820 w 1568819"/>
                            <a:gd name="connsiteY201" fmla="*/ 356212 h 935830"/>
                            <a:gd name="connsiteX202" fmla="*/ 1568820 w 1568819"/>
                            <a:gd name="connsiteY202" fmla="*/ 351247 h 935830"/>
                            <a:gd name="connsiteX203" fmla="*/ 1568820 w 1568819"/>
                            <a:gd name="connsiteY203" fmla="*/ 346282 h 935830"/>
                            <a:gd name="connsiteX204" fmla="*/ 1568820 w 1568819"/>
                            <a:gd name="connsiteY204" fmla="*/ 341318 h 935830"/>
                            <a:gd name="connsiteX205" fmla="*/ 1568820 w 1568819"/>
                            <a:gd name="connsiteY205" fmla="*/ 336353 h 935830"/>
                            <a:gd name="connsiteX206" fmla="*/ 1563855 w 1568819"/>
                            <a:gd name="connsiteY206" fmla="*/ 321459 h 935830"/>
                            <a:gd name="connsiteX207" fmla="*/ 1017747 w 1568819"/>
                            <a:gd name="connsiteY207" fmla="*/ 3724 h 935830"/>
                            <a:gd name="connsiteX208" fmla="*/ 987959 w 1568819"/>
                            <a:gd name="connsiteY208" fmla="*/ 3724 h 935830"/>
                            <a:gd name="connsiteX209" fmla="*/ 804268 w 1568819"/>
                            <a:gd name="connsiteY209" fmla="*/ 107981 h 935830"/>
                            <a:gd name="connsiteX210" fmla="*/ 799304 w 1568819"/>
                            <a:gd name="connsiteY210" fmla="*/ 103016 h 93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1568819" h="935830">
                              <a:moveTo>
                                <a:pt x="799304" y="103016"/>
                              </a:moveTo>
                              <a:cubicBezTo>
                                <a:pt x="799304" y="103016"/>
                                <a:pt x="799304" y="107981"/>
                                <a:pt x="799304" y="107981"/>
                              </a:cubicBezTo>
                              <a:cubicBezTo>
                                <a:pt x="799304" y="107981"/>
                                <a:pt x="799304" y="112945"/>
                                <a:pt x="799304" y="112945"/>
                              </a:cubicBezTo>
                              <a:cubicBezTo>
                                <a:pt x="799304" y="112945"/>
                                <a:pt x="799304" y="117910"/>
                                <a:pt x="799304" y="117910"/>
                              </a:cubicBezTo>
                              <a:cubicBezTo>
                                <a:pt x="799304" y="117910"/>
                                <a:pt x="799304" y="122874"/>
                                <a:pt x="799304" y="122874"/>
                              </a:cubicBezTo>
                              <a:cubicBezTo>
                                <a:pt x="799304" y="122874"/>
                                <a:pt x="799304" y="127839"/>
                                <a:pt x="799304" y="127839"/>
                              </a:cubicBezTo>
                              <a:cubicBezTo>
                                <a:pt x="799304" y="127839"/>
                                <a:pt x="799304" y="132804"/>
                                <a:pt x="799304" y="132804"/>
                              </a:cubicBezTo>
                              <a:cubicBezTo>
                                <a:pt x="799304" y="132804"/>
                                <a:pt x="799304" y="137768"/>
                                <a:pt x="799304" y="137768"/>
                              </a:cubicBezTo>
                              <a:cubicBezTo>
                                <a:pt x="799304" y="137768"/>
                                <a:pt x="799304" y="142733"/>
                                <a:pt x="799304" y="142733"/>
                              </a:cubicBezTo>
                              <a:cubicBezTo>
                                <a:pt x="799304" y="142733"/>
                                <a:pt x="799304" y="147697"/>
                                <a:pt x="799304" y="147697"/>
                              </a:cubicBezTo>
                              <a:cubicBezTo>
                                <a:pt x="799304" y="147697"/>
                                <a:pt x="799304" y="152662"/>
                                <a:pt x="799304" y="152662"/>
                              </a:cubicBezTo>
                              <a:cubicBezTo>
                                <a:pt x="799304" y="157627"/>
                                <a:pt x="799304" y="157627"/>
                                <a:pt x="799304" y="162591"/>
                              </a:cubicBezTo>
                              <a:lnTo>
                                <a:pt x="749658" y="132804"/>
                              </a:lnTo>
                              <a:cubicBezTo>
                                <a:pt x="739728" y="127839"/>
                                <a:pt x="724835" y="127839"/>
                                <a:pt x="719870" y="132804"/>
                              </a:cubicBezTo>
                              <a:lnTo>
                                <a:pt x="536179" y="237061"/>
                              </a:lnTo>
                              <a:cubicBezTo>
                                <a:pt x="531214" y="242026"/>
                                <a:pt x="531214" y="242026"/>
                                <a:pt x="531214" y="246990"/>
                              </a:cubicBezTo>
                              <a:cubicBezTo>
                                <a:pt x="531214" y="246990"/>
                                <a:pt x="531214" y="251955"/>
                                <a:pt x="531214" y="251955"/>
                              </a:cubicBezTo>
                              <a:cubicBezTo>
                                <a:pt x="531214" y="251955"/>
                                <a:pt x="531214" y="256920"/>
                                <a:pt x="531214" y="256920"/>
                              </a:cubicBezTo>
                              <a:cubicBezTo>
                                <a:pt x="531214" y="256920"/>
                                <a:pt x="531214" y="261884"/>
                                <a:pt x="531214" y="261884"/>
                              </a:cubicBezTo>
                              <a:cubicBezTo>
                                <a:pt x="531214" y="261884"/>
                                <a:pt x="531214" y="266849"/>
                                <a:pt x="531214" y="266849"/>
                              </a:cubicBezTo>
                              <a:cubicBezTo>
                                <a:pt x="531214" y="266849"/>
                                <a:pt x="531214" y="271813"/>
                                <a:pt x="531214" y="271813"/>
                              </a:cubicBezTo>
                              <a:cubicBezTo>
                                <a:pt x="531214" y="271813"/>
                                <a:pt x="531214" y="276778"/>
                                <a:pt x="531214" y="276778"/>
                              </a:cubicBezTo>
                              <a:cubicBezTo>
                                <a:pt x="531214" y="276778"/>
                                <a:pt x="531214" y="281743"/>
                                <a:pt x="531214" y="281743"/>
                              </a:cubicBezTo>
                              <a:cubicBezTo>
                                <a:pt x="531214" y="281743"/>
                                <a:pt x="531214" y="286707"/>
                                <a:pt x="531214" y="286707"/>
                              </a:cubicBezTo>
                              <a:cubicBezTo>
                                <a:pt x="531214" y="286707"/>
                                <a:pt x="531214" y="291672"/>
                                <a:pt x="531214" y="291672"/>
                              </a:cubicBezTo>
                              <a:cubicBezTo>
                                <a:pt x="531214" y="291672"/>
                                <a:pt x="531214" y="296636"/>
                                <a:pt x="531214" y="296636"/>
                              </a:cubicBezTo>
                              <a:cubicBezTo>
                                <a:pt x="531214" y="301601"/>
                                <a:pt x="531214" y="301601"/>
                                <a:pt x="531214" y="306566"/>
                              </a:cubicBezTo>
                              <a:lnTo>
                                <a:pt x="481568" y="276778"/>
                              </a:lnTo>
                              <a:cubicBezTo>
                                <a:pt x="471639" y="271813"/>
                                <a:pt x="456745" y="271813"/>
                                <a:pt x="451781" y="276778"/>
                              </a:cubicBezTo>
                              <a:lnTo>
                                <a:pt x="273054" y="400893"/>
                              </a:lnTo>
                              <a:cubicBezTo>
                                <a:pt x="268089" y="405858"/>
                                <a:pt x="268089" y="405858"/>
                                <a:pt x="268089" y="410822"/>
                              </a:cubicBezTo>
                              <a:cubicBezTo>
                                <a:pt x="268089" y="410822"/>
                                <a:pt x="268089" y="415787"/>
                                <a:pt x="268089" y="415787"/>
                              </a:cubicBezTo>
                              <a:cubicBezTo>
                                <a:pt x="268089" y="415787"/>
                                <a:pt x="268089" y="420751"/>
                                <a:pt x="268089" y="420751"/>
                              </a:cubicBezTo>
                              <a:cubicBezTo>
                                <a:pt x="268089" y="420751"/>
                                <a:pt x="268089" y="425716"/>
                                <a:pt x="268089" y="425716"/>
                              </a:cubicBezTo>
                              <a:cubicBezTo>
                                <a:pt x="268089" y="425716"/>
                                <a:pt x="268089" y="430681"/>
                                <a:pt x="268089" y="430681"/>
                              </a:cubicBezTo>
                              <a:cubicBezTo>
                                <a:pt x="268089" y="430681"/>
                                <a:pt x="268089" y="435645"/>
                                <a:pt x="268089" y="435645"/>
                              </a:cubicBezTo>
                              <a:cubicBezTo>
                                <a:pt x="268089" y="435645"/>
                                <a:pt x="268089" y="440610"/>
                                <a:pt x="268089" y="440610"/>
                              </a:cubicBezTo>
                              <a:cubicBezTo>
                                <a:pt x="268089" y="440610"/>
                                <a:pt x="268089" y="445574"/>
                                <a:pt x="268089" y="445574"/>
                              </a:cubicBezTo>
                              <a:cubicBezTo>
                                <a:pt x="268089" y="445574"/>
                                <a:pt x="268089" y="450539"/>
                                <a:pt x="268089" y="450539"/>
                              </a:cubicBezTo>
                              <a:cubicBezTo>
                                <a:pt x="268089" y="450539"/>
                                <a:pt x="268089" y="455504"/>
                                <a:pt x="268089" y="455504"/>
                              </a:cubicBezTo>
                              <a:cubicBezTo>
                                <a:pt x="268089" y="455504"/>
                                <a:pt x="268089" y="460468"/>
                                <a:pt x="268089" y="460468"/>
                              </a:cubicBezTo>
                              <a:cubicBezTo>
                                <a:pt x="268089" y="465433"/>
                                <a:pt x="268089" y="465433"/>
                                <a:pt x="268089" y="470398"/>
                              </a:cubicBezTo>
                              <a:lnTo>
                                <a:pt x="218443" y="440610"/>
                              </a:lnTo>
                              <a:cubicBezTo>
                                <a:pt x="208514" y="435645"/>
                                <a:pt x="193620" y="435645"/>
                                <a:pt x="188656" y="440610"/>
                              </a:cubicBezTo>
                              <a:lnTo>
                                <a:pt x="4965" y="544867"/>
                              </a:lnTo>
                              <a:cubicBezTo>
                                <a:pt x="0" y="549832"/>
                                <a:pt x="0" y="549832"/>
                                <a:pt x="0" y="554797"/>
                              </a:cubicBezTo>
                              <a:cubicBezTo>
                                <a:pt x="0" y="554797"/>
                                <a:pt x="0" y="559761"/>
                                <a:pt x="0" y="559761"/>
                              </a:cubicBezTo>
                              <a:cubicBezTo>
                                <a:pt x="0" y="559761"/>
                                <a:pt x="0" y="564726"/>
                                <a:pt x="0" y="564726"/>
                              </a:cubicBezTo>
                              <a:cubicBezTo>
                                <a:pt x="0" y="564726"/>
                                <a:pt x="0" y="569690"/>
                                <a:pt x="0" y="569690"/>
                              </a:cubicBezTo>
                              <a:cubicBezTo>
                                <a:pt x="0" y="569690"/>
                                <a:pt x="0" y="574655"/>
                                <a:pt x="0" y="574655"/>
                              </a:cubicBezTo>
                              <a:cubicBezTo>
                                <a:pt x="0" y="574655"/>
                                <a:pt x="0" y="579620"/>
                                <a:pt x="0" y="579620"/>
                              </a:cubicBezTo>
                              <a:cubicBezTo>
                                <a:pt x="0" y="579620"/>
                                <a:pt x="0" y="584584"/>
                                <a:pt x="0" y="584584"/>
                              </a:cubicBezTo>
                              <a:cubicBezTo>
                                <a:pt x="0" y="584584"/>
                                <a:pt x="0" y="589549"/>
                                <a:pt x="0" y="589549"/>
                              </a:cubicBezTo>
                              <a:cubicBezTo>
                                <a:pt x="0" y="589549"/>
                                <a:pt x="0" y="594513"/>
                                <a:pt x="0" y="594513"/>
                              </a:cubicBezTo>
                              <a:cubicBezTo>
                                <a:pt x="0" y="594513"/>
                                <a:pt x="0" y="599478"/>
                                <a:pt x="0" y="599478"/>
                              </a:cubicBezTo>
                              <a:cubicBezTo>
                                <a:pt x="0" y="599478"/>
                                <a:pt x="0" y="604443"/>
                                <a:pt x="0" y="604443"/>
                              </a:cubicBezTo>
                              <a:cubicBezTo>
                                <a:pt x="0" y="609407"/>
                                <a:pt x="0" y="614372"/>
                                <a:pt x="4965" y="619336"/>
                              </a:cubicBezTo>
                              <a:lnTo>
                                <a:pt x="228373" y="748417"/>
                              </a:lnTo>
                              <a:cubicBezTo>
                                <a:pt x="238302" y="753381"/>
                                <a:pt x="253196" y="753381"/>
                                <a:pt x="258160" y="748417"/>
                              </a:cubicBezTo>
                              <a:lnTo>
                                <a:pt x="441851" y="644159"/>
                              </a:lnTo>
                              <a:cubicBezTo>
                                <a:pt x="446816" y="639195"/>
                                <a:pt x="446816" y="639195"/>
                                <a:pt x="446816" y="634230"/>
                              </a:cubicBezTo>
                              <a:cubicBezTo>
                                <a:pt x="446816" y="634230"/>
                                <a:pt x="446816" y="629266"/>
                                <a:pt x="446816" y="629266"/>
                              </a:cubicBezTo>
                              <a:cubicBezTo>
                                <a:pt x="446816" y="629266"/>
                                <a:pt x="446816" y="624301"/>
                                <a:pt x="446816" y="624301"/>
                              </a:cubicBezTo>
                              <a:cubicBezTo>
                                <a:pt x="446816" y="624301"/>
                                <a:pt x="446816" y="619336"/>
                                <a:pt x="446816" y="619336"/>
                              </a:cubicBezTo>
                              <a:cubicBezTo>
                                <a:pt x="446816" y="619336"/>
                                <a:pt x="446816" y="614372"/>
                                <a:pt x="446816" y="614372"/>
                              </a:cubicBezTo>
                              <a:cubicBezTo>
                                <a:pt x="446816" y="614372"/>
                                <a:pt x="446816" y="609407"/>
                                <a:pt x="446816" y="609407"/>
                              </a:cubicBezTo>
                              <a:cubicBezTo>
                                <a:pt x="446816" y="609407"/>
                                <a:pt x="446816" y="604443"/>
                                <a:pt x="446816" y="604443"/>
                              </a:cubicBezTo>
                              <a:cubicBezTo>
                                <a:pt x="446816" y="604443"/>
                                <a:pt x="446816" y="599478"/>
                                <a:pt x="446816" y="599478"/>
                              </a:cubicBezTo>
                              <a:cubicBezTo>
                                <a:pt x="446816" y="599478"/>
                                <a:pt x="446816" y="594513"/>
                                <a:pt x="446816" y="594513"/>
                              </a:cubicBezTo>
                              <a:cubicBezTo>
                                <a:pt x="446816" y="594513"/>
                                <a:pt x="446816" y="589549"/>
                                <a:pt x="446816" y="589549"/>
                              </a:cubicBezTo>
                              <a:cubicBezTo>
                                <a:pt x="446816" y="589549"/>
                                <a:pt x="446816" y="584584"/>
                                <a:pt x="446816" y="584584"/>
                              </a:cubicBezTo>
                              <a:cubicBezTo>
                                <a:pt x="446816" y="579620"/>
                                <a:pt x="446816" y="579620"/>
                                <a:pt x="446816" y="574655"/>
                              </a:cubicBezTo>
                              <a:lnTo>
                                <a:pt x="496462" y="604443"/>
                              </a:lnTo>
                              <a:cubicBezTo>
                                <a:pt x="506391" y="609407"/>
                                <a:pt x="521285" y="609407"/>
                                <a:pt x="526250" y="604443"/>
                              </a:cubicBezTo>
                              <a:lnTo>
                                <a:pt x="709941" y="500186"/>
                              </a:lnTo>
                              <a:cubicBezTo>
                                <a:pt x="714905" y="495221"/>
                                <a:pt x="714905" y="495221"/>
                                <a:pt x="714905" y="490257"/>
                              </a:cubicBezTo>
                              <a:cubicBezTo>
                                <a:pt x="714905" y="490257"/>
                                <a:pt x="714905" y="485292"/>
                                <a:pt x="714905" y="485292"/>
                              </a:cubicBezTo>
                              <a:cubicBezTo>
                                <a:pt x="714905" y="485292"/>
                                <a:pt x="714905" y="480327"/>
                                <a:pt x="714905" y="480327"/>
                              </a:cubicBezTo>
                              <a:cubicBezTo>
                                <a:pt x="714905" y="480327"/>
                                <a:pt x="714905" y="475362"/>
                                <a:pt x="714905" y="475362"/>
                              </a:cubicBezTo>
                              <a:cubicBezTo>
                                <a:pt x="714905" y="475362"/>
                                <a:pt x="714905" y="470398"/>
                                <a:pt x="714905" y="470398"/>
                              </a:cubicBezTo>
                              <a:cubicBezTo>
                                <a:pt x="714905" y="470398"/>
                                <a:pt x="714905" y="465433"/>
                                <a:pt x="714905" y="465433"/>
                              </a:cubicBezTo>
                              <a:cubicBezTo>
                                <a:pt x="714905" y="465433"/>
                                <a:pt x="714905" y="460468"/>
                                <a:pt x="714905" y="460468"/>
                              </a:cubicBezTo>
                              <a:cubicBezTo>
                                <a:pt x="714905" y="460468"/>
                                <a:pt x="714905" y="455504"/>
                                <a:pt x="714905" y="455504"/>
                              </a:cubicBezTo>
                              <a:cubicBezTo>
                                <a:pt x="714905" y="455504"/>
                                <a:pt x="714905" y="450539"/>
                                <a:pt x="714905" y="450539"/>
                              </a:cubicBezTo>
                              <a:cubicBezTo>
                                <a:pt x="714905" y="450539"/>
                                <a:pt x="714905" y="445574"/>
                                <a:pt x="714905" y="445574"/>
                              </a:cubicBezTo>
                              <a:cubicBezTo>
                                <a:pt x="714905" y="445574"/>
                                <a:pt x="714905" y="440610"/>
                                <a:pt x="714905" y="440610"/>
                              </a:cubicBezTo>
                              <a:cubicBezTo>
                                <a:pt x="714905" y="435645"/>
                                <a:pt x="714905" y="435645"/>
                                <a:pt x="714905" y="430681"/>
                              </a:cubicBezTo>
                              <a:lnTo>
                                <a:pt x="764551" y="460468"/>
                              </a:lnTo>
                              <a:cubicBezTo>
                                <a:pt x="774481" y="465433"/>
                                <a:pt x="789374" y="465433"/>
                                <a:pt x="794339" y="460468"/>
                              </a:cubicBezTo>
                              <a:lnTo>
                                <a:pt x="978030" y="356212"/>
                              </a:lnTo>
                              <a:cubicBezTo>
                                <a:pt x="982995" y="351247"/>
                                <a:pt x="982995" y="351247"/>
                                <a:pt x="982995" y="346282"/>
                              </a:cubicBezTo>
                              <a:cubicBezTo>
                                <a:pt x="982995" y="346282"/>
                                <a:pt x="982995" y="341318"/>
                                <a:pt x="982995" y="341318"/>
                              </a:cubicBezTo>
                              <a:cubicBezTo>
                                <a:pt x="982995" y="341318"/>
                                <a:pt x="982995" y="336353"/>
                                <a:pt x="982995" y="336353"/>
                              </a:cubicBezTo>
                              <a:cubicBezTo>
                                <a:pt x="982995" y="336353"/>
                                <a:pt x="982995" y="331389"/>
                                <a:pt x="982995" y="331389"/>
                              </a:cubicBezTo>
                              <a:cubicBezTo>
                                <a:pt x="982995" y="331389"/>
                                <a:pt x="982995" y="326424"/>
                                <a:pt x="982995" y="326424"/>
                              </a:cubicBezTo>
                              <a:cubicBezTo>
                                <a:pt x="982995" y="326424"/>
                                <a:pt x="982995" y="321459"/>
                                <a:pt x="982995" y="321459"/>
                              </a:cubicBezTo>
                              <a:cubicBezTo>
                                <a:pt x="982995" y="321459"/>
                                <a:pt x="982995" y="316495"/>
                                <a:pt x="982995" y="316495"/>
                              </a:cubicBezTo>
                              <a:cubicBezTo>
                                <a:pt x="982995" y="316495"/>
                                <a:pt x="982995" y="311530"/>
                                <a:pt x="982995" y="311530"/>
                              </a:cubicBezTo>
                              <a:cubicBezTo>
                                <a:pt x="982995" y="311530"/>
                                <a:pt x="982995" y="306566"/>
                                <a:pt x="982995" y="306566"/>
                              </a:cubicBezTo>
                              <a:cubicBezTo>
                                <a:pt x="982995" y="306566"/>
                                <a:pt x="982995" y="301601"/>
                                <a:pt x="982995" y="301601"/>
                              </a:cubicBezTo>
                              <a:cubicBezTo>
                                <a:pt x="982995" y="301601"/>
                                <a:pt x="982995" y="296636"/>
                                <a:pt x="982995" y="296636"/>
                              </a:cubicBezTo>
                              <a:cubicBezTo>
                                <a:pt x="982995" y="291672"/>
                                <a:pt x="982995" y="291672"/>
                                <a:pt x="982995" y="286707"/>
                              </a:cubicBezTo>
                              <a:lnTo>
                                <a:pt x="1067393" y="336353"/>
                              </a:lnTo>
                              <a:cubicBezTo>
                                <a:pt x="1057464" y="331389"/>
                                <a:pt x="1047535" y="331389"/>
                                <a:pt x="1042570" y="336353"/>
                              </a:cubicBezTo>
                              <a:lnTo>
                                <a:pt x="858879" y="440610"/>
                              </a:lnTo>
                              <a:cubicBezTo>
                                <a:pt x="853914" y="445574"/>
                                <a:pt x="853914" y="445574"/>
                                <a:pt x="853914" y="450539"/>
                              </a:cubicBezTo>
                              <a:cubicBezTo>
                                <a:pt x="853914" y="450539"/>
                                <a:pt x="853914" y="455504"/>
                                <a:pt x="853914" y="455504"/>
                              </a:cubicBezTo>
                              <a:cubicBezTo>
                                <a:pt x="853914" y="455504"/>
                                <a:pt x="853914" y="460468"/>
                                <a:pt x="853914" y="460468"/>
                              </a:cubicBezTo>
                              <a:cubicBezTo>
                                <a:pt x="853914" y="460468"/>
                                <a:pt x="853914" y="465433"/>
                                <a:pt x="853914" y="465433"/>
                              </a:cubicBezTo>
                              <a:cubicBezTo>
                                <a:pt x="853914" y="465433"/>
                                <a:pt x="853914" y="470398"/>
                                <a:pt x="853914" y="470398"/>
                              </a:cubicBezTo>
                              <a:cubicBezTo>
                                <a:pt x="853914" y="470398"/>
                                <a:pt x="853914" y="475362"/>
                                <a:pt x="853914" y="475362"/>
                              </a:cubicBezTo>
                              <a:cubicBezTo>
                                <a:pt x="853914" y="475362"/>
                                <a:pt x="853914" y="480327"/>
                                <a:pt x="853914" y="480327"/>
                              </a:cubicBezTo>
                              <a:cubicBezTo>
                                <a:pt x="853914" y="480327"/>
                                <a:pt x="853914" y="485292"/>
                                <a:pt x="853914" y="485292"/>
                              </a:cubicBezTo>
                              <a:cubicBezTo>
                                <a:pt x="853914" y="485292"/>
                                <a:pt x="853914" y="490257"/>
                                <a:pt x="853914" y="490257"/>
                              </a:cubicBezTo>
                              <a:cubicBezTo>
                                <a:pt x="853914" y="490257"/>
                                <a:pt x="853914" y="495221"/>
                                <a:pt x="853914" y="495221"/>
                              </a:cubicBezTo>
                              <a:cubicBezTo>
                                <a:pt x="853914" y="495221"/>
                                <a:pt x="853914" y="500186"/>
                                <a:pt x="853914" y="500186"/>
                              </a:cubicBezTo>
                              <a:cubicBezTo>
                                <a:pt x="853914" y="505151"/>
                                <a:pt x="853914" y="505151"/>
                                <a:pt x="853914" y="510115"/>
                              </a:cubicBezTo>
                              <a:lnTo>
                                <a:pt x="804268" y="480327"/>
                              </a:lnTo>
                              <a:cubicBezTo>
                                <a:pt x="794339" y="475362"/>
                                <a:pt x="779445" y="475362"/>
                                <a:pt x="774481" y="480327"/>
                              </a:cubicBezTo>
                              <a:lnTo>
                                <a:pt x="590789" y="584584"/>
                              </a:lnTo>
                              <a:cubicBezTo>
                                <a:pt x="585825" y="589549"/>
                                <a:pt x="585825" y="589549"/>
                                <a:pt x="585825" y="594513"/>
                              </a:cubicBezTo>
                              <a:cubicBezTo>
                                <a:pt x="585825" y="594513"/>
                                <a:pt x="585825" y="599478"/>
                                <a:pt x="585825" y="599478"/>
                              </a:cubicBezTo>
                              <a:cubicBezTo>
                                <a:pt x="585825" y="599478"/>
                                <a:pt x="585825" y="604443"/>
                                <a:pt x="585825" y="604443"/>
                              </a:cubicBezTo>
                              <a:cubicBezTo>
                                <a:pt x="585825" y="604443"/>
                                <a:pt x="585825" y="609407"/>
                                <a:pt x="585825" y="609407"/>
                              </a:cubicBezTo>
                              <a:cubicBezTo>
                                <a:pt x="585825" y="609407"/>
                                <a:pt x="585825" y="614372"/>
                                <a:pt x="585825" y="614372"/>
                              </a:cubicBezTo>
                              <a:cubicBezTo>
                                <a:pt x="585825" y="614372"/>
                                <a:pt x="585825" y="619336"/>
                                <a:pt x="585825" y="619336"/>
                              </a:cubicBezTo>
                              <a:cubicBezTo>
                                <a:pt x="585825" y="619336"/>
                                <a:pt x="585825" y="624301"/>
                                <a:pt x="585825" y="624301"/>
                              </a:cubicBezTo>
                              <a:cubicBezTo>
                                <a:pt x="585825" y="624301"/>
                                <a:pt x="585825" y="629266"/>
                                <a:pt x="585825" y="629266"/>
                              </a:cubicBezTo>
                              <a:cubicBezTo>
                                <a:pt x="585825" y="629266"/>
                                <a:pt x="585825" y="634230"/>
                                <a:pt x="585825" y="634230"/>
                              </a:cubicBezTo>
                              <a:cubicBezTo>
                                <a:pt x="585825" y="634230"/>
                                <a:pt x="585825" y="639195"/>
                                <a:pt x="585825" y="639195"/>
                              </a:cubicBezTo>
                              <a:cubicBezTo>
                                <a:pt x="585825" y="639195"/>
                                <a:pt x="585825" y="644159"/>
                                <a:pt x="585825" y="644159"/>
                              </a:cubicBezTo>
                              <a:cubicBezTo>
                                <a:pt x="585825" y="649124"/>
                                <a:pt x="585825" y="649124"/>
                                <a:pt x="585825" y="654089"/>
                              </a:cubicBezTo>
                              <a:lnTo>
                                <a:pt x="536179" y="624301"/>
                              </a:lnTo>
                              <a:cubicBezTo>
                                <a:pt x="526250" y="619336"/>
                                <a:pt x="511356" y="619336"/>
                                <a:pt x="506391" y="624301"/>
                              </a:cubicBezTo>
                              <a:lnTo>
                                <a:pt x="322700" y="728558"/>
                              </a:lnTo>
                              <a:cubicBezTo>
                                <a:pt x="317735" y="733523"/>
                                <a:pt x="317735" y="733523"/>
                                <a:pt x="317735" y="738487"/>
                              </a:cubicBezTo>
                              <a:cubicBezTo>
                                <a:pt x="317735" y="738487"/>
                                <a:pt x="317735" y="743452"/>
                                <a:pt x="317735" y="743452"/>
                              </a:cubicBezTo>
                              <a:cubicBezTo>
                                <a:pt x="317735" y="743452"/>
                                <a:pt x="317735" y="748417"/>
                                <a:pt x="317735" y="748417"/>
                              </a:cubicBezTo>
                              <a:cubicBezTo>
                                <a:pt x="317735" y="748417"/>
                                <a:pt x="317735" y="753381"/>
                                <a:pt x="317735" y="753381"/>
                              </a:cubicBezTo>
                              <a:cubicBezTo>
                                <a:pt x="317735" y="753381"/>
                                <a:pt x="317735" y="758346"/>
                                <a:pt x="317735" y="758346"/>
                              </a:cubicBezTo>
                              <a:cubicBezTo>
                                <a:pt x="317735" y="758346"/>
                                <a:pt x="317735" y="763311"/>
                                <a:pt x="317735" y="763311"/>
                              </a:cubicBezTo>
                              <a:cubicBezTo>
                                <a:pt x="317735" y="763311"/>
                                <a:pt x="317735" y="768275"/>
                                <a:pt x="317735" y="768275"/>
                              </a:cubicBezTo>
                              <a:cubicBezTo>
                                <a:pt x="317735" y="768275"/>
                                <a:pt x="317735" y="773240"/>
                                <a:pt x="317735" y="773240"/>
                              </a:cubicBezTo>
                              <a:cubicBezTo>
                                <a:pt x="317735" y="773240"/>
                                <a:pt x="317735" y="778205"/>
                                <a:pt x="317735" y="778205"/>
                              </a:cubicBezTo>
                              <a:cubicBezTo>
                                <a:pt x="317735" y="778205"/>
                                <a:pt x="317735" y="783169"/>
                                <a:pt x="317735" y="783169"/>
                              </a:cubicBezTo>
                              <a:cubicBezTo>
                                <a:pt x="317735" y="783169"/>
                                <a:pt x="317735" y="788134"/>
                                <a:pt x="317735" y="788134"/>
                              </a:cubicBezTo>
                              <a:cubicBezTo>
                                <a:pt x="317735" y="793098"/>
                                <a:pt x="317735" y="798063"/>
                                <a:pt x="322700" y="803028"/>
                              </a:cubicBezTo>
                              <a:lnTo>
                                <a:pt x="546108" y="932107"/>
                              </a:lnTo>
                              <a:cubicBezTo>
                                <a:pt x="556037" y="937072"/>
                                <a:pt x="570931" y="937072"/>
                                <a:pt x="575896" y="932107"/>
                              </a:cubicBezTo>
                              <a:lnTo>
                                <a:pt x="759587" y="827851"/>
                              </a:lnTo>
                              <a:cubicBezTo>
                                <a:pt x="764551" y="822886"/>
                                <a:pt x="764551" y="822886"/>
                                <a:pt x="764551" y="817921"/>
                              </a:cubicBezTo>
                              <a:cubicBezTo>
                                <a:pt x="764551" y="817921"/>
                                <a:pt x="764551" y="812957"/>
                                <a:pt x="764551" y="812957"/>
                              </a:cubicBezTo>
                              <a:cubicBezTo>
                                <a:pt x="764551" y="812957"/>
                                <a:pt x="764551" y="807992"/>
                                <a:pt x="764551" y="807992"/>
                              </a:cubicBezTo>
                              <a:cubicBezTo>
                                <a:pt x="764551" y="807992"/>
                                <a:pt x="764551" y="803028"/>
                                <a:pt x="764551" y="803028"/>
                              </a:cubicBezTo>
                              <a:cubicBezTo>
                                <a:pt x="764551" y="803028"/>
                                <a:pt x="764551" y="798063"/>
                                <a:pt x="764551" y="798063"/>
                              </a:cubicBezTo>
                              <a:cubicBezTo>
                                <a:pt x="764551" y="798063"/>
                                <a:pt x="764551" y="793098"/>
                                <a:pt x="764551" y="793098"/>
                              </a:cubicBezTo>
                              <a:cubicBezTo>
                                <a:pt x="764551" y="793098"/>
                                <a:pt x="764551" y="788134"/>
                                <a:pt x="764551" y="788134"/>
                              </a:cubicBezTo>
                              <a:cubicBezTo>
                                <a:pt x="764551" y="788134"/>
                                <a:pt x="764551" y="783169"/>
                                <a:pt x="764551" y="783169"/>
                              </a:cubicBezTo>
                              <a:cubicBezTo>
                                <a:pt x="764551" y="783169"/>
                                <a:pt x="764551" y="778205"/>
                                <a:pt x="764551" y="778205"/>
                              </a:cubicBezTo>
                              <a:cubicBezTo>
                                <a:pt x="764551" y="778205"/>
                                <a:pt x="764551" y="773240"/>
                                <a:pt x="764551" y="773240"/>
                              </a:cubicBezTo>
                              <a:cubicBezTo>
                                <a:pt x="764551" y="773240"/>
                                <a:pt x="764551" y="768275"/>
                                <a:pt x="764551" y="768275"/>
                              </a:cubicBezTo>
                              <a:cubicBezTo>
                                <a:pt x="764551" y="763311"/>
                                <a:pt x="764551" y="763311"/>
                                <a:pt x="764551" y="758346"/>
                              </a:cubicBezTo>
                              <a:lnTo>
                                <a:pt x="814197" y="788134"/>
                              </a:lnTo>
                              <a:cubicBezTo>
                                <a:pt x="824127" y="793098"/>
                                <a:pt x="839020" y="793098"/>
                                <a:pt x="843985" y="788134"/>
                              </a:cubicBezTo>
                              <a:lnTo>
                                <a:pt x="1027676" y="683876"/>
                              </a:lnTo>
                              <a:cubicBezTo>
                                <a:pt x="1032641" y="678912"/>
                                <a:pt x="1032641" y="678912"/>
                                <a:pt x="1032641" y="673947"/>
                              </a:cubicBezTo>
                              <a:cubicBezTo>
                                <a:pt x="1032641" y="673947"/>
                                <a:pt x="1032641" y="668982"/>
                                <a:pt x="1032641" y="668982"/>
                              </a:cubicBezTo>
                              <a:cubicBezTo>
                                <a:pt x="1032641" y="668982"/>
                                <a:pt x="1032641" y="664018"/>
                                <a:pt x="1032641" y="664018"/>
                              </a:cubicBezTo>
                              <a:cubicBezTo>
                                <a:pt x="1032641" y="664018"/>
                                <a:pt x="1032641" y="659053"/>
                                <a:pt x="1032641" y="659053"/>
                              </a:cubicBezTo>
                              <a:cubicBezTo>
                                <a:pt x="1032641" y="659053"/>
                                <a:pt x="1032641" y="654089"/>
                                <a:pt x="1032641" y="654089"/>
                              </a:cubicBezTo>
                              <a:cubicBezTo>
                                <a:pt x="1032641" y="654089"/>
                                <a:pt x="1032641" y="649124"/>
                                <a:pt x="1032641" y="649124"/>
                              </a:cubicBezTo>
                              <a:cubicBezTo>
                                <a:pt x="1032641" y="649124"/>
                                <a:pt x="1032641" y="644159"/>
                                <a:pt x="1032641" y="644159"/>
                              </a:cubicBezTo>
                              <a:cubicBezTo>
                                <a:pt x="1032641" y="644159"/>
                                <a:pt x="1032641" y="639195"/>
                                <a:pt x="1032641" y="639195"/>
                              </a:cubicBezTo>
                              <a:cubicBezTo>
                                <a:pt x="1032641" y="639195"/>
                                <a:pt x="1032641" y="634230"/>
                                <a:pt x="1032641" y="634230"/>
                              </a:cubicBezTo>
                              <a:cubicBezTo>
                                <a:pt x="1032641" y="634230"/>
                                <a:pt x="1032641" y="629266"/>
                                <a:pt x="1032641" y="629266"/>
                              </a:cubicBezTo>
                              <a:cubicBezTo>
                                <a:pt x="1032641" y="629266"/>
                                <a:pt x="1032641" y="624301"/>
                                <a:pt x="1032641" y="624301"/>
                              </a:cubicBezTo>
                              <a:cubicBezTo>
                                <a:pt x="1032641" y="619336"/>
                                <a:pt x="1032641" y="619336"/>
                                <a:pt x="1032641" y="614372"/>
                              </a:cubicBezTo>
                              <a:lnTo>
                                <a:pt x="1082287" y="644159"/>
                              </a:lnTo>
                              <a:cubicBezTo>
                                <a:pt x="1092216" y="649124"/>
                                <a:pt x="1102145" y="649124"/>
                                <a:pt x="1112074" y="644159"/>
                              </a:cubicBezTo>
                              <a:lnTo>
                                <a:pt x="1295766" y="539903"/>
                              </a:lnTo>
                              <a:cubicBezTo>
                                <a:pt x="1300730" y="534938"/>
                                <a:pt x="1300730" y="534938"/>
                                <a:pt x="1300730" y="529974"/>
                              </a:cubicBezTo>
                              <a:cubicBezTo>
                                <a:pt x="1300730" y="529974"/>
                                <a:pt x="1300730" y="525009"/>
                                <a:pt x="1300730" y="525009"/>
                              </a:cubicBezTo>
                              <a:cubicBezTo>
                                <a:pt x="1300730" y="525009"/>
                                <a:pt x="1300730" y="520044"/>
                                <a:pt x="1300730" y="520044"/>
                              </a:cubicBezTo>
                              <a:cubicBezTo>
                                <a:pt x="1300730" y="520044"/>
                                <a:pt x="1300730" y="515080"/>
                                <a:pt x="1300730" y="515080"/>
                              </a:cubicBezTo>
                              <a:cubicBezTo>
                                <a:pt x="1300730" y="515080"/>
                                <a:pt x="1300730" y="510115"/>
                                <a:pt x="1300730" y="510115"/>
                              </a:cubicBezTo>
                              <a:cubicBezTo>
                                <a:pt x="1300730" y="510115"/>
                                <a:pt x="1300730" y="505151"/>
                                <a:pt x="1300730" y="505151"/>
                              </a:cubicBezTo>
                              <a:cubicBezTo>
                                <a:pt x="1300730" y="505151"/>
                                <a:pt x="1300730" y="500186"/>
                                <a:pt x="1300730" y="500186"/>
                              </a:cubicBezTo>
                              <a:cubicBezTo>
                                <a:pt x="1300730" y="500186"/>
                                <a:pt x="1300730" y="495221"/>
                                <a:pt x="1300730" y="495221"/>
                              </a:cubicBezTo>
                              <a:cubicBezTo>
                                <a:pt x="1300730" y="495221"/>
                                <a:pt x="1300730" y="490257"/>
                                <a:pt x="1300730" y="490257"/>
                              </a:cubicBezTo>
                              <a:cubicBezTo>
                                <a:pt x="1300730" y="490257"/>
                                <a:pt x="1300730" y="485292"/>
                                <a:pt x="1300730" y="485292"/>
                              </a:cubicBezTo>
                              <a:cubicBezTo>
                                <a:pt x="1300730" y="485292"/>
                                <a:pt x="1300730" y="480327"/>
                                <a:pt x="1300730" y="480327"/>
                              </a:cubicBezTo>
                              <a:cubicBezTo>
                                <a:pt x="1300730" y="475362"/>
                                <a:pt x="1300730" y="475362"/>
                                <a:pt x="1300730" y="470398"/>
                              </a:cubicBezTo>
                              <a:lnTo>
                                <a:pt x="1350376" y="500186"/>
                              </a:lnTo>
                              <a:cubicBezTo>
                                <a:pt x="1360305" y="505151"/>
                                <a:pt x="1375199" y="505151"/>
                                <a:pt x="1380164" y="500186"/>
                              </a:cubicBezTo>
                              <a:lnTo>
                                <a:pt x="1563855" y="395928"/>
                              </a:lnTo>
                              <a:cubicBezTo>
                                <a:pt x="1568820" y="390964"/>
                                <a:pt x="1568820" y="390964"/>
                                <a:pt x="1568820" y="385999"/>
                              </a:cubicBezTo>
                              <a:cubicBezTo>
                                <a:pt x="1568820" y="385999"/>
                                <a:pt x="1568820" y="381035"/>
                                <a:pt x="1568820" y="381035"/>
                              </a:cubicBezTo>
                              <a:cubicBezTo>
                                <a:pt x="1568820" y="381035"/>
                                <a:pt x="1568820" y="376070"/>
                                <a:pt x="1568820" y="376070"/>
                              </a:cubicBezTo>
                              <a:cubicBezTo>
                                <a:pt x="1568820" y="376070"/>
                                <a:pt x="1568820" y="371105"/>
                                <a:pt x="1568820" y="371105"/>
                              </a:cubicBezTo>
                              <a:cubicBezTo>
                                <a:pt x="1568820" y="371105"/>
                                <a:pt x="1568820" y="366141"/>
                                <a:pt x="1568820" y="366141"/>
                              </a:cubicBezTo>
                              <a:cubicBezTo>
                                <a:pt x="1568820" y="366141"/>
                                <a:pt x="1568820" y="361176"/>
                                <a:pt x="1568820" y="361176"/>
                              </a:cubicBezTo>
                              <a:cubicBezTo>
                                <a:pt x="1568820" y="361176"/>
                                <a:pt x="1568820" y="356212"/>
                                <a:pt x="1568820" y="356212"/>
                              </a:cubicBezTo>
                              <a:cubicBezTo>
                                <a:pt x="1568820" y="356212"/>
                                <a:pt x="1568820" y="351247"/>
                                <a:pt x="1568820" y="351247"/>
                              </a:cubicBezTo>
                              <a:cubicBezTo>
                                <a:pt x="1568820" y="351247"/>
                                <a:pt x="1568820" y="346282"/>
                                <a:pt x="1568820" y="346282"/>
                              </a:cubicBezTo>
                              <a:cubicBezTo>
                                <a:pt x="1568820" y="346282"/>
                                <a:pt x="1568820" y="341318"/>
                                <a:pt x="1568820" y="341318"/>
                              </a:cubicBezTo>
                              <a:cubicBezTo>
                                <a:pt x="1568820" y="341318"/>
                                <a:pt x="1568820" y="336353"/>
                                <a:pt x="1568820" y="336353"/>
                              </a:cubicBezTo>
                              <a:cubicBezTo>
                                <a:pt x="1568820" y="331389"/>
                                <a:pt x="1568820" y="326424"/>
                                <a:pt x="1563855" y="321459"/>
                              </a:cubicBezTo>
                              <a:lnTo>
                                <a:pt x="1017747" y="3724"/>
                              </a:lnTo>
                              <a:cubicBezTo>
                                <a:pt x="1007818" y="-1241"/>
                                <a:pt x="992924" y="-1241"/>
                                <a:pt x="987959" y="3724"/>
                              </a:cubicBezTo>
                              <a:lnTo>
                                <a:pt x="804268" y="107981"/>
                              </a:lnTo>
                              <a:cubicBezTo>
                                <a:pt x="799304" y="98051"/>
                                <a:pt x="799304" y="98051"/>
                                <a:pt x="799304" y="103016"/>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71" name="Drawing 29">
                        <a:extLst>
                          <a:ext uri="{FF2B5EF4-FFF2-40B4-BE49-F238E27FC236}">
                            <a16:creationId xmlns:a16="http://schemas.microsoft.com/office/drawing/2014/main" id="{10BB7C17-EF47-4386-9538-B987E1D5495F}"/>
                          </a:ext>
                        </a:extLst>
                      </p:cNvPr>
                      <p:cNvGrpSpPr/>
                      <p:nvPr/>
                    </p:nvGrpSpPr>
                    <p:grpSpPr>
                      <a:xfrm>
                        <a:off x="11921339" y="7017242"/>
                        <a:ext cx="7663657" cy="4192620"/>
                        <a:chOff x="11921339" y="7017242"/>
                        <a:chExt cx="7663657" cy="4192620"/>
                      </a:xfrm>
                      <a:solidFill>
                        <a:srgbClr val="98B9EB"/>
                      </a:solidFill>
                    </p:grpSpPr>
                    <p:sp>
                      <p:nvSpPr>
                        <p:cNvPr id="72" name="Polyline: figure 71">
                          <a:extLst>
                            <a:ext uri="{FF2B5EF4-FFF2-40B4-BE49-F238E27FC236}">
                              <a16:creationId xmlns:a16="http://schemas.microsoft.com/office/drawing/2014/main" id="{6BC07597-5FAF-4C28-8FDD-33A6E47BFA9D}"/>
                            </a:ext>
                          </a:extLst>
                        </p:cNvPr>
                        <p:cNvSpPr/>
                        <p:nvPr/>
                      </p:nvSpPr>
                      <p:spPr>
                        <a:xfrm>
                          <a:off x="16796595" y="8005202"/>
                          <a:ext cx="448351" cy="254160"/>
                        </a:xfrm>
                        <a:custGeom>
                          <a:avLst/>
                          <a:gdLst>
                            <a:gd name="connsiteX0" fmla="*/ 258929 w 448351"/>
                            <a:gd name="connsiteY0" fmla="*/ 251954 h 254160"/>
                            <a:gd name="connsiteX1" fmla="*/ 442619 w 448351"/>
                            <a:gd name="connsiteY1" fmla="*/ 147698 h 254160"/>
                            <a:gd name="connsiteX2" fmla="*/ 442619 w 448351"/>
                            <a:gd name="connsiteY2" fmla="*/ 132804 h 254160"/>
                            <a:gd name="connsiteX3" fmla="*/ 219211 w 448351"/>
                            <a:gd name="connsiteY3" fmla="*/ 3723 h 254160"/>
                            <a:gd name="connsiteX4" fmla="*/ 189423 w 448351"/>
                            <a:gd name="connsiteY4" fmla="*/ 3723 h 254160"/>
                            <a:gd name="connsiteX5" fmla="*/ 5733 w 448351"/>
                            <a:gd name="connsiteY5" fmla="*/ 107980 h 254160"/>
                            <a:gd name="connsiteX6" fmla="*/ 5733 w 448351"/>
                            <a:gd name="connsiteY6" fmla="*/ 122874 h 254160"/>
                            <a:gd name="connsiteX7" fmla="*/ 229141 w 448351"/>
                            <a:gd name="connsiteY7" fmla="*/ 251954 h 254160"/>
                            <a:gd name="connsiteX8" fmla="*/ 258929 w 448351"/>
                            <a:gd name="connsiteY8" fmla="*/ 251954 h 254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4160">
                              <a:moveTo>
                                <a:pt x="258929" y="251954"/>
                              </a:moveTo>
                              <a:lnTo>
                                <a:pt x="442619" y="147698"/>
                              </a:lnTo>
                              <a:cubicBezTo>
                                <a:pt x="452548" y="142733"/>
                                <a:pt x="447583" y="137768"/>
                                <a:pt x="442619" y="132804"/>
                              </a:cubicBezTo>
                              <a:lnTo>
                                <a:pt x="219211" y="3723"/>
                              </a:lnTo>
                              <a:cubicBezTo>
                                <a:pt x="209282" y="-1241"/>
                                <a:pt x="194388" y="-1241"/>
                                <a:pt x="189423" y="3723"/>
                              </a:cubicBezTo>
                              <a:lnTo>
                                <a:pt x="5733" y="107980"/>
                              </a:lnTo>
                              <a:cubicBezTo>
                                <a:pt x="-4196" y="112945"/>
                                <a:pt x="768" y="117910"/>
                                <a:pt x="5733" y="122874"/>
                              </a:cubicBezTo>
                              <a:lnTo>
                                <a:pt x="229141" y="251954"/>
                              </a:lnTo>
                              <a:cubicBezTo>
                                <a:pt x="234105" y="251954"/>
                                <a:pt x="248999" y="256919"/>
                                <a:pt x="258929" y="25195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3" name="Polyline: figure 72">
                          <a:extLst>
                            <a:ext uri="{FF2B5EF4-FFF2-40B4-BE49-F238E27FC236}">
                              <a16:creationId xmlns:a16="http://schemas.microsoft.com/office/drawing/2014/main" id="{B2DA0ADA-2B78-4BE5-AD74-60262345F8B3}"/>
                            </a:ext>
                          </a:extLst>
                        </p:cNvPr>
                        <p:cNvSpPr/>
                        <p:nvPr/>
                      </p:nvSpPr>
                      <p:spPr>
                        <a:xfrm>
                          <a:off x="16463965" y="7811581"/>
                          <a:ext cx="448351" cy="255678"/>
                        </a:xfrm>
                        <a:custGeom>
                          <a:avLst/>
                          <a:gdLst>
                            <a:gd name="connsiteX0" fmla="*/ 189424 w 448351"/>
                            <a:gd name="connsiteY0" fmla="*/ 3724 h 255678"/>
                            <a:gd name="connsiteX1" fmla="*/ 5733 w 448351"/>
                            <a:gd name="connsiteY1" fmla="*/ 107981 h 255678"/>
                            <a:gd name="connsiteX2" fmla="*/ 5733 w 448351"/>
                            <a:gd name="connsiteY2" fmla="*/ 122874 h 255678"/>
                            <a:gd name="connsiteX3" fmla="*/ 229141 w 448351"/>
                            <a:gd name="connsiteY3" fmla="*/ 251955 h 255678"/>
                            <a:gd name="connsiteX4" fmla="*/ 258928 w 448351"/>
                            <a:gd name="connsiteY4" fmla="*/ 251955 h 255678"/>
                            <a:gd name="connsiteX5" fmla="*/ 442619 w 448351"/>
                            <a:gd name="connsiteY5" fmla="*/ 147697 h 255678"/>
                            <a:gd name="connsiteX6" fmla="*/ 442619 w 448351"/>
                            <a:gd name="connsiteY6" fmla="*/ 132804 h 255678"/>
                            <a:gd name="connsiteX7" fmla="*/ 219212 w 448351"/>
                            <a:gd name="connsiteY7" fmla="*/ 3724 h 255678"/>
                            <a:gd name="connsiteX8" fmla="*/ 189424 w 448351"/>
                            <a:gd name="connsiteY8" fmla="*/ 3724 h 2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8">
                              <a:moveTo>
                                <a:pt x="189424" y="3724"/>
                              </a:moveTo>
                              <a:lnTo>
                                <a:pt x="5733" y="107981"/>
                              </a:lnTo>
                              <a:cubicBezTo>
                                <a:pt x="-4197" y="112945"/>
                                <a:pt x="768" y="117910"/>
                                <a:pt x="5733" y="122874"/>
                              </a:cubicBezTo>
                              <a:lnTo>
                                <a:pt x="229141" y="251955"/>
                              </a:lnTo>
                              <a:cubicBezTo>
                                <a:pt x="239070" y="256920"/>
                                <a:pt x="253964" y="256920"/>
                                <a:pt x="258928" y="251955"/>
                              </a:cubicBezTo>
                              <a:lnTo>
                                <a:pt x="442619" y="147697"/>
                              </a:lnTo>
                              <a:cubicBezTo>
                                <a:pt x="452549" y="142733"/>
                                <a:pt x="447584" y="137768"/>
                                <a:pt x="442619" y="132804"/>
                              </a:cubicBezTo>
                              <a:lnTo>
                                <a:pt x="219212" y="3724"/>
                              </a:lnTo>
                              <a:cubicBezTo>
                                <a:pt x="214247" y="-1241"/>
                                <a:pt x="199353" y="-1241"/>
                                <a:pt x="189424" y="372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4" name="Polyline: figure 73">
                          <a:extLst>
                            <a:ext uri="{FF2B5EF4-FFF2-40B4-BE49-F238E27FC236}">
                              <a16:creationId xmlns:a16="http://schemas.microsoft.com/office/drawing/2014/main" id="{F6F8EEAF-1EF3-4414-84F7-D5A58CE72123}"/>
                            </a:ext>
                          </a:extLst>
                        </p:cNvPr>
                        <p:cNvSpPr/>
                        <p:nvPr/>
                      </p:nvSpPr>
                      <p:spPr>
                        <a:xfrm>
                          <a:off x="15754025" y="8150693"/>
                          <a:ext cx="572467" cy="328629"/>
                        </a:xfrm>
                        <a:custGeom>
                          <a:avLst/>
                          <a:gdLst>
                            <a:gd name="connsiteX0" fmla="*/ 313539 w 572467"/>
                            <a:gd name="connsiteY0" fmla="*/ 2207 h 328629"/>
                            <a:gd name="connsiteX1" fmla="*/ 5733 w 572467"/>
                            <a:gd name="connsiteY1" fmla="*/ 180932 h 328629"/>
                            <a:gd name="connsiteX2" fmla="*/ 5733 w 572467"/>
                            <a:gd name="connsiteY2" fmla="*/ 195826 h 328629"/>
                            <a:gd name="connsiteX3" fmla="*/ 229140 w 572467"/>
                            <a:gd name="connsiteY3" fmla="*/ 324907 h 328629"/>
                            <a:gd name="connsiteX4" fmla="*/ 258928 w 572467"/>
                            <a:gd name="connsiteY4" fmla="*/ 324907 h 328629"/>
                            <a:gd name="connsiteX5" fmla="*/ 566735 w 572467"/>
                            <a:gd name="connsiteY5" fmla="*/ 146180 h 328629"/>
                            <a:gd name="connsiteX6" fmla="*/ 566735 w 572467"/>
                            <a:gd name="connsiteY6" fmla="*/ 131286 h 328629"/>
                            <a:gd name="connsiteX7" fmla="*/ 343327 w 572467"/>
                            <a:gd name="connsiteY7" fmla="*/ 2207 h 328629"/>
                            <a:gd name="connsiteX8" fmla="*/ 313539 w 572467"/>
                            <a:gd name="connsiteY8" fmla="*/ 2207 h 32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2467" h="328629">
                              <a:moveTo>
                                <a:pt x="313539" y="2207"/>
                              </a:moveTo>
                              <a:lnTo>
                                <a:pt x="5733" y="180932"/>
                              </a:lnTo>
                              <a:cubicBezTo>
                                <a:pt x="-4197" y="185897"/>
                                <a:pt x="768" y="190862"/>
                                <a:pt x="5733" y="195826"/>
                              </a:cubicBezTo>
                              <a:lnTo>
                                <a:pt x="229140" y="324907"/>
                              </a:lnTo>
                              <a:cubicBezTo>
                                <a:pt x="239070" y="329871"/>
                                <a:pt x="253964" y="329871"/>
                                <a:pt x="258928" y="324907"/>
                              </a:cubicBezTo>
                              <a:lnTo>
                                <a:pt x="566735" y="146180"/>
                              </a:lnTo>
                              <a:cubicBezTo>
                                <a:pt x="576664" y="141216"/>
                                <a:pt x="571699" y="136251"/>
                                <a:pt x="566735" y="131286"/>
                              </a:cubicBezTo>
                              <a:lnTo>
                                <a:pt x="343327" y="2207"/>
                              </a:lnTo>
                              <a:cubicBezTo>
                                <a:pt x="338362" y="2207"/>
                                <a:pt x="323468" y="-2758"/>
                                <a:pt x="313539" y="2207"/>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5" name="Polyline: figure 74">
                          <a:extLst>
                            <a:ext uri="{FF2B5EF4-FFF2-40B4-BE49-F238E27FC236}">
                              <a16:creationId xmlns:a16="http://schemas.microsoft.com/office/drawing/2014/main" id="{7DB633D3-5C76-467E-A160-99460D79EBC2}"/>
                            </a:ext>
                          </a:extLst>
                        </p:cNvPr>
                        <p:cNvSpPr/>
                        <p:nvPr/>
                      </p:nvSpPr>
                      <p:spPr>
                        <a:xfrm>
                          <a:off x="16200840" y="7965485"/>
                          <a:ext cx="448351" cy="255677"/>
                        </a:xfrm>
                        <a:custGeom>
                          <a:avLst/>
                          <a:gdLst>
                            <a:gd name="connsiteX0" fmla="*/ 189423 w 448351"/>
                            <a:gd name="connsiteY0" fmla="*/ 3724 h 255677"/>
                            <a:gd name="connsiteX1" fmla="*/ 5733 w 448351"/>
                            <a:gd name="connsiteY1" fmla="*/ 107980 h 255677"/>
                            <a:gd name="connsiteX2" fmla="*/ 5733 w 448351"/>
                            <a:gd name="connsiteY2" fmla="*/ 122874 h 255677"/>
                            <a:gd name="connsiteX3" fmla="*/ 229140 w 448351"/>
                            <a:gd name="connsiteY3" fmla="*/ 251955 h 255677"/>
                            <a:gd name="connsiteX4" fmla="*/ 258928 w 448351"/>
                            <a:gd name="connsiteY4" fmla="*/ 251955 h 255677"/>
                            <a:gd name="connsiteX5" fmla="*/ 442619 w 448351"/>
                            <a:gd name="connsiteY5" fmla="*/ 147697 h 255677"/>
                            <a:gd name="connsiteX6" fmla="*/ 442619 w 448351"/>
                            <a:gd name="connsiteY6" fmla="*/ 132803 h 255677"/>
                            <a:gd name="connsiteX7" fmla="*/ 219211 w 448351"/>
                            <a:gd name="connsiteY7" fmla="*/ 3724 h 255677"/>
                            <a:gd name="connsiteX8" fmla="*/ 189423 w 448351"/>
                            <a:gd name="connsiteY8" fmla="*/ 372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3" y="3724"/>
                              </a:moveTo>
                              <a:lnTo>
                                <a:pt x="5733" y="107980"/>
                              </a:lnTo>
                              <a:cubicBezTo>
                                <a:pt x="-4197" y="112945"/>
                                <a:pt x="768" y="117909"/>
                                <a:pt x="5733" y="122874"/>
                              </a:cubicBezTo>
                              <a:lnTo>
                                <a:pt x="229140" y="251955"/>
                              </a:lnTo>
                              <a:cubicBezTo>
                                <a:pt x="239070" y="256919"/>
                                <a:pt x="253964" y="256919"/>
                                <a:pt x="258928" y="251955"/>
                              </a:cubicBezTo>
                              <a:lnTo>
                                <a:pt x="442619" y="147697"/>
                              </a:lnTo>
                              <a:cubicBezTo>
                                <a:pt x="452548" y="142732"/>
                                <a:pt x="447584" y="137768"/>
                                <a:pt x="442619" y="132803"/>
                              </a:cubicBezTo>
                              <a:lnTo>
                                <a:pt x="219211" y="3724"/>
                              </a:lnTo>
                              <a:cubicBezTo>
                                <a:pt x="209282" y="-1241"/>
                                <a:pt x="194388" y="-1241"/>
                                <a:pt x="189423" y="372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6" name="Polyline: figure 75">
                          <a:extLst>
                            <a:ext uri="{FF2B5EF4-FFF2-40B4-BE49-F238E27FC236}">
                              <a16:creationId xmlns:a16="http://schemas.microsoft.com/office/drawing/2014/main" id="{2C773612-B695-46D2-A217-21501964C4A0}"/>
                            </a:ext>
                          </a:extLst>
                        </p:cNvPr>
                        <p:cNvSpPr/>
                        <p:nvPr/>
                      </p:nvSpPr>
                      <p:spPr>
                        <a:xfrm>
                          <a:off x="15490900" y="8377548"/>
                          <a:ext cx="448351" cy="255677"/>
                        </a:xfrm>
                        <a:custGeom>
                          <a:avLst/>
                          <a:gdLst>
                            <a:gd name="connsiteX0" fmla="*/ 189424 w 448351"/>
                            <a:gd name="connsiteY0" fmla="*/ 3723 h 255677"/>
                            <a:gd name="connsiteX1" fmla="*/ 5733 w 448351"/>
                            <a:gd name="connsiteY1" fmla="*/ 107980 h 255677"/>
                            <a:gd name="connsiteX2" fmla="*/ 5733 w 448351"/>
                            <a:gd name="connsiteY2" fmla="*/ 122874 h 255677"/>
                            <a:gd name="connsiteX3" fmla="*/ 229140 w 448351"/>
                            <a:gd name="connsiteY3" fmla="*/ 251954 h 255677"/>
                            <a:gd name="connsiteX4" fmla="*/ 258928 w 448351"/>
                            <a:gd name="connsiteY4" fmla="*/ 251954 h 255677"/>
                            <a:gd name="connsiteX5" fmla="*/ 442619 w 448351"/>
                            <a:gd name="connsiteY5" fmla="*/ 147698 h 255677"/>
                            <a:gd name="connsiteX6" fmla="*/ 442619 w 448351"/>
                            <a:gd name="connsiteY6" fmla="*/ 132804 h 255677"/>
                            <a:gd name="connsiteX7" fmla="*/ 219211 w 448351"/>
                            <a:gd name="connsiteY7" fmla="*/ 3723 h 255677"/>
                            <a:gd name="connsiteX8" fmla="*/ 189424 w 448351"/>
                            <a:gd name="connsiteY8" fmla="*/ 3723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4" y="3723"/>
                              </a:moveTo>
                              <a:lnTo>
                                <a:pt x="5733" y="107980"/>
                              </a:lnTo>
                              <a:cubicBezTo>
                                <a:pt x="-4197" y="112945"/>
                                <a:pt x="768" y="117910"/>
                                <a:pt x="5733" y="122874"/>
                              </a:cubicBezTo>
                              <a:lnTo>
                                <a:pt x="229140" y="251954"/>
                              </a:lnTo>
                              <a:cubicBezTo>
                                <a:pt x="239070" y="256919"/>
                                <a:pt x="253964" y="256919"/>
                                <a:pt x="258928" y="251954"/>
                              </a:cubicBezTo>
                              <a:lnTo>
                                <a:pt x="442619" y="147698"/>
                              </a:lnTo>
                              <a:cubicBezTo>
                                <a:pt x="452548" y="142733"/>
                                <a:pt x="447584" y="137768"/>
                                <a:pt x="442619" y="132804"/>
                              </a:cubicBezTo>
                              <a:lnTo>
                                <a:pt x="219211" y="3723"/>
                              </a:lnTo>
                              <a:cubicBezTo>
                                <a:pt x="209282" y="-1241"/>
                                <a:pt x="194388" y="-1241"/>
                                <a:pt x="189424" y="3723"/>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7" name="Polyline: figure 76">
                          <a:extLst>
                            <a:ext uri="{FF2B5EF4-FFF2-40B4-BE49-F238E27FC236}">
                              <a16:creationId xmlns:a16="http://schemas.microsoft.com/office/drawing/2014/main" id="{4B6CF782-EA1B-4D9A-BF0A-94F5B87F5286}"/>
                            </a:ext>
                          </a:extLst>
                        </p:cNvPr>
                        <p:cNvSpPr/>
                        <p:nvPr/>
                      </p:nvSpPr>
                      <p:spPr>
                        <a:xfrm>
                          <a:off x="15222810" y="8531451"/>
                          <a:ext cx="448351" cy="255678"/>
                        </a:xfrm>
                        <a:custGeom>
                          <a:avLst/>
                          <a:gdLst>
                            <a:gd name="connsiteX0" fmla="*/ 189424 w 448351"/>
                            <a:gd name="connsiteY0" fmla="*/ 3724 h 255678"/>
                            <a:gd name="connsiteX1" fmla="*/ 5733 w 448351"/>
                            <a:gd name="connsiteY1" fmla="*/ 107981 h 255678"/>
                            <a:gd name="connsiteX2" fmla="*/ 5733 w 448351"/>
                            <a:gd name="connsiteY2" fmla="*/ 122874 h 255678"/>
                            <a:gd name="connsiteX3" fmla="*/ 229141 w 448351"/>
                            <a:gd name="connsiteY3" fmla="*/ 251955 h 255678"/>
                            <a:gd name="connsiteX4" fmla="*/ 258928 w 448351"/>
                            <a:gd name="connsiteY4" fmla="*/ 251955 h 255678"/>
                            <a:gd name="connsiteX5" fmla="*/ 442619 w 448351"/>
                            <a:gd name="connsiteY5" fmla="*/ 147697 h 255678"/>
                            <a:gd name="connsiteX6" fmla="*/ 442619 w 448351"/>
                            <a:gd name="connsiteY6" fmla="*/ 132804 h 255678"/>
                            <a:gd name="connsiteX7" fmla="*/ 219211 w 448351"/>
                            <a:gd name="connsiteY7" fmla="*/ 3724 h 255678"/>
                            <a:gd name="connsiteX8" fmla="*/ 189424 w 448351"/>
                            <a:gd name="connsiteY8" fmla="*/ 3724 h 2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8">
                              <a:moveTo>
                                <a:pt x="189424" y="3724"/>
                              </a:moveTo>
                              <a:lnTo>
                                <a:pt x="5733" y="107981"/>
                              </a:lnTo>
                              <a:cubicBezTo>
                                <a:pt x="-4197" y="112945"/>
                                <a:pt x="768" y="117910"/>
                                <a:pt x="5733" y="122874"/>
                              </a:cubicBezTo>
                              <a:lnTo>
                                <a:pt x="229141" y="251955"/>
                              </a:lnTo>
                              <a:cubicBezTo>
                                <a:pt x="239070" y="256920"/>
                                <a:pt x="253964" y="256920"/>
                                <a:pt x="258928" y="251955"/>
                              </a:cubicBezTo>
                              <a:lnTo>
                                <a:pt x="442619" y="147697"/>
                              </a:lnTo>
                              <a:cubicBezTo>
                                <a:pt x="452549" y="142733"/>
                                <a:pt x="447584" y="137768"/>
                                <a:pt x="442619" y="132804"/>
                              </a:cubicBezTo>
                              <a:lnTo>
                                <a:pt x="219211" y="3724"/>
                              </a:lnTo>
                              <a:cubicBezTo>
                                <a:pt x="214247" y="-1241"/>
                                <a:pt x="199353" y="-1241"/>
                                <a:pt x="189424" y="372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8" name="Polyline: figure 77">
                          <a:extLst>
                            <a:ext uri="{FF2B5EF4-FFF2-40B4-BE49-F238E27FC236}">
                              <a16:creationId xmlns:a16="http://schemas.microsoft.com/office/drawing/2014/main" id="{41D0D077-5594-4D68-AE7A-78F6378ADC15}"/>
                            </a:ext>
                          </a:extLst>
                        </p:cNvPr>
                        <p:cNvSpPr/>
                        <p:nvPr/>
                      </p:nvSpPr>
                      <p:spPr>
                        <a:xfrm>
                          <a:off x="16037008" y="8804505"/>
                          <a:ext cx="453316" cy="260180"/>
                        </a:xfrm>
                        <a:custGeom>
                          <a:avLst/>
                          <a:gdLst>
                            <a:gd name="connsiteX0" fmla="*/ 263893 w 453316"/>
                            <a:gd name="connsiteY0" fmla="*/ 256920 h 260180"/>
                            <a:gd name="connsiteX1" fmla="*/ 447584 w 453316"/>
                            <a:gd name="connsiteY1" fmla="*/ 152662 h 260180"/>
                            <a:gd name="connsiteX2" fmla="*/ 447584 w 453316"/>
                            <a:gd name="connsiteY2" fmla="*/ 137768 h 260180"/>
                            <a:gd name="connsiteX3" fmla="*/ 219211 w 453316"/>
                            <a:gd name="connsiteY3" fmla="*/ 3724 h 260180"/>
                            <a:gd name="connsiteX4" fmla="*/ 189424 w 453316"/>
                            <a:gd name="connsiteY4" fmla="*/ 3724 h 260180"/>
                            <a:gd name="connsiteX5" fmla="*/ 5733 w 453316"/>
                            <a:gd name="connsiteY5" fmla="*/ 107981 h 260180"/>
                            <a:gd name="connsiteX6" fmla="*/ 5733 w 453316"/>
                            <a:gd name="connsiteY6" fmla="*/ 122874 h 260180"/>
                            <a:gd name="connsiteX7" fmla="*/ 229140 w 453316"/>
                            <a:gd name="connsiteY7" fmla="*/ 251955 h 260180"/>
                            <a:gd name="connsiteX8" fmla="*/ 263893 w 453316"/>
                            <a:gd name="connsiteY8" fmla="*/ 256920 h 26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3316" h="260180">
                              <a:moveTo>
                                <a:pt x="263893" y="256920"/>
                              </a:moveTo>
                              <a:lnTo>
                                <a:pt x="447584" y="152662"/>
                              </a:lnTo>
                              <a:cubicBezTo>
                                <a:pt x="457513" y="147697"/>
                                <a:pt x="452548" y="142733"/>
                                <a:pt x="447584" y="137768"/>
                              </a:cubicBezTo>
                              <a:lnTo>
                                <a:pt x="219211" y="3724"/>
                              </a:lnTo>
                              <a:cubicBezTo>
                                <a:pt x="209282" y="-1241"/>
                                <a:pt x="194388" y="-1241"/>
                                <a:pt x="189424" y="3724"/>
                              </a:cubicBezTo>
                              <a:lnTo>
                                <a:pt x="5733" y="107981"/>
                              </a:lnTo>
                              <a:cubicBezTo>
                                <a:pt x="-4197" y="112945"/>
                                <a:pt x="768" y="117910"/>
                                <a:pt x="5733" y="122874"/>
                              </a:cubicBezTo>
                              <a:lnTo>
                                <a:pt x="229140" y="251955"/>
                              </a:lnTo>
                              <a:cubicBezTo>
                                <a:pt x="244034" y="261884"/>
                                <a:pt x="258928" y="261884"/>
                                <a:pt x="263893" y="256920"/>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9" name="Polyline: figure 78">
                          <a:extLst>
                            <a:ext uri="{FF2B5EF4-FFF2-40B4-BE49-F238E27FC236}">
                              <a16:creationId xmlns:a16="http://schemas.microsoft.com/office/drawing/2014/main" id="{CB4F4941-A7C3-4F89-BB73-F7E285C38095}"/>
                            </a:ext>
                          </a:extLst>
                        </p:cNvPr>
                        <p:cNvSpPr/>
                        <p:nvPr/>
                      </p:nvSpPr>
                      <p:spPr>
                        <a:xfrm>
                          <a:off x="15778848" y="8963373"/>
                          <a:ext cx="448351" cy="255677"/>
                        </a:xfrm>
                        <a:custGeom>
                          <a:avLst/>
                          <a:gdLst>
                            <a:gd name="connsiteX0" fmla="*/ 258928 w 448351"/>
                            <a:gd name="connsiteY0" fmla="*/ 251954 h 255677"/>
                            <a:gd name="connsiteX1" fmla="*/ 442619 w 448351"/>
                            <a:gd name="connsiteY1" fmla="*/ 147698 h 255677"/>
                            <a:gd name="connsiteX2" fmla="*/ 442619 w 448351"/>
                            <a:gd name="connsiteY2" fmla="*/ 132804 h 255677"/>
                            <a:gd name="connsiteX3" fmla="*/ 219211 w 448351"/>
                            <a:gd name="connsiteY3" fmla="*/ 3723 h 255677"/>
                            <a:gd name="connsiteX4" fmla="*/ 189423 w 448351"/>
                            <a:gd name="connsiteY4" fmla="*/ 3723 h 255677"/>
                            <a:gd name="connsiteX5" fmla="*/ 5733 w 448351"/>
                            <a:gd name="connsiteY5" fmla="*/ 107980 h 255677"/>
                            <a:gd name="connsiteX6" fmla="*/ 5733 w 448351"/>
                            <a:gd name="connsiteY6" fmla="*/ 122874 h 255677"/>
                            <a:gd name="connsiteX7" fmla="*/ 229140 w 448351"/>
                            <a:gd name="connsiteY7" fmla="*/ 251954 h 255677"/>
                            <a:gd name="connsiteX8" fmla="*/ 258928 w 448351"/>
                            <a:gd name="connsiteY8" fmla="*/ 25195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4"/>
                              </a:moveTo>
                              <a:lnTo>
                                <a:pt x="442619" y="147698"/>
                              </a:lnTo>
                              <a:cubicBezTo>
                                <a:pt x="452548" y="142733"/>
                                <a:pt x="447584" y="137768"/>
                                <a:pt x="442619" y="132804"/>
                              </a:cubicBezTo>
                              <a:lnTo>
                                <a:pt x="219211" y="3723"/>
                              </a:lnTo>
                              <a:cubicBezTo>
                                <a:pt x="209282" y="-1241"/>
                                <a:pt x="194388" y="-1241"/>
                                <a:pt x="189423" y="3723"/>
                              </a:cubicBezTo>
                              <a:lnTo>
                                <a:pt x="5733" y="107980"/>
                              </a:lnTo>
                              <a:cubicBezTo>
                                <a:pt x="-4197" y="112945"/>
                                <a:pt x="768" y="117910"/>
                                <a:pt x="5733" y="122874"/>
                              </a:cubicBezTo>
                              <a:lnTo>
                                <a:pt x="229140" y="251954"/>
                              </a:lnTo>
                              <a:cubicBezTo>
                                <a:pt x="234105" y="256919"/>
                                <a:pt x="248999" y="256919"/>
                                <a:pt x="258928" y="25195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80" name="Polyline: figure 79">
                          <a:extLst>
                            <a:ext uri="{FF2B5EF4-FFF2-40B4-BE49-F238E27FC236}">
                              <a16:creationId xmlns:a16="http://schemas.microsoft.com/office/drawing/2014/main" id="{2665200A-86DD-4DF9-98DF-6C8F467F60F6}"/>
                            </a:ext>
                          </a:extLst>
                        </p:cNvPr>
                        <p:cNvSpPr/>
                        <p:nvPr/>
                      </p:nvSpPr>
                      <p:spPr>
                        <a:xfrm>
                          <a:off x="15510758" y="9117276"/>
                          <a:ext cx="448351" cy="254160"/>
                        </a:xfrm>
                        <a:custGeom>
                          <a:avLst/>
                          <a:gdLst>
                            <a:gd name="connsiteX0" fmla="*/ 258928 w 448351"/>
                            <a:gd name="connsiteY0" fmla="*/ 251955 h 254160"/>
                            <a:gd name="connsiteX1" fmla="*/ 442619 w 448351"/>
                            <a:gd name="connsiteY1" fmla="*/ 147697 h 254160"/>
                            <a:gd name="connsiteX2" fmla="*/ 442619 w 448351"/>
                            <a:gd name="connsiteY2" fmla="*/ 132803 h 254160"/>
                            <a:gd name="connsiteX3" fmla="*/ 219211 w 448351"/>
                            <a:gd name="connsiteY3" fmla="*/ 3724 h 254160"/>
                            <a:gd name="connsiteX4" fmla="*/ 189424 w 448351"/>
                            <a:gd name="connsiteY4" fmla="*/ 3724 h 254160"/>
                            <a:gd name="connsiteX5" fmla="*/ 5733 w 448351"/>
                            <a:gd name="connsiteY5" fmla="*/ 107980 h 254160"/>
                            <a:gd name="connsiteX6" fmla="*/ 5733 w 448351"/>
                            <a:gd name="connsiteY6" fmla="*/ 122874 h 254160"/>
                            <a:gd name="connsiteX7" fmla="*/ 229140 w 448351"/>
                            <a:gd name="connsiteY7" fmla="*/ 251955 h 254160"/>
                            <a:gd name="connsiteX8" fmla="*/ 258928 w 448351"/>
                            <a:gd name="connsiteY8" fmla="*/ 251955 h 254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4160">
                              <a:moveTo>
                                <a:pt x="258928" y="251955"/>
                              </a:moveTo>
                              <a:lnTo>
                                <a:pt x="442619" y="147697"/>
                              </a:lnTo>
                              <a:cubicBezTo>
                                <a:pt x="452548" y="142733"/>
                                <a:pt x="447584" y="137768"/>
                                <a:pt x="442619" y="132803"/>
                              </a:cubicBezTo>
                              <a:lnTo>
                                <a:pt x="219211" y="3724"/>
                              </a:lnTo>
                              <a:cubicBezTo>
                                <a:pt x="209282" y="-1241"/>
                                <a:pt x="194388" y="-1241"/>
                                <a:pt x="189424" y="3724"/>
                              </a:cubicBezTo>
                              <a:lnTo>
                                <a:pt x="5733" y="107980"/>
                              </a:lnTo>
                              <a:cubicBezTo>
                                <a:pt x="-4197" y="112945"/>
                                <a:pt x="768" y="117910"/>
                                <a:pt x="5733" y="122874"/>
                              </a:cubicBezTo>
                              <a:lnTo>
                                <a:pt x="229140" y="251955"/>
                              </a:lnTo>
                              <a:cubicBezTo>
                                <a:pt x="239070" y="251955"/>
                                <a:pt x="253964" y="256919"/>
                                <a:pt x="258928"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81" name="Polyline: figure 80">
                          <a:extLst>
                            <a:ext uri="{FF2B5EF4-FFF2-40B4-BE49-F238E27FC236}">
                              <a16:creationId xmlns:a16="http://schemas.microsoft.com/office/drawing/2014/main" id="{CCC9D344-B51B-4E07-B1A8-A1AA63BA9726}"/>
                            </a:ext>
                          </a:extLst>
                        </p:cNvPr>
                        <p:cNvSpPr/>
                        <p:nvPr/>
                      </p:nvSpPr>
                      <p:spPr>
                        <a:xfrm>
                          <a:off x="15247633" y="9266215"/>
                          <a:ext cx="448351" cy="255677"/>
                        </a:xfrm>
                        <a:custGeom>
                          <a:avLst/>
                          <a:gdLst>
                            <a:gd name="connsiteX0" fmla="*/ 258928 w 448351"/>
                            <a:gd name="connsiteY0" fmla="*/ 251955 h 255677"/>
                            <a:gd name="connsiteX1" fmla="*/ 442619 w 448351"/>
                            <a:gd name="connsiteY1" fmla="*/ 147697 h 255677"/>
                            <a:gd name="connsiteX2" fmla="*/ 442619 w 448351"/>
                            <a:gd name="connsiteY2" fmla="*/ 132803 h 255677"/>
                            <a:gd name="connsiteX3" fmla="*/ 219211 w 448351"/>
                            <a:gd name="connsiteY3" fmla="*/ 3724 h 255677"/>
                            <a:gd name="connsiteX4" fmla="*/ 189424 w 448351"/>
                            <a:gd name="connsiteY4" fmla="*/ 3724 h 255677"/>
                            <a:gd name="connsiteX5" fmla="*/ 5733 w 448351"/>
                            <a:gd name="connsiteY5" fmla="*/ 107980 h 255677"/>
                            <a:gd name="connsiteX6" fmla="*/ 5733 w 448351"/>
                            <a:gd name="connsiteY6" fmla="*/ 122874 h 255677"/>
                            <a:gd name="connsiteX7" fmla="*/ 229141 w 448351"/>
                            <a:gd name="connsiteY7" fmla="*/ 251955 h 255677"/>
                            <a:gd name="connsiteX8" fmla="*/ 258928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5"/>
                              </a:moveTo>
                              <a:lnTo>
                                <a:pt x="442619" y="147697"/>
                              </a:lnTo>
                              <a:cubicBezTo>
                                <a:pt x="452549" y="142733"/>
                                <a:pt x="447584" y="137768"/>
                                <a:pt x="442619" y="132803"/>
                              </a:cubicBezTo>
                              <a:lnTo>
                                <a:pt x="219211" y="3724"/>
                              </a:lnTo>
                              <a:cubicBezTo>
                                <a:pt x="209282" y="-1241"/>
                                <a:pt x="194388" y="-1241"/>
                                <a:pt x="189424" y="3724"/>
                              </a:cubicBezTo>
                              <a:lnTo>
                                <a:pt x="5733" y="107980"/>
                              </a:lnTo>
                              <a:cubicBezTo>
                                <a:pt x="-4197" y="112945"/>
                                <a:pt x="768" y="117910"/>
                                <a:pt x="5733" y="122874"/>
                              </a:cubicBezTo>
                              <a:lnTo>
                                <a:pt x="229141" y="251955"/>
                              </a:lnTo>
                              <a:cubicBezTo>
                                <a:pt x="239070" y="256919"/>
                                <a:pt x="248999" y="256919"/>
                                <a:pt x="258928"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82" name="Polyline: figure 81">
                          <a:extLst>
                            <a:ext uri="{FF2B5EF4-FFF2-40B4-BE49-F238E27FC236}">
                              <a16:creationId xmlns:a16="http://schemas.microsoft.com/office/drawing/2014/main" id="{D433B9BE-5815-4B03-A2A5-34292FE51964}"/>
                            </a:ext>
                          </a:extLst>
                        </p:cNvPr>
                        <p:cNvSpPr/>
                        <p:nvPr/>
                      </p:nvSpPr>
                      <p:spPr>
                        <a:xfrm>
                          <a:off x="16528505" y="8154140"/>
                          <a:ext cx="448351" cy="255677"/>
                        </a:xfrm>
                        <a:custGeom>
                          <a:avLst/>
                          <a:gdLst>
                            <a:gd name="connsiteX0" fmla="*/ 258928 w 448351"/>
                            <a:gd name="connsiteY0" fmla="*/ 251954 h 255677"/>
                            <a:gd name="connsiteX1" fmla="*/ 442619 w 448351"/>
                            <a:gd name="connsiteY1" fmla="*/ 147698 h 255677"/>
                            <a:gd name="connsiteX2" fmla="*/ 442619 w 448351"/>
                            <a:gd name="connsiteY2" fmla="*/ 132804 h 255677"/>
                            <a:gd name="connsiteX3" fmla="*/ 219211 w 448351"/>
                            <a:gd name="connsiteY3" fmla="*/ 3723 h 255677"/>
                            <a:gd name="connsiteX4" fmla="*/ 189424 w 448351"/>
                            <a:gd name="connsiteY4" fmla="*/ 3723 h 255677"/>
                            <a:gd name="connsiteX5" fmla="*/ 5733 w 448351"/>
                            <a:gd name="connsiteY5" fmla="*/ 107980 h 255677"/>
                            <a:gd name="connsiteX6" fmla="*/ 5733 w 448351"/>
                            <a:gd name="connsiteY6" fmla="*/ 122874 h 255677"/>
                            <a:gd name="connsiteX7" fmla="*/ 229141 w 448351"/>
                            <a:gd name="connsiteY7" fmla="*/ 251954 h 255677"/>
                            <a:gd name="connsiteX8" fmla="*/ 258928 w 448351"/>
                            <a:gd name="connsiteY8" fmla="*/ 25195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4"/>
                              </a:moveTo>
                              <a:lnTo>
                                <a:pt x="442619" y="147698"/>
                              </a:lnTo>
                              <a:cubicBezTo>
                                <a:pt x="452549" y="142733"/>
                                <a:pt x="447584" y="137768"/>
                                <a:pt x="442619" y="132804"/>
                              </a:cubicBezTo>
                              <a:lnTo>
                                <a:pt x="219211" y="3723"/>
                              </a:lnTo>
                              <a:cubicBezTo>
                                <a:pt x="209282" y="-1241"/>
                                <a:pt x="194388" y="-1241"/>
                                <a:pt x="189424" y="3723"/>
                              </a:cubicBezTo>
                              <a:lnTo>
                                <a:pt x="5733" y="107980"/>
                              </a:lnTo>
                              <a:cubicBezTo>
                                <a:pt x="-4197" y="112945"/>
                                <a:pt x="768" y="117910"/>
                                <a:pt x="5733" y="122874"/>
                              </a:cubicBezTo>
                              <a:lnTo>
                                <a:pt x="229141" y="251954"/>
                              </a:lnTo>
                              <a:cubicBezTo>
                                <a:pt x="239070" y="256919"/>
                                <a:pt x="253964" y="256919"/>
                                <a:pt x="258928" y="25195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83" name="Polyline: figure 82">
                          <a:extLst>
                            <a:ext uri="{FF2B5EF4-FFF2-40B4-BE49-F238E27FC236}">
                              <a16:creationId xmlns:a16="http://schemas.microsoft.com/office/drawing/2014/main" id="{62F00397-9389-4EB1-82BC-CC2759191B0C}"/>
                            </a:ext>
                          </a:extLst>
                        </p:cNvPr>
                        <p:cNvSpPr/>
                        <p:nvPr/>
                      </p:nvSpPr>
                      <p:spPr>
                        <a:xfrm>
                          <a:off x="16180982" y="8337831"/>
                          <a:ext cx="795875" cy="572659"/>
                        </a:xfrm>
                        <a:custGeom>
                          <a:avLst/>
                          <a:gdLst>
                            <a:gd name="connsiteX0" fmla="*/ 388008 w 795875"/>
                            <a:gd name="connsiteY0" fmla="*/ 569690 h 572659"/>
                            <a:gd name="connsiteX1" fmla="*/ 790142 w 795875"/>
                            <a:gd name="connsiteY1" fmla="*/ 336353 h 572659"/>
                            <a:gd name="connsiteX2" fmla="*/ 790142 w 795875"/>
                            <a:gd name="connsiteY2" fmla="*/ 321459 h 572659"/>
                            <a:gd name="connsiteX3" fmla="*/ 244034 w 795875"/>
                            <a:gd name="connsiteY3" fmla="*/ 3724 h 572659"/>
                            <a:gd name="connsiteX4" fmla="*/ 214247 w 795875"/>
                            <a:gd name="connsiteY4" fmla="*/ 3724 h 572659"/>
                            <a:gd name="connsiteX5" fmla="*/ 5733 w 795875"/>
                            <a:gd name="connsiteY5" fmla="*/ 122874 h 572659"/>
                            <a:gd name="connsiteX6" fmla="*/ 5733 w 795875"/>
                            <a:gd name="connsiteY6" fmla="*/ 137768 h 572659"/>
                            <a:gd name="connsiteX7" fmla="*/ 293681 w 795875"/>
                            <a:gd name="connsiteY7" fmla="*/ 306565 h 572659"/>
                            <a:gd name="connsiteX8" fmla="*/ 293681 w 795875"/>
                            <a:gd name="connsiteY8" fmla="*/ 321459 h 572659"/>
                            <a:gd name="connsiteX9" fmla="*/ 124883 w 795875"/>
                            <a:gd name="connsiteY9" fmla="*/ 415786 h 572659"/>
                            <a:gd name="connsiteX10" fmla="*/ 124883 w 795875"/>
                            <a:gd name="connsiteY10" fmla="*/ 430680 h 572659"/>
                            <a:gd name="connsiteX11" fmla="*/ 348291 w 795875"/>
                            <a:gd name="connsiteY11" fmla="*/ 559761 h 572659"/>
                            <a:gd name="connsiteX12" fmla="*/ 388008 w 795875"/>
                            <a:gd name="connsiteY12" fmla="*/ 569690 h 57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5875" h="572659">
                              <a:moveTo>
                                <a:pt x="388008" y="569690"/>
                              </a:moveTo>
                              <a:lnTo>
                                <a:pt x="790142" y="336353"/>
                              </a:lnTo>
                              <a:cubicBezTo>
                                <a:pt x="800072" y="331388"/>
                                <a:pt x="795107" y="326424"/>
                                <a:pt x="790142" y="321459"/>
                              </a:cubicBezTo>
                              <a:lnTo>
                                <a:pt x="244034" y="3724"/>
                              </a:lnTo>
                              <a:cubicBezTo>
                                <a:pt x="234105" y="-1241"/>
                                <a:pt x="219211" y="-1241"/>
                                <a:pt x="214247" y="3724"/>
                              </a:cubicBezTo>
                              <a:lnTo>
                                <a:pt x="5733" y="122874"/>
                              </a:lnTo>
                              <a:cubicBezTo>
                                <a:pt x="-4197" y="127839"/>
                                <a:pt x="768" y="132803"/>
                                <a:pt x="5733" y="137768"/>
                              </a:cubicBezTo>
                              <a:lnTo>
                                <a:pt x="293681" y="306565"/>
                              </a:lnTo>
                              <a:cubicBezTo>
                                <a:pt x="303610" y="311530"/>
                                <a:pt x="303610" y="321459"/>
                                <a:pt x="293681" y="321459"/>
                              </a:cubicBezTo>
                              <a:lnTo>
                                <a:pt x="124883" y="415786"/>
                              </a:lnTo>
                              <a:cubicBezTo>
                                <a:pt x="114954" y="420751"/>
                                <a:pt x="119919" y="425716"/>
                                <a:pt x="124883" y="430680"/>
                              </a:cubicBezTo>
                              <a:lnTo>
                                <a:pt x="348291" y="559761"/>
                              </a:lnTo>
                              <a:cubicBezTo>
                                <a:pt x="363185" y="574655"/>
                                <a:pt x="378079" y="574655"/>
                                <a:pt x="388008" y="569690"/>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84" name="Polyline: figure 83">
                          <a:extLst>
                            <a:ext uri="{FF2B5EF4-FFF2-40B4-BE49-F238E27FC236}">
                              <a16:creationId xmlns:a16="http://schemas.microsoft.com/office/drawing/2014/main" id="{11D29D98-2BE7-4395-B67C-37F7A2214F6A}"/>
                            </a:ext>
                          </a:extLst>
                        </p:cNvPr>
                        <p:cNvSpPr/>
                        <p:nvPr/>
                      </p:nvSpPr>
                      <p:spPr>
                        <a:xfrm>
                          <a:off x="14959686" y="8681907"/>
                          <a:ext cx="448351" cy="254161"/>
                        </a:xfrm>
                        <a:custGeom>
                          <a:avLst/>
                          <a:gdLst>
                            <a:gd name="connsiteX0" fmla="*/ 189423 w 448351"/>
                            <a:gd name="connsiteY0" fmla="*/ 2207 h 254161"/>
                            <a:gd name="connsiteX1" fmla="*/ 5733 w 448351"/>
                            <a:gd name="connsiteY1" fmla="*/ 106464 h 254161"/>
                            <a:gd name="connsiteX2" fmla="*/ 5733 w 448351"/>
                            <a:gd name="connsiteY2" fmla="*/ 121357 h 254161"/>
                            <a:gd name="connsiteX3" fmla="*/ 229140 w 448351"/>
                            <a:gd name="connsiteY3" fmla="*/ 250438 h 254161"/>
                            <a:gd name="connsiteX4" fmla="*/ 258928 w 448351"/>
                            <a:gd name="connsiteY4" fmla="*/ 250438 h 254161"/>
                            <a:gd name="connsiteX5" fmla="*/ 442619 w 448351"/>
                            <a:gd name="connsiteY5" fmla="*/ 146180 h 254161"/>
                            <a:gd name="connsiteX6" fmla="*/ 442619 w 448351"/>
                            <a:gd name="connsiteY6" fmla="*/ 131287 h 254161"/>
                            <a:gd name="connsiteX7" fmla="*/ 219211 w 448351"/>
                            <a:gd name="connsiteY7" fmla="*/ 2207 h 254161"/>
                            <a:gd name="connsiteX8" fmla="*/ 189423 w 448351"/>
                            <a:gd name="connsiteY8" fmla="*/ 2207 h 25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4161">
                              <a:moveTo>
                                <a:pt x="189423" y="2207"/>
                              </a:moveTo>
                              <a:lnTo>
                                <a:pt x="5733" y="106464"/>
                              </a:lnTo>
                              <a:cubicBezTo>
                                <a:pt x="-4197" y="111428"/>
                                <a:pt x="768" y="116393"/>
                                <a:pt x="5733" y="121357"/>
                              </a:cubicBezTo>
                              <a:lnTo>
                                <a:pt x="229140" y="250438"/>
                              </a:lnTo>
                              <a:cubicBezTo>
                                <a:pt x="239070" y="255403"/>
                                <a:pt x="253964" y="255403"/>
                                <a:pt x="258928" y="250438"/>
                              </a:cubicBezTo>
                              <a:lnTo>
                                <a:pt x="442619" y="146180"/>
                              </a:lnTo>
                              <a:cubicBezTo>
                                <a:pt x="452548" y="141216"/>
                                <a:pt x="447584" y="136251"/>
                                <a:pt x="442619" y="131287"/>
                              </a:cubicBezTo>
                              <a:lnTo>
                                <a:pt x="219211" y="2207"/>
                              </a:lnTo>
                              <a:cubicBezTo>
                                <a:pt x="209282" y="2207"/>
                                <a:pt x="194388" y="-2758"/>
                                <a:pt x="189423" y="2207"/>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85" name="Polyline: figure 84">
                          <a:extLst>
                            <a:ext uri="{FF2B5EF4-FFF2-40B4-BE49-F238E27FC236}">
                              <a16:creationId xmlns:a16="http://schemas.microsoft.com/office/drawing/2014/main" id="{9B9F0821-FD62-4021-90F5-22B8F2C8782E}"/>
                            </a:ext>
                          </a:extLst>
                        </p:cNvPr>
                        <p:cNvSpPr/>
                        <p:nvPr/>
                      </p:nvSpPr>
                      <p:spPr>
                        <a:xfrm>
                          <a:off x="14696561" y="8834293"/>
                          <a:ext cx="448351" cy="255677"/>
                        </a:xfrm>
                        <a:custGeom>
                          <a:avLst/>
                          <a:gdLst>
                            <a:gd name="connsiteX0" fmla="*/ 189424 w 448351"/>
                            <a:gd name="connsiteY0" fmla="*/ 3724 h 255677"/>
                            <a:gd name="connsiteX1" fmla="*/ 5733 w 448351"/>
                            <a:gd name="connsiteY1" fmla="*/ 107980 h 255677"/>
                            <a:gd name="connsiteX2" fmla="*/ 5733 w 448351"/>
                            <a:gd name="connsiteY2" fmla="*/ 122874 h 255677"/>
                            <a:gd name="connsiteX3" fmla="*/ 229140 w 448351"/>
                            <a:gd name="connsiteY3" fmla="*/ 251955 h 255677"/>
                            <a:gd name="connsiteX4" fmla="*/ 258928 w 448351"/>
                            <a:gd name="connsiteY4" fmla="*/ 251955 h 255677"/>
                            <a:gd name="connsiteX5" fmla="*/ 442619 w 448351"/>
                            <a:gd name="connsiteY5" fmla="*/ 147697 h 255677"/>
                            <a:gd name="connsiteX6" fmla="*/ 442619 w 448351"/>
                            <a:gd name="connsiteY6" fmla="*/ 132803 h 255677"/>
                            <a:gd name="connsiteX7" fmla="*/ 219211 w 448351"/>
                            <a:gd name="connsiteY7" fmla="*/ 3724 h 255677"/>
                            <a:gd name="connsiteX8" fmla="*/ 189424 w 448351"/>
                            <a:gd name="connsiteY8" fmla="*/ 372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4" y="3724"/>
                              </a:moveTo>
                              <a:lnTo>
                                <a:pt x="5733" y="107980"/>
                              </a:lnTo>
                              <a:cubicBezTo>
                                <a:pt x="-4197" y="112945"/>
                                <a:pt x="768" y="117909"/>
                                <a:pt x="5733" y="122874"/>
                              </a:cubicBezTo>
                              <a:lnTo>
                                <a:pt x="229140" y="251955"/>
                              </a:lnTo>
                              <a:cubicBezTo>
                                <a:pt x="239070" y="256919"/>
                                <a:pt x="253964" y="256919"/>
                                <a:pt x="258928" y="251955"/>
                              </a:cubicBezTo>
                              <a:lnTo>
                                <a:pt x="442619" y="147697"/>
                              </a:lnTo>
                              <a:cubicBezTo>
                                <a:pt x="452548" y="142732"/>
                                <a:pt x="447584" y="137768"/>
                                <a:pt x="442619" y="132803"/>
                              </a:cubicBezTo>
                              <a:lnTo>
                                <a:pt x="219211" y="3724"/>
                              </a:lnTo>
                              <a:cubicBezTo>
                                <a:pt x="209282" y="-1241"/>
                                <a:pt x="194388" y="-1241"/>
                                <a:pt x="189424" y="372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86" name="Polyline: figure 85">
                          <a:extLst>
                            <a:ext uri="{FF2B5EF4-FFF2-40B4-BE49-F238E27FC236}">
                              <a16:creationId xmlns:a16="http://schemas.microsoft.com/office/drawing/2014/main" id="{4F75380C-FF0A-4D81-8277-0074EE3FFA5C}"/>
                            </a:ext>
                          </a:extLst>
                        </p:cNvPr>
                        <p:cNvSpPr/>
                        <p:nvPr/>
                      </p:nvSpPr>
                      <p:spPr>
                        <a:xfrm>
                          <a:off x="13390866" y="10338573"/>
                          <a:ext cx="448351" cy="255677"/>
                        </a:xfrm>
                        <a:custGeom>
                          <a:avLst/>
                          <a:gdLst>
                            <a:gd name="connsiteX0" fmla="*/ 229141 w 448351"/>
                            <a:gd name="connsiteY0" fmla="*/ 251954 h 255677"/>
                            <a:gd name="connsiteX1" fmla="*/ 258928 w 448351"/>
                            <a:gd name="connsiteY1" fmla="*/ 251954 h 255677"/>
                            <a:gd name="connsiteX2" fmla="*/ 442619 w 448351"/>
                            <a:gd name="connsiteY2" fmla="*/ 147698 h 255677"/>
                            <a:gd name="connsiteX3" fmla="*/ 442619 w 448351"/>
                            <a:gd name="connsiteY3" fmla="*/ 132804 h 255677"/>
                            <a:gd name="connsiteX4" fmla="*/ 219211 w 448351"/>
                            <a:gd name="connsiteY4" fmla="*/ 3723 h 255677"/>
                            <a:gd name="connsiteX5" fmla="*/ 189423 w 448351"/>
                            <a:gd name="connsiteY5" fmla="*/ 3723 h 255677"/>
                            <a:gd name="connsiteX6" fmla="*/ 5733 w 448351"/>
                            <a:gd name="connsiteY6" fmla="*/ 107980 h 255677"/>
                            <a:gd name="connsiteX7" fmla="*/ 5733 w 448351"/>
                            <a:gd name="connsiteY7" fmla="*/ 122874 h 255677"/>
                            <a:gd name="connsiteX8" fmla="*/ 229141 w 448351"/>
                            <a:gd name="connsiteY8" fmla="*/ 25195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29141" y="251954"/>
                              </a:moveTo>
                              <a:cubicBezTo>
                                <a:pt x="239070" y="256919"/>
                                <a:pt x="253964" y="256919"/>
                                <a:pt x="258928" y="251954"/>
                              </a:cubicBezTo>
                              <a:lnTo>
                                <a:pt x="442619" y="147698"/>
                              </a:lnTo>
                              <a:cubicBezTo>
                                <a:pt x="452548" y="142733"/>
                                <a:pt x="447584" y="137768"/>
                                <a:pt x="442619" y="132804"/>
                              </a:cubicBezTo>
                              <a:lnTo>
                                <a:pt x="219211" y="3723"/>
                              </a:lnTo>
                              <a:cubicBezTo>
                                <a:pt x="209282" y="-1241"/>
                                <a:pt x="194388" y="-1241"/>
                                <a:pt x="189423" y="3723"/>
                              </a:cubicBezTo>
                              <a:lnTo>
                                <a:pt x="5733" y="107980"/>
                              </a:lnTo>
                              <a:cubicBezTo>
                                <a:pt x="-4197" y="112945"/>
                                <a:pt x="768" y="117910"/>
                                <a:pt x="5733" y="122874"/>
                              </a:cubicBezTo>
                              <a:lnTo>
                                <a:pt x="229141" y="25195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87" name="Polyline: figure 86">
                          <a:extLst>
                            <a:ext uri="{FF2B5EF4-FFF2-40B4-BE49-F238E27FC236}">
                              <a16:creationId xmlns:a16="http://schemas.microsoft.com/office/drawing/2014/main" id="{8C9B9082-C88A-46F9-90E0-EC17467EA16A}"/>
                            </a:ext>
                          </a:extLst>
                        </p:cNvPr>
                        <p:cNvSpPr/>
                        <p:nvPr/>
                      </p:nvSpPr>
                      <p:spPr>
                        <a:xfrm>
                          <a:off x="12576669" y="10060554"/>
                          <a:ext cx="448351" cy="255677"/>
                        </a:xfrm>
                        <a:custGeom>
                          <a:avLst/>
                          <a:gdLst>
                            <a:gd name="connsiteX0" fmla="*/ 189424 w 448351"/>
                            <a:gd name="connsiteY0" fmla="*/ 3724 h 255677"/>
                            <a:gd name="connsiteX1" fmla="*/ 5733 w 448351"/>
                            <a:gd name="connsiteY1" fmla="*/ 107980 h 255677"/>
                            <a:gd name="connsiteX2" fmla="*/ 5733 w 448351"/>
                            <a:gd name="connsiteY2" fmla="*/ 122874 h 255677"/>
                            <a:gd name="connsiteX3" fmla="*/ 229140 w 448351"/>
                            <a:gd name="connsiteY3" fmla="*/ 251955 h 255677"/>
                            <a:gd name="connsiteX4" fmla="*/ 258928 w 448351"/>
                            <a:gd name="connsiteY4" fmla="*/ 251955 h 255677"/>
                            <a:gd name="connsiteX5" fmla="*/ 442619 w 448351"/>
                            <a:gd name="connsiteY5" fmla="*/ 147697 h 255677"/>
                            <a:gd name="connsiteX6" fmla="*/ 442619 w 448351"/>
                            <a:gd name="connsiteY6" fmla="*/ 132803 h 255677"/>
                            <a:gd name="connsiteX7" fmla="*/ 219211 w 448351"/>
                            <a:gd name="connsiteY7" fmla="*/ 3724 h 255677"/>
                            <a:gd name="connsiteX8" fmla="*/ 189424 w 448351"/>
                            <a:gd name="connsiteY8" fmla="*/ 372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4" y="3724"/>
                              </a:moveTo>
                              <a:lnTo>
                                <a:pt x="5733" y="107980"/>
                              </a:lnTo>
                              <a:cubicBezTo>
                                <a:pt x="-4197" y="112945"/>
                                <a:pt x="768" y="117910"/>
                                <a:pt x="5733" y="122874"/>
                              </a:cubicBezTo>
                              <a:lnTo>
                                <a:pt x="229140" y="251955"/>
                              </a:lnTo>
                              <a:cubicBezTo>
                                <a:pt x="239070" y="256919"/>
                                <a:pt x="253964" y="256919"/>
                                <a:pt x="258928" y="251955"/>
                              </a:cubicBezTo>
                              <a:lnTo>
                                <a:pt x="442619" y="147697"/>
                              </a:lnTo>
                              <a:cubicBezTo>
                                <a:pt x="452548" y="142733"/>
                                <a:pt x="447584" y="137768"/>
                                <a:pt x="442619" y="132803"/>
                              </a:cubicBezTo>
                              <a:lnTo>
                                <a:pt x="219211" y="3724"/>
                              </a:lnTo>
                              <a:cubicBezTo>
                                <a:pt x="209282" y="-1241"/>
                                <a:pt x="194388" y="-1241"/>
                                <a:pt x="189424" y="372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88" name="Polyline: figure 87">
                          <a:extLst>
                            <a:ext uri="{FF2B5EF4-FFF2-40B4-BE49-F238E27FC236}">
                              <a16:creationId xmlns:a16="http://schemas.microsoft.com/office/drawing/2014/main" id="{2416D14D-A021-4861-8216-1DF7B5836C64}"/>
                            </a:ext>
                          </a:extLst>
                        </p:cNvPr>
                        <p:cNvSpPr/>
                        <p:nvPr/>
                      </p:nvSpPr>
                      <p:spPr>
                        <a:xfrm>
                          <a:off x="12998661" y="10194598"/>
                          <a:ext cx="448351" cy="255678"/>
                        </a:xfrm>
                        <a:custGeom>
                          <a:avLst/>
                          <a:gdLst>
                            <a:gd name="connsiteX0" fmla="*/ 229140 w 448351"/>
                            <a:gd name="connsiteY0" fmla="*/ 251955 h 255678"/>
                            <a:gd name="connsiteX1" fmla="*/ 258928 w 448351"/>
                            <a:gd name="connsiteY1" fmla="*/ 251955 h 255678"/>
                            <a:gd name="connsiteX2" fmla="*/ 442619 w 448351"/>
                            <a:gd name="connsiteY2" fmla="*/ 147697 h 255678"/>
                            <a:gd name="connsiteX3" fmla="*/ 442619 w 448351"/>
                            <a:gd name="connsiteY3" fmla="*/ 132804 h 255678"/>
                            <a:gd name="connsiteX4" fmla="*/ 219211 w 448351"/>
                            <a:gd name="connsiteY4" fmla="*/ 3724 h 255678"/>
                            <a:gd name="connsiteX5" fmla="*/ 189424 w 448351"/>
                            <a:gd name="connsiteY5" fmla="*/ 3724 h 255678"/>
                            <a:gd name="connsiteX6" fmla="*/ 5733 w 448351"/>
                            <a:gd name="connsiteY6" fmla="*/ 107981 h 255678"/>
                            <a:gd name="connsiteX7" fmla="*/ 5733 w 448351"/>
                            <a:gd name="connsiteY7" fmla="*/ 122874 h 255678"/>
                            <a:gd name="connsiteX8" fmla="*/ 229140 w 448351"/>
                            <a:gd name="connsiteY8" fmla="*/ 251955 h 2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8">
                              <a:moveTo>
                                <a:pt x="229140" y="251955"/>
                              </a:moveTo>
                              <a:cubicBezTo>
                                <a:pt x="239070" y="256920"/>
                                <a:pt x="248999" y="256920"/>
                                <a:pt x="258928" y="251955"/>
                              </a:cubicBezTo>
                              <a:lnTo>
                                <a:pt x="442619" y="147697"/>
                              </a:lnTo>
                              <a:cubicBezTo>
                                <a:pt x="452548" y="142733"/>
                                <a:pt x="447584" y="137768"/>
                                <a:pt x="442619" y="132804"/>
                              </a:cubicBezTo>
                              <a:lnTo>
                                <a:pt x="219211" y="3724"/>
                              </a:lnTo>
                              <a:cubicBezTo>
                                <a:pt x="209282" y="-1241"/>
                                <a:pt x="194388" y="-1241"/>
                                <a:pt x="189424" y="3724"/>
                              </a:cubicBezTo>
                              <a:lnTo>
                                <a:pt x="5733" y="107981"/>
                              </a:lnTo>
                              <a:cubicBezTo>
                                <a:pt x="-4197" y="112945"/>
                                <a:pt x="768" y="117910"/>
                                <a:pt x="5733" y="122874"/>
                              </a:cubicBezTo>
                              <a:lnTo>
                                <a:pt x="229140" y="251955"/>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89" name="Polyline: figure 88">
                          <a:extLst>
                            <a:ext uri="{FF2B5EF4-FFF2-40B4-BE49-F238E27FC236}">
                              <a16:creationId xmlns:a16="http://schemas.microsoft.com/office/drawing/2014/main" id="{806EFC29-CDD6-483A-B225-CA1B724EB445}"/>
                            </a:ext>
                          </a:extLst>
                        </p:cNvPr>
                        <p:cNvSpPr/>
                        <p:nvPr/>
                      </p:nvSpPr>
                      <p:spPr>
                        <a:xfrm>
                          <a:off x="13852576" y="10442829"/>
                          <a:ext cx="448351" cy="255678"/>
                        </a:xfrm>
                        <a:custGeom>
                          <a:avLst/>
                          <a:gdLst>
                            <a:gd name="connsiteX0" fmla="*/ 258928 w 448351"/>
                            <a:gd name="connsiteY0" fmla="*/ 251955 h 255678"/>
                            <a:gd name="connsiteX1" fmla="*/ 442619 w 448351"/>
                            <a:gd name="connsiteY1" fmla="*/ 147697 h 255678"/>
                            <a:gd name="connsiteX2" fmla="*/ 442619 w 448351"/>
                            <a:gd name="connsiteY2" fmla="*/ 132804 h 255678"/>
                            <a:gd name="connsiteX3" fmla="*/ 219211 w 448351"/>
                            <a:gd name="connsiteY3" fmla="*/ 3724 h 255678"/>
                            <a:gd name="connsiteX4" fmla="*/ 189424 w 448351"/>
                            <a:gd name="connsiteY4" fmla="*/ 3724 h 255678"/>
                            <a:gd name="connsiteX5" fmla="*/ 5733 w 448351"/>
                            <a:gd name="connsiteY5" fmla="*/ 107981 h 255678"/>
                            <a:gd name="connsiteX6" fmla="*/ 5733 w 448351"/>
                            <a:gd name="connsiteY6" fmla="*/ 122874 h 255678"/>
                            <a:gd name="connsiteX7" fmla="*/ 229140 w 448351"/>
                            <a:gd name="connsiteY7" fmla="*/ 251955 h 255678"/>
                            <a:gd name="connsiteX8" fmla="*/ 258928 w 448351"/>
                            <a:gd name="connsiteY8" fmla="*/ 251955 h 2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8">
                              <a:moveTo>
                                <a:pt x="258928" y="251955"/>
                              </a:moveTo>
                              <a:lnTo>
                                <a:pt x="442619" y="147697"/>
                              </a:lnTo>
                              <a:cubicBezTo>
                                <a:pt x="452548" y="142733"/>
                                <a:pt x="447584" y="137768"/>
                                <a:pt x="442619" y="132804"/>
                              </a:cubicBezTo>
                              <a:lnTo>
                                <a:pt x="219211" y="3724"/>
                              </a:lnTo>
                              <a:cubicBezTo>
                                <a:pt x="209282" y="-1241"/>
                                <a:pt x="194388" y="-1241"/>
                                <a:pt x="189424" y="3724"/>
                              </a:cubicBezTo>
                              <a:lnTo>
                                <a:pt x="5733" y="107981"/>
                              </a:lnTo>
                              <a:cubicBezTo>
                                <a:pt x="-4197" y="112945"/>
                                <a:pt x="768" y="117910"/>
                                <a:pt x="5733" y="122874"/>
                              </a:cubicBezTo>
                              <a:lnTo>
                                <a:pt x="229140" y="251955"/>
                              </a:lnTo>
                              <a:cubicBezTo>
                                <a:pt x="239070" y="256920"/>
                                <a:pt x="253964" y="256920"/>
                                <a:pt x="258928"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90" name="Polyline: figure 89">
                          <a:extLst>
                            <a:ext uri="{FF2B5EF4-FFF2-40B4-BE49-F238E27FC236}">
                              <a16:creationId xmlns:a16="http://schemas.microsoft.com/office/drawing/2014/main" id="{A8B8D583-DB8D-462A-A06D-8D361D5ECD14}"/>
                            </a:ext>
                          </a:extLst>
                        </p:cNvPr>
                        <p:cNvSpPr/>
                        <p:nvPr/>
                      </p:nvSpPr>
                      <p:spPr>
                        <a:xfrm>
                          <a:off x="13589451" y="10596733"/>
                          <a:ext cx="448351" cy="255677"/>
                        </a:xfrm>
                        <a:custGeom>
                          <a:avLst/>
                          <a:gdLst>
                            <a:gd name="connsiteX0" fmla="*/ 229141 w 448351"/>
                            <a:gd name="connsiteY0" fmla="*/ 251955 h 255677"/>
                            <a:gd name="connsiteX1" fmla="*/ 258928 w 448351"/>
                            <a:gd name="connsiteY1" fmla="*/ 251955 h 255677"/>
                            <a:gd name="connsiteX2" fmla="*/ 442619 w 448351"/>
                            <a:gd name="connsiteY2" fmla="*/ 147697 h 255677"/>
                            <a:gd name="connsiteX3" fmla="*/ 442619 w 448351"/>
                            <a:gd name="connsiteY3" fmla="*/ 132803 h 255677"/>
                            <a:gd name="connsiteX4" fmla="*/ 219211 w 448351"/>
                            <a:gd name="connsiteY4" fmla="*/ 3724 h 255677"/>
                            <a:gd name="connsiteX5" fmla="*/ 189423 w 448351"/>
                            <a:gd name="connsiteY5" fmla="*/ 3724 h 255677"/>
                            <a:gd name="connsiteX6" fmla="*/ 5733 w 448351"/>
                            <a:gd name="connsiteY6" fmla="*/ 107980 h 255677"/>
                            <a:gd name="connsiteX7" fmla="*/ 5733 w 448351"/>
                            <a:gd name="connsiteY7" fmla="*/ 122874 h 255677"/>
                            <a:gd name="connsiteX8" fmla="*/ 229141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29141" y="251955"/>
                              </a:moveTo>
                              <a:cubicBezTo>
                                <a:pt x="239070" y="256919"/>
                                <a:pt x="253964" y="256919"/>
                                <a:pt x="258928" y="251955"/>
                              </a:cubicBezTo>
                              <a:lnTo>
                                <a:pt x="442619" y="147697"/>
                              </a:lnTo>
                              <a:cubicBezTo>
                                <a:pt x="452548" y="142732"/>
                                <a:pt x="447584" y="137768"/>
                                <a:pt x="442619" y="132803"/>
                              </a:cubicBezTo>
                              <a:lnTo>
                                <a:pt x="219211" y="3724"/>
                              </a:lnTo>
                              <a:cubicBezTo>
                                <a:pt x="209282" y="-1241"/>
                                <a:pt x="194388" y="-1241"/>
                                <a:pt x="189423" y="3724"/>
                              </a:cubicBezTo>
                              <a:lnTo>
                                <a:pt x="5733" y="107980"/>
                              </a:lnTo>
                              <a:cubicBezTo>
                                <a:pt x="-4197" y="112945"/>
                                <a:pt x="768" y="117909"/>
                                <a:pt x="5733" y="122874"/>
                              </a:cubicBezTo>
                              <a:lnTo>
                                <a:pt x="229141" y="251955"/>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91" name="Polyline: figure 90">
                          <a:extLst>
                            <a:ext uri="{FF2B5EF4-FFF2-40B4-BE49-F238E27FC236}">
                              <a16:creationId xmlns:a16="http://schemas.microsoft.com/office/drawing/2014/main" id="{FDA6DDAE-FA19-4131-A00F-AC949B1776E5}"/>
                            </a:ext>
                          </a:extLst>
                        </p:cNvPr>
                        <p:cNvSpPr/>
                        <p:nvPr/>
                      </p:nvSpPr>
                      <p:spPr>
                        <a:xfrm>
                          <a:off x="12839793" y="9906651"/>
                          <a:ext cx="448351" cy="255677"/>
                        </a:xfrm>
                        <a:custGeom>
                          <a:avLst/>
                          <a:gdLst>
                            <a:gd name="connsiteX0" fmla="*/ 189424 w 448351"/>
                            <a:gd name="connsiteY0" fmla="*/ 3723 h 255677"/>
                            <a:gd name="connsiteX1" fmla="*/ 5733 w 448351"/>
                            <a:gd name="connsiteY1" fmla="*/ 107980 h 255677"/>
                            <a:gd name="connsiteX2" fmla="*/ 5733 w 448351"/>
                            <a:gd name="connsiteY2" fmla="*/ 122874 h 255677"/>
                            <a:gd name="connsiteX3" fmla="*/ 229140 w 448351"/>
                            <a:gd name="connsiteY3" fmla="*/ 251954 h 255677"/>
                            <a:gd name="connsiteX4" fmla="*/ 258928 w 448351"/>
                            <a:gd name="connsiteY4" fmla="*/ 251954 h 255677"/>
                            <a:gd name="connsiteX5" fmla="*/ 442619 w 448351"/>
                            <a:gd name="connsiteY5" fmla="*/ 147698 h 255677"/>
                            <a:gd name="connsiteX6" fmla="*/ 442619 w 448351"/>
                            <a:gd name="connsiteY6" fmla="*/ 132804 h 255677"/>
                            <a:gd name="connsiteX7" fmla="*/ 219211 w 448351"/>
                            <a:gd name="connsiteY7" fmla="*/ 3723 h 255677"/>
                            <a:gd name="connsiteX8" fmla="*/ 189424 w 448351"/>
                            <a:gd name="connsiteY8" fmla="*/ 3723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4" y="3723"/>
                              </a:moveTo>
                              <a:lnTo>
                                <a:pt x="5733" y="107980"/>
                              </a:lnTo>
                              <a:cubicBezTo>
                                <a:pt x="-4197" y="112945"/>
                                <a:pt x="768" y="117910"/>
                                <a:pt x="5733" y="122874"/>
                              </a:cubicBezTo>
                              <a:lnTo>
                                <a:pt x="229140" y="251954"/>
                              </a:lnTo>
                              <a:cubicBezTo>
                                <a:pt x="239070" y="256919"/>
                                <a:pt x="253964" y="256919"/>
                                <a:pt x="258928" y="251954"/>
                              </a:cubicBezTo>
                              <a:lnTo>
                                <a:pt x="442619" y="147698"/>
                              </a:lnTo>
                              <a:cubicBezTo>
                                <a:pt x="452548" y="142733"/>
                                <a:pt x="447584" y="137768"/>
                                <a:pt x="442619" y="132804"/>
                              </a:cubicBezTo>
                              <a:lnTo>
                                <a:pt x="219211" y="3723"/>
                              </a:lnTo>
                              <a:cubicBezTo>
                                <a:pt x="209282" y="-1241"/>
                                <a:pt x="194388" y="-1241"/>
                                <a:pt x="189424" y="3723"/>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92" name="Polyline: figure 91">
                          <a:extLst>
                            <a:ext uri="{FF2B5EF4-FFF2-40B4-BE49-F238E27FC236}">
                              <a16:creationId xmlns:a16="http://schemas.microsoft.com/office/drawing/2014/main" id="{F06A16E2-DA11-4EC5-8D12-9A4B460AAB9C}"/>
                            </a:ext>
                          </a:extLst>
                        </p:cNvPr>
                        <p:cNvSpPr/>
                        <p:nvPr/>
                      </p:nvSpPr>
                      <p:spPr>
                        <a:xfrm>
                          <a:off x="14165347" y="9142099"/>
                          <a:ext cx="448351" cy="255677"/>
                        </a:xfrm>
                        <a:custGeom>
                          <a:avLst/>
                          <a:gdLst>
                            <a:gd name="connsiteX0" fmla="*/ 189423 w 448351"/>
                            <a:gd name="connsiteY0" fmla="*/ 3724 h 255677"/>
                            <a:gd name="connsiteX1" fmla="*/ 5733 w 448351"/>
                            <a:gd name="connsiteY1" fmla="*/ 107980 h 255677"/>
                            <a:gd name="connsiteX2" fmla="*/ 5733 w 448351"/>
                            <a:gd name="connsiteY2" fmla="*/ 122874 h 255677"/>
                            <a:gd name="connsiteX3" fmla="*/ 229140 w 448351"/>
                            <a:gd name="connsiteY3" fmla="*/ 251955 h 255677"/>
                            <a:gd name="connsiteX4" fmla="*/ 258928 w 448351"/>
                            <a:gd name="connsiteY4" fmla="*/ 251955 h 255677"/>
                            <a:gd name="connsiteX5" fmla="*/ 442619 w 448351"/>
                            <a:gd name="connsiteY5" fmla="*/ 147697 h 255677"/>
                            <a:gd name="connsiteX6" fmla="*/ 442619 w 448351"/>
                            <a:gd name="connsiteY6" fmla="*/ 132803 h 255677"/>
                            <a:gd name="connsiteX7" fmla="*/ 219211 w 448351"/>
                            <a:gd name="connsiteY7" fmla="*/ 3724 h 255677"/>
                            <a:gd name="connsiteX8" fmla="*/ 189423 w 448351"/>
                            <a:gd name="connsiteY8" fmla="*/ 372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3" y="3724"/>
                              </a:moveTo>
                              <a:lnTo>
                                <a:pt x="5733" y="107980"/>
                              </a:lnTo>
                              <a:cubicBezTo>
                                <a:pt x="-4197" y="112945"/>
                                <a:pt x="768" y="117910"/>
                                <a:pt x="5733" y="122874"/>
                              </a:cubicBezTo>
                              <a:lnTo>
                                <a:pt x="229140" y="251955"/>
                              </a:lnTo>
                              <a:cubicBezTo>
                                <a:pt x="239070" y="256919"/>
                                <a:pt x="248999" y="256919"/>
                                <a:pt x="258928" y="251955"/>
                              </a:cubicBezTo>
                              <a:lnTo>
                                <a:pt x="442619" y="147697"/>
                              </a:lnTo>
                              <a:cubicBezTo>
                                <a:pt x="452548" y="142733"/>
                                <a:pt x="447584" y="137768"/>
                                <a:pt x="442619" y="132803"/>
                              </a:cubicBezTo>
                              <a:lnTo>
                                <a:pt x="219211" y="3724"/>
                              </a:lnTo>
                              <a:cubicBezTo>
                                <a:pt x="209282" y="-1241"/>
                                <a:pt x="194388" y="-1241"/>
                                <a:pt x="189423" y="372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93" name="Polyline: figure 92">
                          <a:extLst>
                            <a:ext uri="{FF2B5EF4-FFF2-40B4-BE49-F238E27FC236}">
                              <a16:creationId xmlns:a16="http://schemas.microsoft.com/office/drawing/2014/main" id="{43E69D66-D5D6-4DF9-A466-36ADD49F75B2}"/>
                            </a:ext>
                          </a:extLst>
                        </p:cNvPr>
                        <p:cNvSpPr/>
                        <p:nvPr/>
                      </p:nvSpPr>
                      <p:spPr>
                        <a:xfrm>
                          <a:off x="13102918" y="9752748"/>
                          <a:ext cx="448351" cy="255677"/>
                        </a:xfrm>
                        <a:custGeom>
                          <a:avLst/>
                          <a:gdLst>
                            <a:gd name="connsiteX0" fmla="*/ 189424 w 448351"/>
                            <a:gd name="connsiteY0" fmla="*/ 3724 h 255677"/>
                            <a:gd name="connsiteX1" fmla="*/ 5733 w 448351"/>
                            <a:gd name="connsiteY1" fmla="*/ 107980 h 255677"/>
                            <a:gd name="connsiteX2" fmla="*/ 5733 w 448351"/>
                            <a:gd name="connsiteY2" fmla="*/ 122874 h 255677"/>
                            <a:gd name="connsiteX3" fmla="*/ 229140 w 448351"/>
                            <a:gd name="connsiteY3" fmla="*/ 251955 h 255677"/>
                            <a:gd name="connsiteX4" fmla="*/ 258928 w 448351"/>
                            <a:gd name="connsiteY4" fmla="*/ 251955 h 255677"/>
                            <a:gd name="connsiteX5" fmla="*/ 442619 w 448351"/>
                            <a:gd name="connsiteY5" fmla="*/ 147697 h 255677"/>
                            <a:gd name="connsiteX6" fmla="*/ 442619 w 448351"/>
                            <a:gd name="connsiteY6" fmla="*/ 132803 h 255677"/>
                            <a:gd name="connsiteX7" fmla="*/ 219211 w 448351"/>
                            <a:gd name="connsiteY7" fmla="*/ 3724 h 255677"/>
                            <a:gd name="connsiteX8" fmla="*/ 189424 w 448351"/>
                            <a:gd name="connsiteY8" fmla="*/ 372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4" y="3724"/>
                              </a:moveTo>
                              <a:lnTo>
                                <a:pt x="5733" y="107980"/>
                              </a:lnTo>
                              <a:cubicBezTo>
                                <a:pt x="-4197" y="112945"/>
                                <a:pt x="768" y="117909"/>
                                <a:pt x="5733" y="122874"/>
                              </a:cubicBezTo>
                              <a:lnTo>
                                <a:pt x="229140" y="251955"/>
                              </a:lnTo>
                              <a:cubicBezTo>
                                <a:pt x="239070" y="256919"/>
                                <a:pt x="253964" y="256919"/>
                                <a:pt x="258928" y="251955"/>
                              </a:cubicBezTo>
                              <a:lnTo>
                                <a:pt x="442619" y="147697"/>
                              </a:lnTo>
                              <a:cubicBezTo>
                                <a:pt x="452548" y="142732"/>
                                <a:pt x="447584" y="137768"/>
                                <a:pt x="442619" y="132803"/>
                              </a:cubicBezTo>
                              <a:lnTo>
                                <a:pt x="219211" y="3724"/>
                              </a:lnTo>
                              <a:cubicBezTo>
                                <a:pt x="214247" y="-1241"/>
                                <a:pt x="199353" y="-1241"/>
                                <a:pt x="189424" y="372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94" name="Polyline: figure 93">
                          <a:extLst>
                            <a:ext uri="{FF2B5EF4-FFF2-40B4-BE49-F238E27FC236}">
                              <a16:creationId xmlns:a16="http://schemas.microsoft.com/office/drawing/2014/main" id="{763AABB7-763F-4785-A41B-5BD1A7D59072}"/>
                            </a:ext>
                          </a:extLst>
                        </p:cNvPr>
                        <p:cNvSpPr/>
                        <p:nvPr/>
                      </p:nvSpPr>
                      <p:spPr>
                        <a:xfrm>
                          <a:off x="14428471" y="8988196"/>
                          <a:ext cx="448351" cy="255677"/>
                        </a:xfrm>
                        <a:custGeom>
                          <a:avLst/>
                          <a:gdLst>
                            <a:gd name="connsiteX0" fmla="*/ 189424 w 448351"/>
                            <a:gd name="connsiteY0" fmla="*/ 3723 h 255677"/>
                            <a:gd name="connsiteX1" fmla="*/ 5733 w 448351"/>
                            <a:gd name="connsiteY1" fmla="*/ 107980 h 255677"/>
                            <a:gd name="connsiteX2" fmla="*/ 5733 w 448351"/>
                            <a:gd name="connsiteY2" fmla="*/ 122874 h 255677"/>
                            <a:gd name="connsiteX3" fmla="*/ 229141 w 448351"/>
                            <a:gd name="connsiteY3" fmla="*/ 251954 h 255677"/>
                            <a:gd name="connsiteX4" fmla="*/ 258928 w 448351"/>
                            <a:gd name="connsiteY4" fmla="*/ 251954 h 255677"/>
                            <a:gd name="connsiteX5" fmla="*/ 442619 w 448351"/>
                            <a:gd name="connsiteY5" fmla="*/ 147698 h 255677"/>
                            <a:gd name="connsiteX6" fmla="*/ 442619 w 448351"/>
                            <a:gd name="connsiteY6" fmla="*/ 132804 h 255677"/>
                            <a:gd name="connsiteX7" fmla="*/ 219211 w 448351"/>
                            <a:gd name="connsiteY7" fmla="*/ 3723 h 255677"/>
                            <a:gd name="connsiteX8" fmla="*/ 189424 w 448351"/>
                            <a:gd name="connsiteY8" fmla="*/ 3723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4" y="3723"/>
                              </a:moveTo>
                              <a:lnTo>
                                <a:pt x="5733" y="107980"/>
                              </a:lnTo>
                              <a:cubicBezTo>
                                <a:pt x="-4197" y="112945"/>
                                <a:pt x="768" y="117910"/>
                                <a:pt x="5733" y="122874"/>
                              </a:cubicBezTo>
                              <a:lnTo>
                                <a:pt x="229141" y="251954"/>
                              </a:lnTo>
                              <a:cubicBezTo>
                                <a:pt x="239070" y="256919"/>
                                <a:pt x="248999" y="256919"/>
                                <a:pt x="258928" y="251954"/>
                              </a:cubicBezTo>
                              <a:lnTo>
                                <a:pt x="442619" y="147698"/>
                              </a:lnTo>
                              <a:cubicBezTo>
                                <a:pt x="452549" y="142733"/>
                                <a:pt x="447584" y="137768"/>
                                <a:pt x="442619" y="132804"/>
                              </a:cubicBezTo>
                              <a:lnTo>
                                <a:pt x="219211" y="3723"/>
                              </a:lnTo>
                              <a:cubicBezTo>
                                <a:pt x="209282" y="-1241"/>
                                <a:pt x="199353" y="-1241"/>
                                <a:pt x="189424" y="3723"/>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95" name="Polyline: figure 94">
                          <a:extLst>
                            <a:ext uri="{FF2B5EF4-FFF2-40B4-BE49-F238E27FC236}">
                              <a16:creationId xmlns:a16="http://schemas.microsoft.com/office/drawing/2014/main" id="{2FF9D36A-2460-4E02-9B92-307539FFFAA7}"/>
                            </a:ext>
                          </a:extLst>
                        </p:cNvPr>
                        <p:cNvSpPr/>
                        <p:nvPr/>
                      </p:nvSpPr>
                      <p:spPr>
                        <a:xfrm>
                          <a:off x="13897257" y="9296003"/>
                          <a:ext cx="448351" cy="255677"/>
                        </a:xfrm>
                        <a:custGeom>
                          <a:avLst/>
                          <a:gdLst>
                            <a:gd name="connsiteX0" fmla="*/ 189424 w 448351"/>
                            <a:gd name="connsiteY0" fmla="*/ 3723 h 255677"/>
                            <a:gd name="connsiteX1" fmla="*/ 5733 w 448351"/>
                            <a:gd name="connsiteY1" fmla="*/ 107980 h 255677"/>
                            <a:gd name="connsiteX2" fmla="*/ 5733 w 448351"/>
                            <a:gd name="connsiteY2" fmla="*/ 122874 h 255677"/>
                            <a:gd name="connsiteX3" fmla="*/ 229140 w 448351"/>
                            <a:gd name="connsiteY3" fmla="*/ 251954 h 255677"/>
                            <a:gd name="connsiteX4" fmla="*/ 258928 w 448351"/>
                            <a:gd name="connsiteY4" fmla="*/ 251954 h 255677"/>
                            <a:gd name="connsiteX5" fmla="*/ 442619 w 448351"/>
                            <a:gd name="connsiteY5" fmla="*/ 147698 h 255677"/>
                            <a:gd name="connsiteX6" fmla="*/ 442619 w 448351"/>
                            <a:gd name="connsiteY6" fmla="*/ 132804 h 255677"/>
                            <a:gd name="connsiteX7" fmla="*/ 219211 w 448351"/>
                            <a:gd name="connsiteY7" fmla="*/ 3723 h 255677"/>
                            <a:gd name="connsiteX8" fmla="*/ 189424 w 448351"/>
                            <a:gd name="connsiteY8" fmla="*/ 3723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4" y="3723"/>
                              </a:moveTo>
                              <a:lnTo>
                                <a:pt x="5733" y="107980"/>
                              </a:lnTo>
                              <a:cubicBezTo>
                                <a:pt x="-4197" y="112945"/>
                                <a:pt x="768" y="117910"/>
                                <a:pt x="5733" y="122874"/>
                              </a:cubicBezTo>
                              <a:lnTo>
                                <a:pt x="229140" y="251954"/>
                              </a:lnTo>
                              <a:cubicBezTo>
                                <a:pt x="239070" y="256919"/>
                                <a:pt x="253964" y="256919"/>
                                <a:pt x="258928" y="251954"/>
                              </a:cubicBezTo>
                              <a:lnTo>
                                <a:pt x="442619" y="147698"/>
                              </a:lnTo>
                              <a:cubicBezTo>
                                <a:pt x="452548" y="142733"/>
                                <a:pt x="447584" y="137768"/>
                                <a:pt x="442619" y="132804"/>
                              </a:cubicBezTo>
                              <a:lnTo>
                                <a:pt x="219211" y="3723"/>
                              </a:lnTo>
                              <a:cubicBezTo>
                                <a:pt x="214247" y="-1241"/>
                                <a:pt x="199353" y="-1241"/>
                                <a:pt x="189424" y="3723"/>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96" name="Polyline: figure 95">
                          <a:extLst>
                            <a:ext uri="{FF2B5EF4-FFF2-40B4-BE49-F238E27FC236}">
                              <a16:creationId xmlns:a16="http://schemas.microsoft.com/office/drawing/2014/main" id="{37557C16-44D8-413B-A101-EAED8C2F01F0}"/>
                            </a:ext>
                          </a:extLst>
                        </p:cNvPr>
                        <p:cNvSpPr/>
                        <p:nvPr/>
                      </p:nvSpPr>
                      <p:spPr>
                        <a:xfrm>
                          <a:off x="13634132" y="9448664"/>
                          <a:ext cx="448351" cy="251954"/>
                        </a:xfrm>
                        <a:custGeom>
                          <a:avLst/>
                          <a:gdLst>
                            <a:gd name="connsiteX0" fmla="*/ 189424 w 448351"/>
                            <a:gd name="connsiteY0" fmla="*/ 0 h 251954"/>
                            <a:gd name="connsiteX1" fmla="*/ 5733 w 448351"/>
                            <a:gd name="connsiteY1" fmla="*/ 104257 h 251954"/>
                            <a:gd name="connsiteX2" fmla="*/ 5733 w 448351"/>
                            <a:gd name="connsiteY2" fmla="*/ 119151 h 251954"/>
                            <a:gd name="connsiteX3" fmla="*/ 229141 w 448351"/>
                            <a:gd name="connsiteY3" fmla="*/ 248231 h 251954"/>
                            <a:gd name="connsiteX4" fmla="*/ 258928 w 448351"/>
                            <a:gd name="connsiteY4" fmla="*/ 248231 h 251954"/>
                            <a:gd name="connsiteX5" fmla="*/ 442619 w 448351"/>
                            <a:gd name="connsiteY5" fmla="*/ 143974 h 251954"/>
                            <a:gd name="connsiteX6" fmla="*/ 442619 w 448351"/>
                            <a:gd name="connsiteY6" fmla="*/ 129080 h 251954"/>
                            <a:gd name="connsiteX7" fmla="*/ 219211 w 448351"/>
                            <a:gd name="connsiteY7" fmla="*/ 0 h 251954"/>
                            <a:gd name="connsiteX8" fmla="*/ 189424 w 448351"/>
                            <a:gd name="connsiteY8" fmla="*/ 0 h 25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1954">
                              <a:moveTo>
                                <a:pt x="189424" y="0"/>
                              </a:moveTo>
                              <a:lnTo>
                                <a:pt x="5733" y="104257"/>
                              </a:lnTo>
                              <a:cubicBezTo>
                                <a:pt x="-4197" y="109222"/>
                                <a:pt x="768" y="114186"/>
                                <a:pt x="5733" y="119151"/>
                              </a:cubicBezTo>
                              <a:lnTo>
                                <a:pt x="229141" y="248231"/>
                              </a:lnTo>
                              <a:cubicBezTo>
                                <a:pt x="239070" y="253196"/>
                                <a:pt x="253964" y="253196"/>
                                <a:pt x="258928" y="248231"/>
                              </a:cubicBezTo>
                              <a:lnTo>
                                <a:pt x="442619" y="143974"/>
                              </a:lnTo>
                              <a:cubicBezTo>
                                <a:pt x="452549" y="139009"/>
                                <a:pt x="447584" y="134045"/>
                                <a:pt x="442619" y="129080"/>
                              </a:cubicBezTo>
                              <a:lnTo>
                                <a:pt x="219211" y="0"/>
                              </a:lnTo>
                              <a:cubicBezTo>
                                <a:pt x="209282" y="0"/>
                                <a:pt x="199353" y="0"/>
                                <a:pt x="189424" y="0"/>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97" name="Polyline: figure 96">
                          <a:extLst>
                            <a:ext uri="{FF2B5EF4-FFF2-40B4-BE49-F238E27FC236}">
                              <a16:creationId xmlns:a16="http://schemas.microsoft.com/office/drawing/2014/main" id="{1E329FD4-EE1D-4A2E-97F6-C5523849B5CD}"/>
                            </a:ext>
                          </a:extLst>
                        </p:cNvPr>
                        <p:cNvSpPr/>
                        <p:nvPr/>
                      </p:nvSpPr>
                      <p:spPr>
                        <a:xfrm>
                          <a:off x="13371008" y="9598844"/>
                          <a:ext cx="448351" cy="255678"/>
                        </a:xfrm>
                        <a:custGeom>
                          <a:avLst/>
                          <a:gdLst>
                            <a:gd name="connsiteX0" fmla="*/ 189423 w 448351"/>
                            <a:gd name="connsiteY0" fmla="*/ 3724 h 255678"/>
                            <a:gd name="connsiteX1" fmla="*/ 5733 w 448351"/>
                            <a:gd name="connsiteY1" fmla="*/ 107981 h 255678"/>
                            <a:gd name="connsiteX2" fmla="*/ 5733 w 448351"/>
                            <a:gd name="connsiteY2" fmla="*/ 122874 h 255678"/>
                            <a:gd name="connsiteX3" fmla="*/ 229140 w 448351"/>
                            <a:gd name="connsiteY3" fmla="*/ 251955 h 255678"/>
                            <a:gd name="connsiteX4" fmla="*/ 258928 w 448351"/>
                            <a:gd name="connsiteY4" fmla="*/ 251955 h 255678"/>
                            <a:gd name="connsiteX5" fmla="*/ 442619 w 448351"/>
                            <a:gd name="connsiteY5" fmla="*/ 147697 h 255678"/>
                            <a:gd name="connsiteX6" fmla="*/ 442619 w 448351"/>
                            <a:gd name="connsiteY6" fmla="*/ 132804 h 255678"/>
                            <a:gd name="connsiteX7" fmla="*/ 219211 w 448351"/>
                            <a:gd name="connsiteY7" fmla="*/ 3724 h 255678"/>
                            <a:gd name="connsiteX8" fmla="*/ 189423 w 448351"/>
                            <a:gd name="connsiteY8" fmla="*/ 3724 h 2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8">
                              <a:moveTo>
                                <a:pt x="189423" y="3724"/>
                              </a:moveTo>
                              <a:lnTo>
                                <a:pt x="5733" y="107981"/>
                              </a:lnTo>
                              <a:cubicBezTo>
                                <a:pt x="-4197" y="112945"/>
                                <a:pt x="768" y="117910"/>
                                <a:pt x="5733" y="122874"/>
                              </a:cubicBezTo>
                              <a:lnTo>
                                <a:pt x="229140" y="251955"/>
                              </a:lnTo>
                              <a:cubicBezTo>
                                <a:pt x="239070" y="256920"/>
                                <a:pt x="253964" y="256920"/>
                                <a:pt x="258928" y="251955"/>
                              </a:cubicBezTo>
                              <a:lnTo>
                                <a:pt x="442619" y="147697"/>
                              </a:lnTo>
                              <a:cubicBezTo>
                                <a:pt x="452548" y="142733"/>
                                <a:pt x="447584" y="137768"/>
                                <a:pt x="442619" y="132804"/>
                              </a:cubicBezTo>
                              <a:lnTo>
                                <a:pt x="219211" y="3724"/>
                              </a:lnTo>
                              <a:cubicBezTo>
                                <a:pt x="209282" y="-1241"/>
                                <a:pt x="194388" y="-1241"/>
                                <a:pt x="189423" y="372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98" name="Polyline: figure 97">
                          <a:extLst>
                            <a:ext uri="{FF2B5EF4-FFF2-40B4-BE49-F238E27FC236}">
                              <a16:creationId xmlns:a16="http://schemas.microsoft.com/office/drawing/2014/main" id="{3741BE1F-1063-4C83-BA75-DDD373E0E789}"/>
                            </a:ext>
                          </a:extLst>
                        </p:cNvPr>
                        <p:cNvSpPr/>
                        <p:nvPr/>
                      </p:nvSpPr>
                      <p:spPr>
                        <a:xfrm>
                          <a:off x="14716419" y="9574021"/>
                          <a:ext cx="448351" cy="255678"/>
                        </a:xfrm>
                        <a:custGeom>
                          <a:avLst/>
                          <a:gdLst>
                            <a:gd name="connsiteX0" fmla="*/ 258928 w 448351"/>
                            <a:gd name="connsiteY0" fmla="*/ 251955 h 255678"/>
                            <a:gd name="connsiteX1" fmla="*/ 442619 w 448351"/>
                            <a:gd name="connsiteY1" fmla="*/ 147697 h 255678"/>
                            <a:gd name="connsiteX2" fmla="*/ 442619 w 448351"/>
                            <a:gd name="connsiteY2" fmla="*/ 132804 h 255678"/>
                            <a:gd name="connsiteX3" fmla="*/ 219211 w 448351"/>
                            <a:gd name="connsiteY3" fmla="*/ 3724 h 255678"/>
                            <a:gd name="connsiteX4" fmla="*/ 189424 w 448351"/>
                            <a:gd name="connsiteY4" fmla="*/ 3724 h 255678"/>
                            <a:gd name="connsiteX5" fmla="*/ 5733 w 448351"/>
                            <a:gd name="connsiteY5" fmla="*/ 107981 h 255678"/>
                            <a:gd name="connsiteX6" fmla="*/ 5733 w 448351"/>
                            <a:gd name="connsiteY6" fmla="*/ 122874 h 255678"/>
                            <a:gd name="connsiteX7" fmla="*/ 229140 w 448351"/>
                            <a:gd name="connsiteY7" fmla="*/ 251955 h 255678"/>
                            <a:gd name="connsiteX8" fmla="*/ 258928 w 448351"/>
                            <a:gd name="connsiteY8" fmla="*/ 251955 h 2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8">
                              <a:moveTo>
                                <a:pt x="258928" y="251955"/>
                              </a:moveTo>
                              <a:lnTo>
                                <a:pt x="442619" y="147697"/>
                              </a:lnTo>
                              <a:cubicBezTo>
                                <a:pt x="452548" y="142733"/>
                                <a:pt x="447584" y="137768"/>
                                <a:pt x="442619" y="132804"/>
                              </a:cubicBezTo>
                              <a:lnTo>
                                <a:pt x="219211" y="3724"/>
                              </a:lnTo>
                              <a:cubicBezTo>
                                <a:pt x="209282" y="-1241"/>
                                <a:pt x="199353" y="-1241"/>
                                <a:pt x="189424" y="3724"/>
                              </a:cubicBezTo>
                              <a:lnTo>
                                <a:pt x="5733" y="107981"/>
                              </a:lnTo>
                              <a:cubicBezTo>
                                <a:pt x="-4197" y="112945"/>
                                <a:pt x="768" y="117910"/>
                                <a:pt x="5733" y="122874"/>
                              </a:cubicBezTo>
                              <a:lnTo>
                                <a:pt x="229140" y="251955"/>
                              </a:lnTo>
                              <a:cubicBezTo>
                                <a:pt x="239070" y="256920"/>
                                <a:pt x="253964" y="256920"/>
                                <a:pt x="258928"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99" name="Polyline: figure 98">
                          <a:extLst>
                            <a:ext uri="{FF2B5EF4-FFF2-40B4-BE49-F238E27FC236}">
                              <a16:creationId xmlns:a16="http://schemas.microsoft.com/office/drawing/2014/main" id="{2D86128A-BBB5-4E94-8F6C-D627FF93B7F3}"/>
                            </a:ext>
                          </a:extLst>
                        </p:cNvPr>
                        <p:cNvSpPr/>
                        <p:nvPr/>
                      </p:nvSpPr>
                      <p:spPr>
                        <a:xfrm>
                          <a:off x="17049790" y="7473988"/>
                          <a:ext cx="448351" cy="255677"/>
                        </a:xfrm>
                        <a:custGeom>
                          <a:avLst/>
                          <a:gdLst>
                            <a:gd name="connsiteX0" fmla="*/ 189424 w 448351"/>
                            <a:gd name="connsiteY0" fmla="*/ 3723 h 255677"/>
                            <a:gd name="connsiteX1" fmla="*/ 5733 w 448351"/>
                            <a:gd name="connsiteY1" fmla="*/ 107980 h 255677"/>
                            <a:gd name="connsiteX2" fmla="*/ 5733 w 448351"/>
                            <a:gd name="connsiteY2" fmla="*/ 122874 h 255677"/>
                            <a:gd name="connsiteX3" fmla="*/ 229141 w 448351"/>
                            <a:gd name="connsiteY3" fmla="*/ 251954 h 255677"/>
                            <a:gd name="connsiteX4" fmla="*/ 258928 w 448351"/>
                            <a:gd name="connsiteY4" fmla="*/ 251954 h 255677"/>
                            <a:gd name="connsiteX5" fmla="*/ 442619 w 448351"/>
                            <a:gd name="connsiteY5" fmla="*/ 147698 h 255677"/>
                            <a:gd name="connsiteX6" fmla="*/ 442619 w 448351"/>
                            <a:gd name="connsiteY6" fmla="*/ 132804 h 255677"/>
                            <a:gd name="connsiteX7" fmla="*/ 219211 w 448351"/>
                            <a:gd name="connsiteY7" fmla="*/ 3723 h 255677"/>
                            <a:gd name="connsiteX8" fmla="*/ 189424 w 448351"/>
                            <a:gd name="connsiteY8" fmla="*/ 3723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4" y="3723"/>
                              </a:moveTo>
                              <a:lnTo>
                                <a:pt x="5733" y="107980"/>
                              </a:lnTo>
                              <a:cubicBezTo>
                                <a:pt x="-4197" y="112945"/>
                                <a:pt x="768" y="117910"/>
                                <a:pt x="5733" y="122874"/>
                              </a:cubicBezTo>
                              <a:lnTo>
                                <a:pt x="229141" y="251954"/>
                              </a:lnTo>
                              <a:cubicBezTo>
                                <a:pt x="239070" y="256919"/>
                                <a:pt x="253964" y="256919"/>
                                <a:pt x="258928" y="251954"/>
                              </a:cubicBezTo>
                              <a:lnTo>
                                <a:pt x="442619" y="147698"/>
                              </a:lnTo>
                              <a:cubicBezTo>
                                <a:pt x="452549" y="142733"/>
                                <a:pt x="447584" y="137768"/>
                                <a:pt x="442619" y="132804"/>
                              </a:cubicBezTo>
                              <a:lnTo>
                                <a:pt x="219211" y="3723"/>
                              </a:lnTo>
                              <a:cubicBezTo>
                                <a:pt x="214247" y="-1241"/>
                                <a:pt x="199353" y="-1241"/>
                                <a:pt x="189424" y="3723"/>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00" name="Polyline: figure 99">
                          <a:extLst>
                            <a:ext uri="{FF2B5EF4-FFF2-40B4-BE49-F238E27FC236}">
                              <a16:creationId xmlns:a16="http://schemas.microsoft.com/office/drawing/2014/main" id="{23A36B10-9C53-4802-A0CF-BCED5061B786}"/>
                            </a:ext>
                          </a:extLst>
                        </p:cNvPr>
                        <p:cNvSpPr/>
                        <p:nvPr/>
                      </p:nvSpPr>
                      <p:spPr>
                        <a:xfrm>
                          <a:off x="16732055" y="7659345"/>
                          <a:ext cx="448351" cy="254010"/>
                        </a:xfrm>
                        <a:custGeom>
                          <a:avLst/>
                          <a:gdLst>
                            <a:gd name="connsiteX0" fmla="*/ 189423 w 448351"/>
                            <a:gd name="connsiteY0" fmla="*/ 2056 h 254010"/>
                            <a:gd name="connsiteX1" fmla="*/ 5732 w 448351"/>
                            <a:gd name="connsiteY1" fmla="*/ 106314 h 254010"/>
                            <a:gd name="connsiteX2" fmla="*/ 5732 w 448351"/>
                            <a:gd name="connsiteY2" fmla="*/ 121208 h 254010"/>
                            <a:gd name="connsiteX3" fmla="*/ 229140 w 448351"/>
                            <a:gd name="connsiteY3" fmla="*/ 250287 h 254010"/>
                            <a:gd name="connsiteX4" fmla="*/ 258928 w 448351"/>
                            <a:gd name="connsiteY4" fmla="*/ 250287 h 254010"/>
                            <a:gd name="connsiteX5" fmla="*/ 442619 w 448351"/>
                            <a:gd name="connsiteY5" fmla="*/ 146031 h 254010"/>
                            <a:gd name="connsiteX6" fmla="*/ 442619 w 448351"/>
                            <a:gd name="connsiteY6" fmla="*/ 131137 h 254010"/>
                            <a:gd name="connsiteX7" fmla="*/ 219211 w 448351"/>
                            <a:gd name="connsiteY7" fmla="*/ 7021 h 254010"/>
                            <a:gd name="connsiteX8" fmla="*/ 189423 w 448351"/>
                            <a:gd name="connsiteY8" fmla="*/ 2056 h 25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4010">
                              <a:moveTo>
                                <a:pt x="189423" y="2056"/>
                              </a:moveTo>
                              <a:lnTo>
                                <a:pt x="5732" y="106314"/>
                              </a:lnTo>
                              <a:cubicBezTo>
                                <a:pt x="-4197" y="111278"/>
                                <a:pt x="768" y="116243"/>
                                <a:pt x="5732" y="121208"/>
                              </a:cubicBezTo>
                              <a:lnTo>
                                <a:pt x="229140" y="250287"/>
                              </a:lnTo>
                              <a:cubicBezTo>
                                <a:pt x="239069" y="255252"/>
                                <a:pt x="253963" y="255252"/>
                                <a:pt x="258928" y="250287"/>
                              </a:cubicBezTo>
                              <a:lnTo>
                                <a:pt x="442619" y="146031"/>
                              </a:lnTo>
                              <a:cubicBezTo>
                                <a:pt x="452548" y="141066"/>
                                <a:pt x="447584" y="136102"/>
                                <a:pt x="442619" y="131137"/>
                              </a:cubicBezTo>
                              <a:lnTo>
                                <a:pt x="219211" y="7021"/>
                              </a:lnTo>
                              <a:cubicBezTo>
                                <a:pt x="209282" y="2056"/>
                                <a:pt x="194388" y="-2908"/>
                                <a:pt x="189423" y="2056"/>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01" name="Polyline: figure 100">
                          <a:extLst>
                            <a:ext uri="{FF2B5EF4-FFF2-40B4-BE49-F238E27FC236}">
                              <a16:creationId xmlns:a16="http://schemas.microsoft.com/office/drawing/2014/main" id="{53955CE6-3B35-4241-AB57-D0332E6E4094}"/>
                            </a:ext>
                          </a:extLst>
                        </p:cNvPr>
                        <p:cNvSpPr/>
                        <p:nvPr/>
                      </p:nvSpPr>
                      <p:spPr>
                        <a:xfrm>
                          <a:off x="17317880" y="7320084"/>
                          <a:ext cx="448351" cy="255677"/>
                        </a:xfrm>
                        <a:custGeom>
                          <a:avLst/>
                          <a:gdLst>
                            <a:gd name="connsiteX0" fmla="*/ 189423 w 448351"/>
                            <a:gd name="connsiteY0" fmla="*/ 3724 h 255677"/>
                            <a:gd name="connsiteX1" fmla="*/ 5733 w 448351"/>
                            <a:gd name="connsiteY1" fmla="*/ 107980 h 255677"/>
                            <a:gd name="connsiteX2" fmla="*/ 5733 w 448351"/>
                            <a:gd name="connsiteY2" fmla="*/ 122874 h 255677"/>
                            <a:gd name="connsiteX3" fmla="*/ 229141 w 448351"/>
                            <a:gd name="connsiteY3" fmla="*/ 251955 h 255677"/>
                            <a:gd name="connsiteX4" fmla="*/ 258929 w 448351"/>
                            <a:gd name="connsiteY4" fmla="*/ 251955 h 255677"/>
                            <a:gd name="connsiteX5" fmla="*/ 442619 w 448351"/>
                            <a:gd name="connsiteY5" fmla="*/ 147697 h 255677"/>
                            <a:gd name="connsiteX6" fmla="*/ 442619 w 448351"/>
                            <a:gd name="connsiteY6" fmla="*/ 132803 h 255677"/>
                            <a:gd name="connsiteX7" fmla="*/ 219211 w 448351"/>
                            <a:gd name="connsiteY7" fmla="*/ 3724 h 255677"/>
                            <a:gd name="connsiteX8" fmla="*/ 189423 w 448351"/>
                            <a:gd name="connsiteY8" fmla="*/ 372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3" y="3724"/>
                              </a:moveTo>
                              <a:lnTo>
                                <a:pt x="5733" y="107980"/>
                              </a:lnTo>
                              <a:cubicBezTo>
                                <a:pt x="-4196" y="112945"/>
                                <a:pt x="768" y="117909"/>
                                <a:pt x="5733" y="122874"/>
                              </a:cubicBezTo>
                              <a:lnTo>
                                <a:pt x="229141" y="251955"/>
                              </a:lnTo>
                              <a:cubicBezTo>
                                <a:pt x="239070" y="256919"/>
                                <a:pt x="248999" y="256919"/>
                                <a:pt x="258929" y="251955"/>
                              </a:cubicBezTo>
                              <a:lnTo>
                                <a:pt x="442619" y="147697"/>
                              </a:lnTo>
                              <a:cubicBezTo>
                                <a:pt x="452548" y="142732"/>
                                <a:pt x="447583" y="137768"/>
                                <a:pt x="442619" y="132803"/>
                              </a:cubicBezTo>
                              <a:lnTo>
                                <a:pt x="219211" y="3724"/>
                              </a:lnTo>
                              <a:cubicBezTo>
                                <a:pt x="209282" y="-1241"/>
                                <a:pt x="194388" y="-1241"/>
                                <a:pt x="189423" y="372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02" name="Polyline: figure 101">
                          <a:extLst>
                            <a:ext uri="{FF2B5EF4-FFF2-40B4-BE49-F238E27FC236}">
                              <a16:creationId xmlns:a16="http://schemas.microsoft.com/office/drawing/2014/main" id="{7B7AC69C-1E42-4E71-8746-D128C45E701C}"/>
                            </a:ext>
                          </a:extLst>
                        </p:cNvPr>
                        <p:cNvSpPr/>
                        <p:nvPr/>
                      </p:nvSpPr>
                      <p:spPr>
                        <a:xfrm>
                          <a:off x="15917857" y="8511593"/>
                          <a:ext cx="448351" cy="255677"/>
                        </a:xfrm>
                        <a:custGeom>
                          <a:avLst/>
                          <a:gdLst>
                            <a:gd name="connsiteX0" fmla="*/ 258928 w 448351"/>
                            <a:gd name="connsiteY0" fmla="*/ 251955 h 255677"/>
                            <a:gd name="connsiteX1" fmla="*/ 442619 w 448351"/>
                            <a:gd name="connsiteY1" fmla="*/ 147697 h 255677"/>
                            <a:gd name="connsiteX2" fmla="*/ 442619 w 448351"/>
                            <a:gd name="connsiteY2" fmla="*/ 132803 h 255677"/>
                            <a:gd name="connsiteX3" fmla="*/ 219211 w 448351"/>
                            <a:gd name="connsiteY3" fmla="*/ 3724 h 255677"/>
                            <a:gd name="connsiteX4" fmla="*/ 189424 w 448351"/>
                            <a:gd name="connsiteY4" fmla="*/ 3724 h 255677"/>
                            <a:gd name="connsiteX5" fmla="*/ 5733 w 448351"/>
                            <a:gd name="connsiteY5" fmla="*/ 107980 h 255677"/>
                            <a:gd name="connsiteX6" fmla="*/ 5733 w 448351"/>
                            <a:gd name="connsiteY6" fmla="*/ 122874 h 255677"/>
                            <a:gd name="connsiteX7" fmla="*/ 229141 w 448351"/>
                            <a:gd name="connsiteY7" fmla="*/ 251955 h 255677"/>
                            <a:gd name="connsiteX8" fmla="*/ 258928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5"/>
                              </a:moveTo>
                              <a:lnTo>
                                <a:pt x="442619" y="147697"/>
                              </a:lnTo>
                              <a:cubicBezTo>
                                <a:pt x="452549" y="142732"/>
                                <a:pt x="447584" y="137768"/>
                                <a:pt x="442619" y="132803"/>
                              </a:cubicBezTo>
                              <a:lnTo>
                                <a:pt x="219211" y="3724"/>
                              </a:lnTo>
                              <a:cubicBezTo>
                                <a:pt x="209282" y="-1241"/>
                                <a:pt x="194388" y="-1241"/>
                                <a:pt x="189424" y="3724"/>
                              </a:cubicBezTo>
                              <a:lnTo>
                                <a:pt x="5733" y="107980"/>
                              </a:lnTo>
                              <a:cubicBezTo>
                                <a:pt x="-4197" y="112945"/>
                                <a:pt x="768" y="117909"/>
                                <a:pt x="5733" y="122874"/>
                              </a:cubicBezTo>
                              <a:lnTo>
                                <a:pt x="229141" y="251955"/>
                              </a:lnTo>
                              <a:cubicBezTo>
                                <a:pt x="234105" y="256919"/>
                                <a:pt x="248999" y="256919"/>
                                <a:pt x="258928"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03" name="Polyline: figure 102">
                          <a:extLst>
                            <a:ext uri="{FF2B5EF4-FFF2-40B4-BE49-F238E27FC236}">
                              <a16:creationId xmlns:a16="http://schemas.microsoft.com/office/drawing/2014/main" id="{711A6558-8290-4D19-927D-0263DE1EC679}"/>
                            </a:ext>
                          </a:extLst>
                        </p:cNvPr>
                        <p:cNvSpPr/>
                        <p:nvPr/>
                      </p:nvSpPr>
                      <p:spPr>
                        <a:xfrm>
                          <a:off x="17581005" y="7171146"/>
                          <a:ext cx="448351" cy="255677"/>
                        </a:xfrm>
                        <a:custGeom>
                          <a:avLst/>
                          <a:gdLst>
                            <a:gd name="connsiteX0" fmla="*/ 219211 w 448351"/>
                            <a:gd name="connsiteY0" fmla="*/ 3724 h 255677"/>
                            <a:gd name="connsiteX1" fmla="*/ 189423 w 448351"/>
                            <a:gd name="connsiteY1" fmla="*/ 3724 h 255677"/>
                            <a:gd name="connsiteX2" fmla="*/ 5733 w 448351"/>
                            <a:gd name="connsiteY2" fmla="*/ 107980 h 255677"/>
                            <a:gd name="connsiteX3" fmla="*/ 5733 w 448351"/>
                            <a:gd name="connsiteY3" fmla="*/ 122874 h 255677"/>
                            <a:gd name="connsiteX4" fmla="*/ 229141 w 448351"/>
                            <a:gd name="connsiteY4" fmla="*/ 251955 h 255677"/>
                            <a:gd name="connsiteX5" fmla="*/ 258928 w 448351"/>
                            <a:gd name="connsiteY5" fmla="*/ 251955 h 255677"/>
                            <a:gd name="connsiteX6" fmla="*/ 442619 w 448351"/>
                            <a:gd name="connsiteY6" fmla="*/ 147697 h 255677"/>
                            <a:gd name="connsiteX7" fmla="*/ 442619 w 448351"/>
                            <a:gd name="connsiteY7" fmla="*/ 132803 h 255677"/>
                            <a:gd name="connsiteX8" fmla="*/ 219211 w 448351"/>
                            <a:gd name="connsiteY8" fmla="*/ 372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19211" y="3724"/>
                              </a:moveTo>
                              <a:cubicBezTo>
                                <a:pt x="209282" y="-1241"/>
                                <a:pt x="194388" y="-1241"/>
                                <a:pt x="189423" y="3724"/>
                              </a:cubicBezTo>
                              <a:lnTo>
                                <a:pt x="5733" y="107980"/>
                              </a:lnTo>
                              <a:cubicBezTo>
                                <a:pt x="-4196" y="112945"/>
                                <a:pt x="768" y="117909"/>
                                <a:pt x="5733" y="122874"/>
                              </a:cubicBezTo>
                              <a:lnTo>
                                <a:pt x="229141" y="251955"/>
                              </a:lnTo>
                              <a:cubicBezTo>
                                <a:pt x="239070" y="256919"/>
                                <a:pt x="253964" y="256919"/>
                                <a:pt x="258928" y="251955"/>
                              </a:cubicBezTo>
                              <a:lnTo>
                                <a:pt x="442619" y="147697"/>
                              </a:lnTo>
                              <a:cubicBezTo>
                                <a:pt x="452548" y="142732"/>
                                <a:pt x="447583" y="137768"/>
                                <a:pt x="442619" y="132803"/>
                              </a:cubicBezTo>
                              <a:lnTo>
                                <a:pt x="219211" y="372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04" name="Polyline: figure 103">
                          <a:extLst>
                            <a:ext uri="{FF2B5EF4-FFF2-40B4-BE49-F238E27FC236}">
                              <a16:creationId xmlns:a16="http://schemas.microsoft.com/office/drawing/2014/main" id="{4F76C58C-6148-4915-BBC2-82E792EF6559}"/>
                            </a:ext>
                          </a:extLst>
                        </p:cNvPr>
                        <p:cNvSpPr/>
                        <p:nvPr/>
                      </p:nvSpPr>
                      <p:spPr>
                        <a:xfrm>
                          <a:off x="14984509" y="9420118"/>
                          <a:ext cx="448351" cy="255677"/>
                        </a:xfrm>
                        <a:custGeom>
                          <a:avLst/>
                          <a:gdLst>
                            <a:gd name="connsiteX0" fmla="*/ 258928 w 448351"/>
                            <a:gd name="connsiteY0" fmla="*/ 251954 h 255677"/>
                            <a:gd name="connsiteX1" fmla="*/ 442619 w 448351"/>
                            <a:gd name="connsiteY1" fmla="*/ 147698 h 255677"/>
                            <a:gd name="connsiteX2" fmla="*/ 442619 w 448351"/>
                            <a:gd name="connsiteY2" fmla="*/ 132804 h 255677"/>
                            <a:gd name="connsiteX3" fmla="*/ 219211 w 448351"/>
                            <a:gd name="connsiteY3" fmla="*/ 3723 h 255677"/>
                            <a:gd name="connsiteX4" fmla="*/ 189423 w 448351"/>
                            <a:gd name="connsiteY4" fmla="*/ 3723 h 255677"/>
                            <a:gd name="connsiteX5" fmla="*/ 5733 w 448351"/>
                            <a:gd name="connsiteY5" fmla="*/ 107980 h 255677"/>
                            <a:gd name="connsiteX6" fmla="*/ 5733 w 448351"/>
                            <a:gd name="connsiteY6" fmla="*/ 122874 h 255677"/>
                            <a:gd name="connsiteX7" fmla="*/ 229140 w 448351"/>
                            <a:gd name="connsiteY7" fmla="*/ 251954 h 255677"/>
                            <a:gd name="connsiteX8" fmla="*/ 258928 w 448351"/>
                            <a:gd name="connsiteY8" fmla="*/ 25195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4"/>
                              </a:moveTo>
                              <a:lnTo>
                                <a:pt x="442619" y="147698"/>
                              </a:lnTo>
                              <a:cubicBezTo>
                                <a:pt x="452548" y="142733"/>
                                <a:pt x="447584" y="137768"/>
                                <a:pt x="442619" y="132804"/>
                              </a:cubicBezTo>
                              <a:lnTo>
                                <a:pt x="219211" y="3723"/>
                              </a:lnTo>
                              <a:cubicBezTo>
                                <a:pt x="209282" y="-1241"/>
                                <a:pt x="199353" y="-1241"/>
                                <a:pt x="189423" y="3723"/>
                              </a:cubicBezTo>
                              <a:lnTo>
                                <a:pt x="5733" y="107980"/>
                              </a:lnTo>
                              <a:cubicBezTo>
                                <a:pt x="-4197" y="112945"/>
                                <a:pt x="768" y="117910"/>
                                <a:pt x="5733" y="122874"/>
                              </a:cubicBezTo>
                              <a:lnTo>
                                <a:pt x="229140" y="251954"/>
                              </a:lnTo>
                              <a:cubicBezTo>
                                <a:pt x="234105" y="256919"/>
                                <a:pt x="248999" y="256919"/>
                                <a:pt x="258928" y="25195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05" name="Polyline: figure 104">
                          <a:extLst>
                            <a:ext uri="{FF2B5EF4-FFF2-40B4-BE49-F238E27FC236}">
                              <a16:creationId xmlns:a16="http://schemas.microsoft.com/office/drawing/2014/main" id="{6B13DBA6-7656-4121-8E5F-F4375BD6E1C5}"/>
                            </a:ext>
                          </a:extLst>
                        </p:cNvPr>
                        <p:cNvSpPr/>
                        <p:nvPr/>
                      </p:nvSpPr>
                      <p:spPr>
                        <a:xfrm>
                          <a:off x="18231369" y="7543492"/>
                          <a:ext cx="448351" cy="255677"/>
                        </a:xfrm>
                        <a:custGeom>
                          <a:avLst/>
                          <a:gdLst>
                            <a:gd name="connsiteX0" fmla="*/ 258928 w 448351"/>
                            <a:gd name="connsiteY0" fmla="*/ 251955 h 255677"/>
                            <a:gd name="connsiteX1" fmla="*/ 442619 w 448351"/>
                            <a:gd name="connsiteY1" fmla="*/ 147697 h 255677"/>
                            <a:gd name="connsiteX2" fmla="*/ 442619 w 448351"/>
                            <a:gd name="connsiteY2" fmla="*/ 132803 h 255677"/>
                            <a:gd name="connsiteX3" fmla="*/ 219211 w 448351"/>
                            <a:gd name="connsiteY3" fmla="*/ 3724 h 255677"/>
                            <a:gd name="connsiteX4" fmla="*/ 189424 w 448351"/>
                            <a:gd name="connsiteY4" fmla="*/ 3724 h 255677"/>
                            <a:gd name="connsiteX5" fmla="*/ 5732 w 448351"/>
                            <a:gd name="connsiteY5" fmla="*/ 107980 h 255677"/>
                            <a:gd name="connsiteX6" fmla="*/ 5732 w 448351"/>
                            <a:gd name="connsiteY6" fmla="*/ 122874 h 255677"/>
                            <a:gd name="connsiteX7" fmla="*/ 229140 w 448351"/>
                            <a:gd name="connsiteY7" fmla="*/ 251955 h 255677"/>
                            <a:gd name="connsiteX8" fmla="*/ 258928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5"/>
                              </a:moveTo>
                              <a:lnTo>
                                <a:pt x="442619" y="147697"/>
                              </a:lnTo>
                              <a:cubicBezTo>
                                <a:pt x="452548" y="142732"/>
                                <a:pt x="447584" y="137768"/>
                                <a:pt x="442619" y="132803"/>
                              </a:cubicBezTo>
                              <a:lnTo>
                                <a:pt x="219211" y="3724"/>
                              </a:lnTo>
                              <a:cubicBezTo>
                                <a:pt x="209282" y="-1241"/>
                                <a:pt x="194388" y="-1241"/>
                                <a:pt x="189424" y="3724"/>
                              </a:cubicBezTo>
                              <a:lnTo>
                                <a:pt x="5732" y="107980"/>
                              </a:lnTo>
                              <a:cubicBezTo>
                                <a:pt x="-4197" y="112945"/>
                                <a:pt x="768" y="117909"/>
                                <a:pt x="5732" y="122874"/>
                              </a:cubicBezTo>
                              <a:lnTo>
                                <a:pt x="229140" y="251955"/>
                              </a:lnTo>
                              <a:cubicBezTo>
                                <a:pt x="239070" y="256919"/>
                                <a:pt x="253963" y="256919"/>
                                <a:pt x="258928"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06" name="Polyline: figure 105">
                          <a:extLst>
                            <a:ext uri="{FF2B5EF4-FFF2-40B4-BE49-F238E27FC236}">
                              <a16:creationId xmlns:a16="http://schemas.microsoft.com/office/drawing/2014/main" id="{303EA69F-9524-4B33-AAD2-2D743ECFFD81}"/>
                            </a:ext>
                          </a:extLst>
                        </p:cNvPr>
                        <p:cNvSpPr/>
                        <p:nvPr/>
                      </p:nvSpPr>
                      <p:spPr>
                        <a:xfrm>
                          <a:off x="17640580" y="7513704"/>
                          <a:ext cx="453316" cy="255215"/>
                        </a:xfrm>
                        <a:custGeom>
                          <a:avLst/>
                          <a:gdLst>
                            <a:gd name="connsiteX0" fmla="*/ 263893 w 453316"/>
                            <a:gd name="connsiteY0" fmla="*/ 251955 h 255215"/>
                            <a:gd name="connsiteX1" fmla="*/ 447583 w 453316"/>
                            <a:gd name="connsiteY1" fmla="*/ 147697 h 255215"/>
                            <a:gd name="connsiteX2" fmla="*/ 447583 w 453316"/>
                            <a:gd name="connsiteY2" fmla="*/ 132804 h 255215"/>
                            <a:gd name="connsiteX3" fmla="*/ 224176 w 453316"/>
                            <a:gd name="connsiteY3" fmla="*/ 3724 h 255215"/>
                            <a:gd name="connsiteX4" fmla="*/ 194388 w 453316"/>
                            <a:gd name="connsiteY4" fmla="*/ 3724 h 255215"/>
                            <a:gd name="connsiteX5" fmla="*/ 5733 w 453316"/>
                            <a:gd name="connsiteY5" fmla="*/ 103016 h 255215"/>
                            <a:gd name="connsiteX6" fmla="*/ 5733 w 453316"/>
                            <a:gd name="connsiteY6" fmla="*/ 117910 h 255215"/>
                            <a:gd name="connsiteX7" fmla="*/ 229141 w 453316"/>
                            <a:gd name="connsiteY7" fmla="*/ 246990 h 255215"/>
                            <a:gd name="connsiteX8" fmla="*/ 263893 w 453316"/>
                            <a:gd name="connsiteY8" fmla="*/ 251955 h 25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3316" h="255215">
                              <a:moveTo>
                                <a:pt x="263893" y="251955"/>
                              </a:moveTo>
                              <a:lnTo>
                                <a:pt x="447583" y="147697"/>
                              </a:lnTo>
                              <a:cubicBezTo>
                                <a:pt x="457513" y="142733"/>
                                <a:pt x="452548" y="137768"/>
                                <a:pt x="447583" y="132804"/>
                              </a:cubicBezTo>
                              <a:lnTo>
                                <a:pt x="224176" y="3724"/>
                              </a:lnTo>
                              <a:cubicBezTo>
                                <a:pt x="214247" y="-1241"/>
                                <a:pt x="199353" y="-1241"/>
                                <a:pt x="194388" y="3724"/>
                              </a:cubicBezTo>
                              <a:lnTo>
                                <a:pt x="5733" y="103016"/>
                              </a:lnTo>
                              <a:cubicBezTo>
                                <a:pt x="-4196" y="107981"/>
                                <a:pt x="768" y="112945"/>
                                <a:pt x="5733" y="117910"/>
                              </a:cubicBezTo>
                              <a:lnTo>
                                <a:pt x="229141" y="246990"/>
                              </a:lnTo>
                              <a:cubicBezTo>
                                <a:pt x="244035" y="256920"/>
                                <a:pt x="253964" y="256920"/>
                                <a:pt x="263893"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07" name="Polyline: figure 106">
                          <a:extLst>
                            <a:ext uri="{FF2B5EF4-FFF2-40B4-BE49-F238E27FC236}">
                              <a16:creationId xmlns:a16="http://schemas.microsoft.com/office/drawing/2014/main" id="{FCC0528F-5B99-432B-865D-75AE3202A916}"/>
                            </a:ext>
                          </a:extLst>
                        </p:cNvPr>
                        <p:cNvSpPr/>
                        <p:nvPr/>
                      </p:nvSpPr>
                      <p:spPr>
                        <a:xfrm>
                          <a:off x="17903705" y="7354836"/>
                          <a:ext cx="448351" cy="255677"/>
                        </a:xfrm>
                        <a:custGeom>
                          <a:avLst/>
                          <a:gdLst>
                            <a:gd name="connsiteX0" fmla="*/ 219211 w 448351"/>
                            <a:gd name="connsiteY0" fmla="*/ 3724 h 255677"/>
                            <a:gd name="connsiteX1" fmla="*/ 189423 w 448351"/>
                            <a:gd name="connsiteY1" fmla="*/ 3724 h 255677"/>
                            <a:gd name="connsiteX2" fmla="*/ 5733 w 448351"/>
                            <a:gd name="connsiteY2" fmla="*/ 107980 h 255677"/>
                            <a:gd name="connsiteX3" fmla="*/ 5733 w 448351"/>
                            <a:gd name="connsiteY3" fmla="*/ 122874 h 255677"/>
                            <a:gd name="connsiteX4" fmla="*/ 229141 w 448351"/>
                            <a:gd name="connsiteY4" fmla="*/ 251955 h 255677"/>
                            <a:gd name="connsiteX5" fmla="*/ 258928 w 448351"/>
                            <a:gd name="connsiteY5" fmla="*/ 251955 h 255677"/>
                            <a:gd name="connsiteX6" fmla="*/ 442619 w 448351"/>
                            <a:gd name="connsiteY6" fmla="*/ 147697 h 255677"/>
                            <a:gd name="connsiteX7" fmla="*/ 442619 w 448351"/>
                            <a:gd name="connsiteY7" fmla="*/ 132803 h 255677"/>
                            <a:gd name="connsiteX8" fmla="*/ 219211 w 448351"/>
                            <a:gd name="connsiteY8" fmla="*/ 372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19211" y="3724"/>
                              </a:moveTo>
                              <a:cubicBezTo>
                                <a:pt x="209282" y="-1241"/>
                                <a:pt x="194388" y="-1241"/>
                                <a:pt x="189423" y="3724"/>
                              </a:cubicBezTo>
                              <a:lnTo>
                                <a:pt x="5733" y="107980"/>
                              </a:lnTo>
                              <a:cubicBezTo>
                                <a:pt x="-4196" y="112945"/>
                                <a:pt x="768" y="117910"/>
                                <a:pt x="5733" y="122874"/>
                              </a:cubicBezTo>
                              <a:lnTo>
                                <a:pt x="229141" y="251955"/>
                              </a:lnTo>
                              <a:cubicBezTo>
                                <a:pt x="239070" y="256919"/>
                                <a:pt x="253964" y="256919"/>
                                <a:pt x="258928" y="251955"/>
                              </a:cubicBezTo>
                              <a:lnTo>
                                <a:pt x="442619" y="147697"/>
                              </a:lnTo>
                              <a:cubicBezTo>
                                <a:pt x="452548" y="142733"/>
                                <a:pt x="447583" y="137768"/>
                                <a:pt x="442619" y="132803"/>
                              </a:cubicBezTo>
                              <a:lnTo>
                                <a:pt x="219211" y="372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08" name="Polyline: figure 107">
                          <a:extLst>
                            <a:ext uri="{FF2B5EF4-FFF2-40B4-BE49-F238E27FC236}">
                              <a16:creationId xmlns:a16="http://schemas.microsoft.com/office/drawing/2014/main" id="{D63635FA-7A71-4481-A066-6860947A60C8}"/>
                            </a:ext>
                          </a:extLst>
                        </p:cNvPr>
                        <p:cNvSpPr/>
                        <p:nvPr/>
                      </p:nvSpPr>
                      <p:spPr>
                        <a:xfrm>
                          <a:off x="18170080" y="7205898"/>
                          <a:ext cx="772766" cy="444333"/>
                        </a:xfrm>
                        <a:custGeom>
                          <a:avLst/>
                          <a:gdLst>
                            <a:gd name="connsiteX0" fmla="*/ 7447 w 772766"/>
                            <a:gd name="connsiteY0" fmla="*/ 122874 h 444333"/>
                            <a:gd name="connsiteX1" fmla="*/ 553555 w 772766"/>
                            <a:gd name="connsiteY1" fmla="*/ 440610 h 444333"/>
                            <a:gd name="connsiteX2" fmla="*/ 583343 w 772766"/>
                            <a:gd name="connsiteY2" fmla="*/ 440610 h 444333"/>
                            <a:gd name="connsiteX3" fmla="*/ 767034 w 772766"/>
                            <a:gd name="connsiteY3" fmla="*/ 336353 h 444333"/>
                            <a:gd name="connsiteX4" fmla="*/ 767034 w 772766"/>
                            <a:gd name="connsiteY4" fmla="*/ 321459 h 444333"/>
                            <a:gd name="connsiteX5" fmla="*/ 220926 w 772766"/>
                            <a:gd name="connsiteY5" fmla="*/ 3724 h 444333"/>
                            <a:gd name="connsiteX6" fmla="*/ 191138 w 772766"/>
                            <a:gd name="connsiteY6" fmla="*/ 3724 h 444333"/>
                            <a:gd name="connsiteX7" fmla="*/ 7447 w 772766"/>
                            <a:gd name="connsiteY7" fmla="*/ 107980 h 444333"/>
                            <a:gd name="connsiteX8" fmla="*/ 7447 w 772766"/>
                            <a:gd name="connsiteY8" fmla="*/ 122874 h 44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766" h="444333">
                              <a:moveTo>
                                <a:pt x="7447" y="122874"/>
                              </a:moveTo>
                              <a:lnTo>
                                <a:pt x="553555" y="440610"/>
                              </a:lnTo>
                              <a:cubicBezTo>
                                <a:pt x="563484" y="445574"/>
                                <a:pt x="578378" y="445574"/>
                                <a:pt x="583343" y="440610"/>
                              </a:cubicBezTo>
                              <a:lnTo>
                                <a:pt x="767034" y="336353"/>
                              </a:lnTo>
                              <a:cubicBezTo>
                                <a:pt x="776963" y="331388"/>
                                <a:pt x="771999" y="326424"/>
                                <a:pt x="767034" y="321459"/>
                              </a:cubicBezTo>
                              <a:lnTo>
                                <a:pt x="220926" y="3724"/>
                              </a:lnTo>
                              <a:cubicBezTo>
                                <a:pt x="210997" y="-1241"/>
                                <a:pt x="196102" y="-1241"/>
                                <a:pt x="191138" y="3724"/>
                              </a:cubicBezTo>
                              <a:lnTo>
                                <a:pt x="7447" y="107980"/>
                              </a:lnTo>
                              <a:cubicBezTo>
                                <a:pt x="-2482" y="107980"/>
                                <a:pt x="-2482" y="117910"/>
                                <a:pt x="7447" y="12287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09" name="Polyline: figure 108">
                          <a:extLst>
                            <a:ext uri="{FF2B5EF4-FFF2-40B4-BE49-F238E27FC236}">
                              <a16:creationId xmlns:a16="http://schemas.microsoft.com/office/drawing/2014/main" id="{22430721-CFA4-4217-88C4-D0758186C1C4}"/>
                            </a:ext>
                          </a:extLst>
                        </p:cNvPr>
                        <p:cNvSpPr/>
                        <p:nvPr/>
                      </p:nvSpPr>
                      <p:spPr>
                        <a:xfrm>
                          <a:off x="17372490" y="7662643"/>
                          <a:ext cx="448351" cy="255678"/>
                        </a:xfrm>
                        <a:custGeom>
                          <a:avLst/>
                          <a:gdLst>
                            <a:gd name="connsiteX0" fmla="*/ 189424 w 448351"/>
                            <a:gd name="connsiteY0" fmla="*/ 3724 h 255678"/>
                            <a:gd name="connsiteX1" fmla="*/ 5733 w 448351"/>
                            <a:gd name="connsiteY1" fmla="*/ 107981 h 255678"/>
                            <a:gd name="connsiteX2" fmla="*/ 5733 w 448351"/>
                            <a:gd name="connsiteY2" fmla="*/ 122874 h 255678"/>
                            <a:gd name="connsiteX3" fmla="*/ 229141 w 448351"/>
                            <a:gd name="connsiteY3" fmla="*/ 251955 h 255678"/>
                            <a:gd name="connsiteX4" fmla="*/ 258928 w 448351"/>
                            <a:gd name="connsiteY4" fmla="*/ 251955 h 255678"/>
                            <a:gd name="connsiteX5" fmla="*/ 442619 w 448351"/>
                            <a:gd name="connsiteY5" fmla="*/ 147697 h 255678"/>
                            <a:gd name="connsiteX6" fmla="*/ 442619 w 448351"/>
                            <a:gd name="connsiteY6" fmla="*/ 132804 h 255678"/>
                            <a:gd name="connsiteX7" fmla="*/ 219211 w 448351"/>
                            <a:gd name="connsiteY7" fmla="*/ 3724 h 255678"/>
                            <a:gd name="connsiteX8" fmla="*/ 189424 w 448351"/>
                            <a:gd name="connsiteY8" fmla="*/ 3724 h 2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8">
                              <a:moveTo>
                                <a:pt x="189424" y="3724"/>
                              </a:moveTo>
                              <a:lnTo>
                                <a:pt x="5733" y="107981"/>
                              </a:lnTo>
                              <a:cubicBezTo>
                                <a:pt x="-4197" y="112945"/>
                                <a:pt x="768" y="117910"/>
                                <a:pt x="5733" y="122874"/>
                              </a:cubicBezTo>
                              <a:lnTo>
                                <a:pt x="229141" y="251955"/>
                              </a:lnTo>
                              <a:cubicBezTo>
                                <a:pt x="239070" y="256920"/>
                                <a:pt x="253964" y="256920"/>
                                <a:pt x="258928" y="251955"/>
                              </a:cubicBezTo>
                              <a:lnTo>
                                <a:pt x="442619" y="147697"/>
                              </a:lnTo>
                              <a:cubicBezTo>
                                <a:pt x="452549" y="142733"/>
                                <a:pt x="447584" y="137768"/>
                                <a:pt x="442619" y="132804"/>
                              </a:cubicBezTo>
                              <a:lnTo>
                                <a:pt x="219211" y="3724"/>
                              </a:lnTo>
                              <a:cubicBezTo>
                                <a:pt x="209282" y="-1241"/>
                                <a:pt x="199353" y="-1241"/>
                                <a:pt x="189424" y="372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10" name="Polyline: figure 109">
                          <a:extLst>
                            <a:ext uri="{FF2B5EF4-FFF2-40B4-BE49-F238E27FC236}">
                              <a16:creationId xmlns:a16="http://schemas.microsoft.com/office/drawing/2014/main" id="{0A0851FD-693E-4802-B108-C2E3960A32A2}"/>
                            </a:ext>
                          </a:extLst>
                        </p:cNvPr>
                        <p:cNvSpPr/>
                        <p:nvPr/>
                      </p:nvSpPr>
                      <p:spPr>
                        <a:xfrm>
                          <a:off x="15376714" y="8813194"/>
                          <a:ext cx="448351" cy="251954"/>
                        </a:xfrm>
                        <a:custGeom>
                          <a:avLst/>
                          <a:gdLst>
                            <a:gd name="connsiteX0" fmla="*/ 189423 w 448351"/>
                            <a:gd name="connsiteY0" fmla="*/ 0 h 251954"/>
                            <a:gd name="connsiteX1" fmla="*/ 5733 w 448351"/>
                            <a:gd name="connsiteY1" fmla="*/ 104257 h 251954"/>
                            <a:gd name="connsiteX2" fmla="*/ 5733 w 448351"/>
                            <a:gd name="connsiteY2" fmla="*/ 119151 h 251954"/>
                            <a:gd name="connsiteX3" fmla="*/ 229141 w 448351"/>
                            <a:gd name="connsiteY3" fmla="*/ 248231 h 251954"/>
                            <a:gd name="connsiteX4" fmla="*/ 258928 w 448351"/>
                            <a:gd name="connsiteY4" fmla="*/ 248231 h 251954"/>
                            <a:gd name="connsiteX5" fmla="*/ 442619 w 448351"/>
                            <a:gd name="connsiteY5" fmla="*/ 143974 h 251954"/>
                            <a:gd name="connsiteX6" fmla="*/ 442619 w 448351"/>
                            <a:gd name="connsiteY6" fmla="*/ 129080 h 251954"/>
                            <a:gd name="connsiteX7" fmla="*/ 219211 w 448351"/>
                            <a:gd name="connsiteY7" fmla="*/ 0 h 251954"/>
                            <a:gd name="connsiteX8" fmla="*/ 189423 w 448351"/>
                            <a:gd name="connsiteY8" fmla="*/ 0 h 25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1954">
                              <a:moveTo>
                                <a:pt x="189423" y="0"/>
                              </a:moveTo>
                              <a:lnTo>
                                <a:pt x="5733" y="104257"/>
                              </a:lnTo>
                              <a:cubicBezTo>
                                <a:pt x="-4197" y="109221"/>
                                <a:pt x="768" y="114186"/>
                                <a:pt x="5733" y="119151"/>
                              </a:cubicBezTo>
                              <a:lnTo>
                                <a:pt x="229141" y="248231"/>
                              </a:lnTo>
                              <a:cubicBezTo>
                                <a:pt x="239070" y="253195"/>
                                <a:pt x="253964" y="253195"/>
                                <a:pt x="258928" y="248231"/>
                              </a:cubicBezTo>
                              <a:lnTo>
                                <a:pt x="442619" y="143974"/>
                              </a:lnTo>
                              <a:cubicBezTo>
                                <a:pt x="452548" y="139009"/>
                                <a:pt x="447584" y="134045"/>
                                <a:pt x="442619" y="129080"/>
                              </a:cubicBezTo>
                              <a:lnTo>
                                <a:pt x="219211" y="0"/>
                              </a:lnTo>
                              <a:cubicBezTo>
                                <a:pt x="214247" y="0"/>
                                <a:pt x="199353" y="0"/>
                                <a:pt x="189423" y="0"/>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11" name="Polyline: figure 110">
                          <a:extLst>
                            <a:ext uri="{FF2B5EF4-FFF2-40B4-BE49-F238E27FC236}">
                              <a16:creationId xmlns:a16="http://schemas.microsoft.com/office/drawing/2014/main" id="{98D2B074-76CF-4D55-AE1E-2C3911D54DAC}"/>
                            </a:ext>
                          </a:extLst>
                        </p:cNvPr>
                        <p:cNvSpPr/>
                        <p:nvPr/>
                      </p:nvSpPr>
                      <p:spPr>
                        <a:xfrm>
                          <a:off x="17968245" y="7697395"/>
                          <a:ext cx="448351" cy="255677"/>
                        </a:xfrm>
                        <a:custGeom>
                          <a:avLst/>
                          <a:gdLst>
                            <a:gd name="connsiteX0" fmla="*/ 229141 w 448351"/>
                            <a:gd name="connsiteY0" fmla="*/ 251954 h 255677"/>
                            <a:gd name="connsiteX1" fmla="*/ 258928 w 448351"/>
                            <a:gd name="connsiteY1" fmla="*/ 251954 h 255677"/>
                            <a:gd name="connsiteX2" fmla="*/ 442619 w 448351"/>
                            <a:gd name="connsiteY2" fmla="*/ 147698 h 255677"/>
                            <a:gd name="connsiteX3" fmla="*/ 442619 w 448351"/>
                            <a:gd name="connsiteY3" fmla="*/ 132804 h 255677"/>
                            <a:gd name="connsiteX4" fmla="*/ 219211 w 448351"/>
                            <a:gd name="connsiteY4" fmla="*/ 3723 h 255677"/>
                            <a:gd name="connsiteX5" fmla="*/ 189424 w 448351"/>
                            <a:gd name="connsiteY5" fmla="*/ 3723 h 255677"/>
                            <a:gd name="connsiteX6" fmla="*/ 5733 w 448351"/>
                            <a:gd name="connsiteY6" fmla="*/ 107980 h 255677"/>
                            <a:gd name="connsiteX7" fmla="*/ 5733 w 448351"/>
                            <a:gd name="connsiteY7" fmla="*/ 122874 h 255677"/>
                            <a:gd name="connsiteX8" fmla="*/ 229141 w 448351"/>
                            <a:gd name="connsiteY8" fmla="*/ 25195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29141" y="251954"/>
                              </a:moveTo>
                              <a:cubicBezTo>
                                <a:pt x="239070" y="256919"/>
                                <a:pt x="253964" y="256919"/>
                                <a:pt x="258928" y="251954"/>
                              </a:cubicBezTo>
                              <a:lnTo>
                                <a:pt x="442619" y="147698"/>
                              </a:lnTo>
                              <a:cubicBezTo>
                                <a:pt x="452549" y="142733"/>
                                <a:pt x="447584" y="137768"/>
                                <a:pt x="442619" y="132804"/>
                              </a:cubicBezTo>
                              <a:lnTo>
                                <a:pt x="219211" y="3723"/>
                              </a:lnTo>
                              <a:cubicBezTo>
                                <a:pt x="209282" y="-1241"/>
                                <a:pt x="194388" y="-1241"/>
                                <a:pt x="189424" y="3723"/>
                              </a:cubicBezTo>
                              <a:lnTo>
                                <a:pt x="5733" y="107980"/>
                              </a:lnTo>
                              <a:cubicBezTo>
                                <a:pt x="-4197" y="112945"/>
                                <a:pt x="768" y="117910"/>
                                <a:pt x="5733" y="122874"/>
                              </a:cubicBezTo>
                              <a:lnTo>
                                <a:pt x="229141" y="25195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12" name="Polyline: figure 111">
                          <a:extLst>
                            <a:ext uri="{FF2B5EF4-FFF2-40B4-BE49-F238E27FC236}">
                              <a16:creationId xmlns:a16="http://schemas.microsoft.com/office/drawing/2014/main" id="{8A470227-6BB4-4429-8767-FF7C98235574}"/>
                            </a:ext>
                          </a:extLst>
                        </p:cNvPr>
                        <p:cNvSpPr/>
                        <p:nvPr/>
                      </p:nvSpPr>
                      <p:spPr>
                        <a:xfrm>
                          <a:off x="15644803" y="8660531"/>
                          <a:ext cx="448351" cy="255677"/>
                        </a:xfrm>
                        <a:custGeom>
                          <a:avLst/>
                          <a:gdLst>
                            <a:gd name="connsiteX0" fmla="*/ 189424 w 448351"/>
                            <a:gd name="connsiteY0" fmla="*/ 3724 h 255677"/>
                            <a:gd name="connsiteX1" fmla="*/ 5733 w 448351"/>
                            <a:gd name="connsiteY1" fmla="*/ 107980 h 255677"/>
                            <a:gd name="connsiteX2" fmla="*/ 5733 w 448351"/>
                            <a:gd name="connsiteY2" fmla="*/ 122874 h 255677"/>
                            <a:gd name="connsiteX3" fmla="*/ 229141 w 448351"/>
                            <a:gd name="connsiteY3" fmla="*/ 251955 h 255677"/>
                            <a:gd name="connsiteX4" fmla="*/ 258928 w 448351"/>
                            <a:gd name="connsiteY4" fmla="*/ 251955 h 255677"/>
                            <a:gd name="connsiteX5" fmla="*/ 442619 w 448351"/>
                            <a:gd name="connsiteY5" fmla="*/ 147697 h 255677"/>
                            <a:gd name="connsiteX6" fmla="*/ 442619 w 448351"/>
                            <a:gd name="connsiteY6" fmla="*/ 132803 h 255677"/>
                            <a:gd name="connsiteX7" fmla="*/ 219211 w 448351"/>
                            <a:gd name="connsiteY7" fmla="*/ 3724 h 255677"/>
                            <a:gd name="connsiteX8" fmla="*/ 189424 w 448351"/>
                            <a:gd name="connsiteY8" fmla="*/ 372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4" y="3724"/>
                              </a:moveTo>
                              <a:lnTo>
                                <a:pt x="5733" y="107980"/>
                              </a:lnTo>
                              <a:cubicBezTo>
                                <a:pt x="-4197" y="112945"/>
                                <a:pt x="768" y="117909"/>
                                <a:pt x="5733" y="122874"/>
                              </a:cubicBezTo>
                              <a:lnTo>
                                <a:pt x="229141" y="251955"/>
                              </a:lnTo>
                              <a:cubicBezTo>
                                <a:pt x="239070" y="256919"/>
                                <a:pt x="253964" y="256919"/>
                                <a:pt x="258928" y="251955"/>
                              </a:cubicBezTo>
                              <a:lnTo>
                                <a:pt x="442619" y="147697"/>
                              </a:lnTo>
                              <a:cubicBezTo>
                                <a:pt x="452549" y="142732"/>
                                <a:pt x="447584" y="137768"/>
                                <a:pt x="442619" y="132803"/>
                              </a:cubicBezTo>
                              <a:lnTo>
                                <a:pt x="219211" y="3724"/>
                              </a:lnTo>
                              <a:cubicBezTo>
                                <a:pt x="209282" y="-1241"/>
                                <a:pt x="194388" y="-1241"/>
                                <a:pt x="189424" y="372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13" name="Polyline: figure 112">
                          <a:extLst>
                            <a:ext uri="{FF2B5EF4-FFF2-40B4-BE49-F238E27FC236}">
                              <a16:creationId xmlns:a16="http://schemas.microsoft.com/office/drawing/2014/main" id="{341DA69F-6B55-45FD-9FDF-F05B8E6212BF}"/>
                            </a:ext>
                          </a:extLst>
                        </p:cNvPr>
                        <p:cNvSpPr/>
                        <p:nvPr/>
                      </p:nvSpPr>
                      <p:spPr>
                        <a:xfrm>
                          <a:off x="13658955" y="10184669"/>
                          <a:ext cx="448351" cy="255677"/>
                        </a:xfrm>
                        <a:custGeom>
                          <a:avLst/>
                          <a:gdLst>
                            <a:gd name="connsiteX0" fmla="*/ 229141 w 448351"/>
                            <a:gd name="connsiteY0" fmla="*/ 251955 h 255677"/>
                            <a:gd name="connsiteX1" fmla="*/ 258928 w 448351"/>
                            <a:gd name="connsiteY1" fmla="*/ 251955 h 255677"/>
                            <a:gd name="connsiteX2" fmla="*/ 442619 w 448351"/>
                            <a:gd name="connsiteY2" fmla="*/ 147697 h 255677"/>
                            <a:gd name="connsiteX3" fmla="*/ 442619 w 448351"/>
                            <a:gd name="connsiteY3" fmla="*/ 132803 h 255677"/>
                            <a:gd name="connsiteX4" fmla="*/ 219211 w 448351"/>
                            <a:gd name="connsiteY4" fmla="*/ 3724 h 255677"/>
                            <a:gd name="connsiteX5" fmla="*/ 189424 w 448351"/>
                            <a:gd name="connsiteY5" fmla="*/ 3724 h 255677"/>
                            <a:gd name="connsiteX6" fmla="*/ 5733 w 448351"/>
                            <a:gd name="connsiteY6" fmla="*/ 107980 h 255677"/>
                            <a:gd name="connsiteX7" fmla="*/ 5733 w 448351"/>
                            <a:gd name="connsiteY7" fmla="*/ 122874 h 255677"/>
                            <a:gd name="connsiteX8" fmla="*/ 229141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29141" y="251955"/>
                              </a:moveTo>
                              <a:cubicBezTo>
                                <a:pt x="239070" y="256919"/>
                                <a:pt x="253964" y="256919"/>
                                <a:pt x="258928" y="251955"/>
                              </a:cubicBezTo>
                              <a:lnTo>
                                <a:pt x="442619" y="147697"/>
                              </a:lnTo>
                              <a:cubicBezTo>
                                <a:pt x="452549" y="142733"/>
                                <a:pt x="447584" y="137768"/>
                                <a:pt x="442619" y="132803"/>
                              </a:cubicBezTo>
                              <a:lnTo>
                                <a:pt x="219211" y="3724"/>
                              </a:lnTo>
                              <a:cubicBezTo>
                                <a:pt x="209282" y="-1241"/>
                                <a:pt x="194388" y="-1241"/>
                                <a:pt x="189424" y="3724"/>
                              </a:cubicBezTo>
                              <a:lnTo>
                                <a:pt x="5733" y="107980"/>
                              </a:lnTo>
                              <a:cubicBezTo>
                                <a:pt x="-4197" y="112945"/>
                                <a:pt x="768" y="117910"/>
                                <a:pt x="5733" y="122874"/>
                              </a:cubicBezTo>
                              <a:lnTo>
                                <a:pt x="229141" y="251955"/>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14" name="Polyline: figure 113">
                          <a:extLst>
                            <a:ext uri="{FF2B5EF4-FFF2-40B4-BE49-F238E27FC236}">
                              <a16:creationId xmlns:a16="http://schemas.microsoft.com/office/drawing/2014/main" id="{7095BFC9-9159-4F0D-BF2A-E94098CB0CEC}"/>
                            </a:ext>
                          </a:extLst>
                        </p:cNvPr>
                        <p:cNvSpPr/>
                        <p:nvPr/>
                      </p:nvSpPr>
                      <p:spPr>
                        <a:xfrm>
                          <a:off x="13256821" y="10035731"/>
                          <a:ext cx="448351" cy="255677"/>
                        </a:xfrm>
                        <a:custGeom>
                          <a:avLst/>
                          <a:gdLst>
                            <a:gd name="connsiteX0" fmla="*/ 189424 w 448351"/>
                            <a:gd name="connsiteY0" fmla="*/ 3724 h 255677"/>
                            <a:gd name="connsiteX1" fmla="*/ 5733 w 448351"/>
                            <a:gd name="connsiteY1" fmla="*/ 107980 h 255677"/>
                            <a:gd name="connsiteX2" fmla="*/ 5733 w 448351"/>
                            <a:gd name="connsiteY2" fmla="*/ 122874 h 255677"/>
                            <a:gd name="connsiteX3" fmla="*/ 229140 w 448351"/>
                            <a:gd name="connsiteY3" fmla="*/ 251955 h 255677"/>
                            <a:gd name="connsiteX4" fmla="*/ 258928 w 448351"/>
                            <a:gd name="connsiteY4" fmla="*/ 251955 h 255677"/>
                            <a:gd name="connsiteX5" fmla="*/ 442619 w 448351"/>
                            <a:gd name="connsiteY5" fmla="*/ 147697 h 255677"/>
                            <a:gd name="connsiteX6" fmla="*/ 442619 w 448351"/>
                            <a:gd name="connsiteY6" fmla="*/ 132803 h 255677"/>
                            <a:gd name="connsiteX7" fmla="*/ 219211 w 448351"/>
                            <a:gd name="connsiteY7" fmla="*/ 3724 h 255677"/>
                            <a:gd name="connsiteX8" fmla="*/ 189424 w 448351"/>
                            <a:gd name="connsiteY8" fmla="*/ 372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4" y="3724"/>
                              </a:moveTo>
                              <a:lnTo>
                                <a:pt x="5733" y="107980"/>
                              </a:lnTo>
                              <a:cubicBezTo>
                                <a:pt x="-4197" y="112945"/>
                                <a:pt x="768" y="117910"/>
                                <a:pt x="5733" y="122874"/>
                              </a:cubicBezTo>
                              <a:lnTo>
                                <a:pt x="229140" y="251955"/>
                              </a:lnTo>
                              <a:cubicBezTo>
                                <a:pt x="239070" y="256919"/>
                                <a:pt x="253963" y="256919"/>
                                <a:pt x="258928" y="251955"/>
                              </a:cubicBezTo>
                              <a:lnTo>
                                <a:pt x="442619" y="147697"/>
                              </a:lnTo>
                              <a:cubicBezTo>
                                <a:pt x="452548" y="142733"/>
                                <a:pt x="447584" y="137768"/>
                                <a:pt x="442619" y="132803"/>
                              </a:cubicBezTo>
                              <a:lnTo>
                                <a:pt x="219211" y="3724"/>
                              </a:lnTo>
                              <a:cubicBezTo>
                                <a:pt x="214247" y="-1241"/>
                                <a:pt x="199353" y="-1241"/>
                                <a:pt x="189424" y="372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15" name="Polyline: figure 114">
                          <a:extLst>
                            <a:ext uri="{FF2B5EF4-FFF2-40B4-BE49-F238E27FC236}">
                              <a16:creationId xmlns:a16="http://schemas.microsoft.com/office/drawing/2014/main" id="{BE058B1B-85A1-42F1-BBA0-05F5DA8528AD}"/>
                            </a:ext>
                          </a:extLst>
                        </p:cNvPr>
                        <p:cNvSpPr/>
                        <p:nvPr/>
                      </p:nvSpPr>
                      <p:spPr>
                        <a:xfrm>
                          <a:off x="13922080" y="10035731"/>
                          <a:ext cx="448351" cy="251954"/>
                        </a:xfrm>
                        <a:custGeom>
                          <a:avLst/>
                          <a:gdLst>
                            <a:gd name="connsiteX0" fmla="*/ 258928 w 448351"/>
                            <a:gd name="connsiteY0" fmla="*/ 251955 h 251954"/>
                            <a:gd name="connsiteX1" fmla="*/ 442619 w 448351"/>
                            <a:gd name="connsiteY1" fmla="*/ 147697 h 251954"/>
                            <a:gd name="connsiteX2" fmla="*/ 442619 w 448351"/>
                            <a:gd name="connsiteY2" fmla="*/ 132803 h 251954"/>
                            <a:gd name="connsiteX3" fmla="*/ 219211 w 448351"/>
                            <a:gd name="connsiteY3" fmla="*/ 3724 h 251954"/>
                            <a:gd name="connsiteX4" fmla="*/ 189424 w 448351"/>
                            <a:gd name="connsiteY4" fmla="*/ 3724 h 251954"/>
                            <a:gd name="connsiteX5" fmla="*/ 5733 w 448351"/>
                            <a:gd name="connsiteY5" fmla="*/ 107980 h 251954"/>
                            <a:gd name="connsiteX6" fmla="*/ 5733 w 448351"/>
                            <a:gd name="connsiteY6" fmla="*/ 122874 h 251954"/>
                            <a:gd name="connsiteX7" fmla="*/ 229140 w 448351"/>
                            <a:gd name="connsiteY7" fmla="*/ 251955 h 251954"/>
                            <a:gd name="connsiteX8" fmla="*/ 258928 w 448351"/>
                            <a:gd name="connsiteY8" fmla="*/ 251955 h 25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1954">
                              <a:moveTo>
                                <a:pt x="258928" y="251955"/>
                              </a:moveTo>
                              <a:lnTo>
                                <a:pt x="442619" y="147697"/>
                              </a:lnTo>
                              <a:cubicBezTo>
                                <a:pt x="452548" y="142733"/>
                                <a:pt x="447584" y="137768"/>
                                <a:pt x="442619" y="132803"/>
                              </a:cubicBezTo>
                              <a:lnTo>
                                <a:pt x="219211" y="3724"/>
                              </a:lnTo>
                              <a:cubicBezTo>
                                <a:pt x="209282" y="-1241"/>
                                <a:pt x="194388" y="-1241"/>
                                <a:pt x="189424" y="3724"/>
                              </a:cubicBezTo>
                              <a:lnTo>
                                <a:pt x="5733" y="107980"/>
                              </a:lnTo>
                              <a:cubicBezTo>
                                <a:pt x="-4197" y="112945"/>
                                <a:pt x="768" y="117910"/>
                                <a:pt x="5733" y="122874"/>
                              </a:cubicBezTo>
                              <a:lnTo>
                                <a:pt x="229140" y="251955"/>
                              </a:lnTo>
                              <a:cubicBezTo>
                                <a:pt x="239070" y="251955"/>
                                <a:pt x="253964" y="251955"/>
                                <a:pt x="258928"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16" name="Polyline: figure 115">
                          <a:extLst>
                            <a:ext uri="{FF2B5EF4-FFF2-40B4-BE49-F238E27FC236}">
                              <a16:creationId xmlns:a16="http://schemas.microsoft.com/office/drawing/2014/main" id="{A0440FC5-841D-4EB9-AB2F-F00490E68719}"/>
                            </a:ext>
                          </a:extLst>
                        </p:cNvPr>
                        <p:cNvSpPr/>
                        <p:nvPr/>
                      </p:nvSpPr>
                      <p:spPr>
                        <a:xfrm>
                          <a:off x="14190170" y="9881828"/>
                          <a:ext cx="448351" cy="255677"/>
                        </a:xfrm>
                        <a:custGeom>
                          <a:avLst/>
                          <a:gdLst>
                            <a:gd name="connsiteX0" fmla="*/ 258928 w 448351"/>
                            <a:gd name="connsiteY0" fmla="*/ 251954 h 255677"/>
                            <a:gd name="connsiteX1" fmla="*/ 442619 w 448351"/>
                            <a:gd name="connsiteY1" fmla="*/ 147698 h 255677"/>
                            <a:gd name="connsiteX2" fmla="*/ 442619 w 448351"/>
                            <a:gd name="connsiteY2" fmla="*/ 132804 h 255677"/>
                            <a:gd name="connsiteX3" fmla="*/ 219211 w 448351"/>
                            <a:gd name="connsiteY3" fmla="*/ 3723 h 255677"/>
                            <a:gd name="connsiteX4" fmla="*/ 189423 w 448351"/>
                            <a:gd name="connsiteY4" fmla="*/ 3723 h 255677"/>
                            <a:gd name="connsiteX5" fmla="*/ 5733 w 448351"/>
                            <a:gd name="connsiteY5" fmla="*/ 107980 h 255677"/>
                            <a:gd name="connsiteX6" fmla="*/ 5733 w 448351"/>
                            <a:gd name="connsiteY6" fmla="*/ 122874 h 255677"/>
                            <a:gd name="connsiteX7" fmla="*/ 229140 w 448351"/>
                            <a:gd name="connsiteY7" fmla="*/ 251954 h 255677"/>
                            <a:gd name="connsiteX8" fmla="*/ 258928 w 448351"/>
                            <a:gd name="connsiteY8" fmla="*/ 25195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4"/>
                              </a:moveTo>
                              <a:lnTo>
                                <a:pt x="442619" y="147698"/>
                              </a:lnTo>
                              <a:cubicBezTo>
                                <a:pt x="452548" y="142733"/>
                                <a:pt x="447584" y="137768"/>
                                <a:pt x="442619" y="132804"/>
                              </a:cubicBezTo>
                              <a:lnTo>
                                <a:pt x="219211" y="3723"/>
                              </a:lnTo>
                              <a:cubicBezTo>
                                <a:pt x="209282" y="-1241"/>
                                <a:pt x="194388" y="-1241"/>
                                <a:pt x="189423" y="3723"/>
                              </a:cubicBezTo>
                              <a:lnTo>
                                <a:pt x="5733" y="107980"/>
                              </a:lnTo>
                              <a:cubicBezTo>
                                <a:pt x="-4197" y="112945"/>
                                <a:pt x="768" y="117910"/>
                                <a:pt x="5733" y="122874"/>
                              </a:cubicBezTo>
                              <a:lnTo>
                                <a:pt x="229140" y="251954"/>
                              </a:lnTo>
                              <a:cubicBezTo>
                                <a:pt x="234105" y="256919"/>
                                <a:pt x="248999" y="256919"/>
                                <a:pt x="258928" y="25195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17" name="Polyline: figure 116">
                          <a:extLst>
                            <a:ext uri="{FF2B5EF4-FFF2-40B4-BE49-F238E27FC236}">
                              <a16:creationId xmlns:a16="http://schemas.microsoft.com/office/drawing/2014/main" id="{7DAA38F3-CD16-4A6A-B81C-9341401F9C9C}"/>
                            </a:ext>
                          </a:extLst>
                        </p:cNvPr>
                        <p:cNvSpPr/>
                        <p:nvPr/>
                      </p:nvSpPr>
                      <p:spPr>
                        <a:xfrm>
                          <a:off x="14453294" y="9727924"/>
                          <a:ext cx="448351" cy="255677"/>
                        </a:xfrm>
                        <a:custGeom>
                          <a:avLst/>
                          <a:gdLst>
                            <a:gd name="connsiteX0" fmla="*/ 258928 w 448351"/>
                            <a:gd name="connsiteY0" fmla="*/ 251955 h 255677"/>
                            <a:gd name="connsiteX1" fmla="*/ 442619 w 448351"/>
                            <a:gd name="connsiteY1" fmla="*/ 147697 h 255677"/>
                            <a:gd name="connsiteX2" fmla="*/ 442619 w 448351"/>
                            <a:gd name="connsiteY2" fmla="*/ 132803 h 255677"/>
                            <a:gd name="connsiteX3" fmla="*/ 219211 w 448351"/>
                            <a:gd name="connsiteY3" fmla="*/ 3724 h 255677"/>
                            <a:gd name="connsiteX4" fmla="*/ 189424 w 448351"/>
                            <a:gd name="connsiteY4" fmla="*/ 3724 h 255677"/>
                            <a:gd name="connsiteX5" fmla="*/ 5733 w 448351"/>
                            <a:gd name="connsiteY5" fmla="*/ 107980 h 255677"/>
                            <a:gd name="connsiteX6" fmla="*/ 5733 w 448351"/>
                            <a:gd name="connsiteY6" fmla="*/ 122874 h 255677"/>
                            <a:gd name="connsiteX7" fmla="*/ 229141 w 448351"/>
                            <a:gd name="connsiteY7" fmla="*/ 251955 h 255677"/>
                            <a:gd name="connsiteX8" fmla="*/ 258928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5"/>
                              </a:moveTo>
                              <a:lnTo>
                                <a:pt x="442619" y="147697"/>
                              </a:lnTo>
                              <a:cubicBezTo>
                                <a:pt x="452549" y="142732"/>
                                <a:pt x="447584" y="137768"/>
                                <a:pt x="442619" y="132803"/>
                              </a:cubicBezTo>
                              <a:lnTo>
                                <a:pt x="219211" y="3724"/>
                              </a:lnTo>
                              <a:cubicBezTo>
                                <a:pt x="209282" y="-1241"/>
                                <a:pt x="194388" y="-1241"/>
                                <a:pt x="189424" y="3724"/>
                              </a:cubicBezTo>
                              <a:lnTo>
                                <a:pt x="5733" y="107980"/>
                              </a:lnTo>
                              <a:cubicBezTo>
                                <a:pt x="-4197" y="112945"/>
                                <a:pt x="768" y="117909"/>
                                <a:pt x="5733" y="122874"/>
                              </a:cubicBezTo>
                              <a:lnTo>
                                <a:pt x="229141" y="251955"/>
                              </a:lnTo>
                              <a:cubicBezTo>
                                <a:pt x="239070" y="256919"/>
                                <a:pt x="248999" y="256919"/>
                                <a:pt x="258928"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18" name="Polyline: figure 117">
                          <a:extLst>
                            <a:ext uri="{FF2B5EF4-FFF2-40B4-BE49-F238E27FC236}">
                              <a16:creationId xmlns:a16="http://schemas.microsoft.com/office/drawing/2014/main" id="{BC0B30A3-5AAF-4B30-AEAD-5C270D1B9FB0}"/>
                            </a:ext>
                          </a:extLst>
                        </p:cNvPr>
                        <p:cNvSpPr/>
                        <p:nvPr/>
                      </p:nvSpPr>
                      <p:spPr>
                        <a:xfrm>
                          <a:off x="13524911" y="9881828"/>
                          <a:ext cx="448351" cy="255677"/>
                        </a:xfrm>
                        <a:custGeom>
                          <a:avLst/>
                          <a:gdLst>
                            <a:gd name="connsiteX0" fmla="*/ 189424 w 448351"/>
                            <a:gd name="connsiteY0" fmla="*/ 3723 h 255677"/>
                            <a:gd name="connsiteX1" fmla="*/ 5733 w 448351"/>
                            <a:gd name="connsiteY1" fmla="*/ 107980 h 255677"/>
                            <a:gd name="connsiteX2" fmla="*/ 5733 w 448351"/>
                            <a:gd name="connsiteY2" fmla="*/ 122874 h 255677"/>
                            <a:gd name="connsiteX3" fmla="*/ 229140 w 448351"/>
                            <a:gd name="connsiteY3" fmla="*/ 251954 h 255677"/>
                            <a:gd name="connsiteX4" fmla="*/ 258928 w 448351"/>
                            <a:gd name="connsiteY4" fmla="*/ 251954 h 255677"/>
                            <a:gd name="connsiteX5" fmla="*/ 442619 w 448351"/>
                            <a:gd name="connsiteY5" fmla="*/ 147698 h 255677"/>
                            <a:gd name="connsiteX6" fmla="*/ 442619 w 448351"/>
                            <a:gd name="connsiteY6" fmla="*/ 132804 h 255677"/>
                            <a:gd name="connsiteX7" fmla="*/ 219211 w 448351"/>
                            <a:gd name="connsiteY7" fmla="*/ 3723 h 255677"/>
                            <a:gd name="connsiteX8" fmla="*/ 189424 w 448351"/>
                            <a:gd name="connsiteY8" fmla="*/ 3723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4" y="3723"/>
                              </a:moveTo>
                              <a:lnTo>
                                <a:pt x="5733" y="107980"/>
                              </a:lnTo>
                              <a:cubicBezTo>
                                <a:pt x="-4197" y="112945"/>
                                <a:pt x="768" y="117910"/>
                                <a:pt x="5733" y="122874"/>
                              </a:cubicBezTo>
                              <a:lnTo>
                                <a:pt x="229140" y="251954"/>
                              </a:lnTo>
                              <a:cubicBezTo>
                                <a:pt x="239070" y="256919"/>
                                <a:pt x="253964" y="256919"/>
                                <a:pt x="258928" y="251954"/>
                              </a:cubicBezTo>
                              <a:lnTo>
                                <a:pt x="442619" y="147698"/>
                              </a:lnTo>
                              <a:cubicBezTo>
                                <a:pt x="452548" y="142733"/>
                                <a:pt x="447584" y="137768"/>
                                <a:pt x="442619" y="132804"/>
                              </a:cubicBezTo>
                              <a:lnTo>
                                <a:pt x="219211" y="3723"/>
                              </a:lnTo>
                              <a:cubicBezTo>
                                <a:pt x="209282" y="-1241"/>
                                <a:pt x="194388" y="-1241"/>
                                <a:pt x="189424" y="3723"/>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19" name="Polyline: figure 118">
                          <a:extLst>
                            <a:ext uri="{FF2B5EF4-FFF2-40B4-BE49-F238E27FC236}">
                              <a16:creationId xmlns:a16="http://schemas.microsoft.com/office/drawing/2014/main" id="{6DB99850-8003-4FC1-8BE4-26F5FD4B8D4C}"/>
                            </a:ext>
                          </a:extLst>
                        </p:cNvPr>
                        <p:cNvSpPr/>
                        <p:nvPr/>
                      </p:nvSpPr>
                      <p:spPr>
                        <a:xfrm>
                          <a:off x="13788036" y="9729442"/>
                          <a:ext cx="448351" cy="254160"/>
                        </a:xfrm>
                        <a:custGeom>
                          <a:avLst/>
                          <a:gdLst>
                            <a:gd name="connsiteX0" fmla="*/ 189423 w 448351"/>
                            <a:gd name="connsiteY0" fmla="*/ 2207 h 254160"/>
                            <a:gd name="connsiteX1" fmla="*/ 5733 w 448351"/>
                            <a:gd name="connsiteY1" fmla="*/ 106463 h 254160"/>
                            <a:gd name="connsiteX2" fmla="*/ 5733 w 448351"/>
                            <a:gd name="connsiteY2" fmla="*/ 121357 h 254160"/>
                            <a:gd name="connsiteX3" fmla="*/ 229141 w 448351"/>
                            <a:gd name="connsiteY3" fmla="*/ 250438 h 254160"/>
                            <a:gd name="connsiteX4" fmla="*/ 258928 w 448351"/>
                            <a:gd name="connsiteY4" fmla="*/ 250438 h 254160"/>
                            <a:gd name="connsiteX5" fmla="*/ 442619 w 448351"/>
                            <a:gd name="connsiteY5" fmla="*/ 146180 h 254160"/>
                            <a:gd name="connsiteX6" fmla="*/ 442619 w 448351"/>
                            <a:gd name="connsiteY6" fmla="*/ 131286 h 254160"/>
                            <a:gd name="connsiteX7" fmla="*/ 219211 w 448351"/>
                            <a:gd name="connsiteY7" fmla="*/ 2207 h 254160"/>
                            <a:gd name="connsiteX8" fmla="*/ 189423 w 448351"/>
                            <a:gd name="connsiteY8" fmla="*/ 2207 h 254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4160">
                              <a:moveTo>
                                <a:pt x="189423" y="2207"/>
                              </a:moveTo>
                              <a:lnTo>
                                <a:pt x="5733" y="106463"/>
                              </a:lnTo>
                              <a:cubicBezTo>
                                <a:pt x="-4197" y="111428"/>
                                <a:pt x="768" y="116392"/>
                                <a:pt x="5733" y="121357"/>
                              </a:cubicBezTo>
                              <a:lnTo>
                                <a:pt x="229141" y="250438"/>
                              </a:lnTo>
                              <a:cubicBezTo>
                                <a:pt x="239070" y="255402"/>
                                <a:pt x="253964" y="255402"/>
                                <a:pt x="258928" y="250438"/>
                              </a:cubicBezTo>
                              <a:lnTo>
                                <a:pt x="442619" y="146180"/>
                              </a:lnTo>
                              <a:cubicBezTo>
                                <a:pt x="452548" y="141215"/>
                                <a:pt x="447584" y="136251"/>
                                <a:pt x="442619" y="131286"/>
                              </a:cubicBezTo>
                              <a:lnTo>
                                <a:pt x="219211" y="2207"/>
                              </a:lnTo>
                              <a:cubicBezTo>
                                <a:pt x="209282" y="2207"/>
                                <a:pt x="199353" y="-2758"/>
                                <a:pt x="189423" y="2207"/>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20" name="Polyline: figure 119">
                          <a:extLst>
                            <a:ext uri="{FF2B5EF4-FFF2-40B4-BE49-F238E27FC236}">
                              <a16:creationId xmlns:a16="http://schemas.microsoft.com/office/drawing/2014/main" id="{0DF7F700-A460-41CC-8DF4-8D1E48F1ED28}"/>
                            </a:ext>
                          </a:extLst>
                        </p:cNvPr>
                        <p:cNvSpPr/>
                        <p:nvPr/>
                      </p:nvSpPr>
                      <p:spPr>
                        <a:xfrm>
                          <a:off x="14850464" y="9117276"/>
                          <a:ext cx="448351" cy="255677"/>
                        </a:xfrm>
                        <a:custGeom>
                          <a:avLst/>
                          <a:gdLst>
                            <a:gd name="connsiteX0" fmla="*/ 189424 w 448351"/>
                            <a:gd name="connsiteY0" fmla="*/ 3724 h 255677"/>
                            <a:gd name="connsiteX1" fmla="*/ 5733 w 448351"/>
                            <a:gd name="connsiteY1" fmla="*/ 107980 h 255677"/>
                            <a:gd name="connsiteX2" fmla="*/ 5733 w 448351"/>
                            <a:gd name="connsiteY2" fmla="*/ 122874 h 255677"/>
                            <a:gd name="connsiteX3" fmla="*/ 229141 w 448351"/>
                            <a:gd name="connsiteY3" fmla="*/ 251955 h 255677"/>
                            <a:gd name="connsiteX4" fmla="*/ 258928 w 448351"/>
                            <a:gd name="connsiteY4" fmla="*/ 251955 h 255677"/>
                            <a:gd name="connsiteX5" fmla="*/ 442619 w 448351"/>
                            <a:gd name="connsiteY5" fmla="*/ 147697 h 255677"/>
                            <a:gd name="connsiteX6" fmla="*/ 442619 w 448351"/>
                            <a:gd name="connsiteY6" fmla="*/ 132803 h 255677"/>
                            <a:gd name="connsiteX7" fmla="*/ 219211 w 448351"/>
                            <a:gd name="connsiteY7" fmla="*/ 3724 h 255677"/>
                            <a:gd name="connsiteX8" fmla="*/ 189424 w 448351"/>
                            <a:gd name="connsiteY8" fmla="*/ 372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4" y="3724"/>
                              </a:moveTo>
                              <a:lnTo>
                                <a:pt x="5733" y="107980"/>
                              </a:lnTo>
                              <a:cubicBezTo>
                                <a:pt x="-4197" y="112945"/>
                                <a:pt x="768" y="117910"/>
                                <a:pt x="5733" y="122874"/>
                              </a:cubicBezTo>
                              <a:lnTo>
                                <a:pt x="229141" y="251955"/>
                              </a:lnTo>
                              <a:cubicBezTo>
                                <a:pt x="239070" y="256919"/>
                                <a:pt x="248999" y="256919"/>
                                <a:pt x="258928" y="251955"/>
                              </a:cubicBezTo>
                              <a:lnTo>
                                <a:pt x="442619" y="147697"/>
                              </a:lnTo>
                              <a:cubicBezTo>
                                <a:pt x="452549" y="142733"/>
                                <a:pt x="447584" y="137768"/>
                                <a:pt x="442619" y="132803"/>
                              </a:cubicBezTo>
                              <a:lnTo>
                                <a:pt x="219211" y="3724"/>
                              </a:lnTo>
                              <a:cubicBezTo>
                                <a:pt x="209282" y="-1241"/>
                                <a:pt x="194388" y="-1241"/>
                                <a:pt x="189424" y="372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21" name="Polyline: figure 120">
                          <a:extLst>
                            <a:ext uri="{FF2B5EF4-FFF2-40B4-BE49-F238E27FC236}">
                              <a16:creationId xmlns:a16="http://schemas.microsoft.com/office/drawing/2014/main" id="{0A3AFD46-4CC2-42EC-A93F-E7FC8FDD32E5}"/>
                            </a:ext>
                          </a:extLst>
                        </p:cNvPr>
                        <p:cNvSpPr/>
                        <p:nvPr/>
                      </p:nvSpPr>
                      <p:spPr>
                        <a:xfrm>
                          <a:off x="14582375" y="9271179"/>
                          <a:ext cx="448351" cy="255677"/>
                        </a:xfrm>
                        <a:custGeom>
                          <a:avLst/>
                          <a:gdLst>
                            <a:gd name="connsiteX0" fmla="*/ 189423 w 448351"/>
                            <a:gd name="connsiteY0" fmla="*/ 3723 h 255677"/>
                            <a:gd name="connsiteX1" fmla="*/ 5733 w 448351"/>
                            <a:gd name="connsiteY1" fmla="*/ 107980 h 255677"/>
                            <a:gd name="connsiteX2" fmla="*/ 5733 w 448351"/>
                            <a:gd name="connsiteY2" fmla="*/ 122874 h 255677"/>
                            <a:gd name="connsiteX3" fmla="*/ 229141 w 448351"/>
                            <a:gd name="connsiteY3" fmla="*/ 251954 h 255677"/>
                            <a:gd name="connsiteX4" fmla="*/ 258928 w 448351"/>
                            <a:gd name="connsiteY4" fmla="*/ 251954 h 255677"/>
                            <a:gd name="connsiteX5" fmla="*/ 442619 w 448351"/>
                            <a:gd name="connsiteY5" fmla="*/ 147698 h 255677"/>
                            <a:gd name="connsiteX6" fmla="*/ 442619 w 448351"/>
                            <a:gd name="connsiteY6" fmla="*/ 132804 h 255677"/>
                            <a:gd name="connsiteX7" fmla="*/ 219211 w 448351"/>
                            <a:gd name="connsiteY7" fmla="*/ 3723 h 255677"/>
                            <a:gd name="connsiteX8" fmla="*/ 189423 w 448351"/>
                            <a:gd name="connsiteY8" fmla="*/ 3723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3" y="3723"/>
                              </a:moveTo>
                              <a:lnTo>
                                <a:pt x="5733" y="107980"/>
                              </a:lnTo>
                              <a:cubicBezTo>
                                <a:pt x="-4197" y="112945"/>
                                <a:pt x="768" y="117910"/>
                                <a:pt x="5733" y="122874"/>
                              </a:cubicBezTo>
                              <a:lnTo>
                                <a:pt x="229141" y="251954"/>
                              </a:lnTo>
                              <a:cubicBezTo>
                                <a:pt x="239070" y="256919"/>
                                <a:pt x="253964" y="256919"/>
                                <a:pt x="258928" y="251954"/>
                              </a:cubicBezTo>
                              <a:lnTo>
                                <a:pt x="442619" y="147698"/>
                              </a:lnTo>
                              <a:cubicBezTo>
                                <a:pt x="452548" y="142733"/>
                                <a:pt x="447584" y="137768"/>
                                <a:pt x="442619" y="132804"/>
                              </a:cubicBezTo>
                              <a:lnTo>
                                <a:pt x="219211" y="3723"/>
                              </a:lnTo>
                              <a:cubicBezTo>
                                <a:pt x="214247" y="-1241"/>
                                <a:pt x="199353" y="-1241"/>
                                <a:pt x="189423" y="3723"/>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22" name="Polyline: figure 121">
                          <a:extLst>
                            <a:ext uri="{FF2B5EF4-FFF2-40B4-BE49-F238E27FC236}">
                              <a16:creationId xmlns:a16="http://schemas.microsoft.com/office/drawing/2014/main" id="{76E2607A-E9F3-4F78-B0E8-20DB12270BDF}"/>
                            </a:ext>
                          </a:extLst>
                        </p:cNvPr>
                        <p:cNvSpPr/>
                        <p:nvPr/>
                      </p:nvSpPr>
                      <p:spPr>
                        <a:xfrm>
                          <a:off x="15113589" y="8963373"/>
                          <a:ext cx="448351" cy="255677"/>
                        </a:xfrm>
                        <a:custGeom>
                          <a:avLst/>
                          <a:gdLst>
                            <a:gd name="connsiteX0" fmla="*/ 189424 w 448351"/>
                            <a:gd name="connsiteY0" fmla="*/ 3723 h 255677"/>
                            <a:gd name="connsiteX1" fmla="*/ 5733 w 448351"/>
                            <a:gd name="connsiteY1" fmla="*/ 107980 h 255677"/>
                            <a:gd name="connsiteX2" fmla="*/ 5733 w 448351"/>
                            <a:gd name="connsiteY2" fmla="*/ 122874 h 255677"/>
                            <a:gd name="connsiteX3" fmla="*/ 229140 w 448351"/>
                            <a:gd name="connsiteY3" fmla="*/ 251954 h 255677"/>
                            <a:gd name="connsiteX4" fmla="*/ 258928 w 448351"/>
                            <a:gd name="connsiteY4" fmla="*/ 251954 h 255677"/>
                            <a:gd name="connsiteX5" fmla="*/ 442619 w 448351"/>
                            <a:gd name="connsiteY5" fmla="*/ 147698 h 255677"/>
                            <a:gd name="connsiteX6" fmla="*/ 442619 w 448351"/>
                            <a:gd name="connsiteY6" fmla="*/ 132804 h 255677"/>
                            <a:gd name="connsiteX7" fmla="*/ 219211 w 448351"/>
                            <a:gd name="connsiteY7" fmla="*/ 3723 h 255677"/>
                            <a:gd name="connsiteX8" fmla="*/ 189424 w 448351"/>
                            <a:gd name="connsiteY8" fmla="*/ 3723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4" y="3723"/>
                              </a:moveTo>
                              <a:lnTo>
                                <a:pt x="5733" y="107980"/>
                              </a:lnTo>
                              <a:cubicBezTo>
                                <a:pt x="-4197" y="112945"/>
                                <a:pt x="768" y="117910"/>
                                <a:pt x="5733" y="122874"/>
                              </a:cubicBezTo>
                              <a:lnTo>
                                <a:pt x="229140" y="251954"/>
                              </a:lnTo>
                              <a:cubicBezTo>
                                <a:pt x="239070" y="256919"/>
                                <a:pt x="253964" y="256919"/>
                                <a:pt x="258928" y="251954"/>
                              </a:cubicBezTo>
                              <a:lnTo>
                                <a:pt x="442619" y="147698"/>
                              </a:lnTo>
                              <a:cubicBezTo>
                                <a:pt x="452548" y="142733"/>
                                <a:pt x="447584" y="137768"/>
                                <a:pt x="442619" y="132804"/>
                              </a:cubicBezTo>
                              <a:lnTo>
                                <a:pt x="219211" y="3723"/>
                              </a:lnTo>
                              <a:cubicBezTo>
                                <a:pt x="209282" y="-1241"/>
                                <a:pt x="199353" y="-1241"/>
                                <a:pt x="189424" y="3723"/>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23" name="Polyline: figure 122">
                          <a:extLst>
                            <a:ext uri="{FF2B5EF4-FFF2-40B4-BE49-F238E27FC236}">
                              <a16:creationId xmlns:a16="http://schemas.microsoft.com/office/drawing/2014/main" id="{1A8593DF-A107-472B-B61B-065DC5E9F803}"/>
                            </a:ext>
                          </a:extLst>
                        </p:cNvPr>
                        <p:cNvSpPr/>
                        <p:nvPr/>
                      </p:nvSpPr>
                      <p:spPr>
                        <a:xfrm>
                          <a:off x="14056125" y="9578986"/>
                          <a:ext cx="448351" cy="255677"/>
                        </a:xfrm>
                        <a:custGeom>
                          <a:avLst/>
                          <a:gdLst>
                            <a:gd name="connsiteX0" fmla="*/ 189424 w 448351"/>
                            <a:gd name="connsiteY0" fmla="*/ 3724 h 255677"/>
                            <a:gd name="connsiteX1" fmla="*/ 5733 w 448351"/>
                            <a:gd name="connsiteY1" fmla="*/ 107980 h 255677"/>
                            <a:gd name="connsiteX2" fmla="*/ 5733 w 448351"/>
                            <a:gd name="connsiteY2" fmla="*/ 122874 h 255677"/>
                            <a:gd name="connsiteX3" fmla="*/ 229141 w 448351"/>
                            <a:gd name="connsiteY3" fmla="*/ 251955 h 255677"/>
                            <a:gd name="connsiteX4" fmla="*/ 258928 w 448351"/>
                            <a:gd name="connsiteY4" fmla="*/ 251955 h 255677"/>
                            <a:gd name="connsiteX5" fmla="*/ 442619 w 448351"/>
                            <a:gd name="connsiteY5" fmla="*/ 147697 h 255677"/>
                            <a:gd name="connsiteX6" fmla="*/ 442619 w 448351"/>
                            <a:gd name="connsiteY6" fmla="*/ 132803 h 255677"/>
                            <a:gd name="connsiteX7" fmla="*/ 219211 w 448351"/>
                            <a:gd name="connsiteY7" fmla="*/ 3724 h 255677"/>
                            <a:gd name="connsiteX8" fmla="*/ 189424 w 448351"/>
                            <a:gd name="connsiteY8" fmla="*/ 372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4" y="3724"/>
                              </a:moveTo>
                              <a:lnTo>
                                <a:pt x="5733" y="107980"/>
                              </a:lnTo>
                              <a:cubicBezTo>
                                <a:pt x="-4197" y="112945"/>
                                <a:pt x="768" y="117909"/>
                                <a:pt x="5733" y="122874"/>
                              </a:cubicBezTo>
                              <a:lnTo>
                                <a:pt x="229141" y="251955"/>
                              </a:lnTo>
                              <a:cubicBezTo>
                                <a:pt x="239070" y="256919"/>
                                <a:pt x="253964" y="256919"/>
                                <a:pt x="258928" y="251955"/>
                              </a:cubicBezTo>
                              <a:lnTo>
                                <a:pt x="442619" y="147697"/>
                              </a:lnTo>
                              <a:cubicBezTo>
                                <a:pt x="452549" y="142732"/>
                                <a:pt x="447584" y="137768"/>
                                <a:pt x="442619" y="132803"/>
                              </a:cubicBezTo>
                              <a:lnTo>
                                <a:pt x="219211" y="3724"/>
                              </a:lnTo>
                              <a:cubicBezTo>
                                <a:pt x="209282" y="-1241"/>
                                <a:pt x="194388" y="-1241"/>
                                <a:pt x="189424" y="372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24" name="Polyline: figure 123">
                          <a:extLst>
                            <a:ext uri="{FF2B5EF4-FFF2-40B4-BE49-F238E27FC236}">
                              <a16:creationId xmlns:a16="http://schemas.microsoft.com/office/drawing/2014/main" id="{D6AC1E80-F739-4A9F-B88D-DED94AF6D3F8}"/>
                            </a:ext>
                          </a:extLst>
                        </p:cNvPr>
                        <p:cNvSpPr/>
                        <p:nvPr/>
                      </p:nvSpPr>
                      <p:spPr>
                        <a:xfrm>
                          <a:off x="14319250" y="9425082"/>
                          <a:ext cx="448351" cy="255678"/>
                        </a:xfrm>
                        <a:custGeom>
                          <a:avLst/>
                          <a:gdLst>
                            <a:gd name="connsiteX0" fmla="*/ 189424 w 448351"/>
                            <a:gd name="connsiteY0" fmla="*/ 3724 h 255678"/>
                            <a:gd name="connsiteX1" fmla="*/ 5733 w 448351"/>
                            <a:gd name="connsiteY1" fmla="*/ 107981 h 255678"/>
                            <a:gd name="connsiteX2" fmla="*/ 5733 w 448351"/>
                            <a:gd name="connsiteY2" fmla="*/ 122874 h 255678"/>
                            <a:gd name="connsiteX3" fmla="*/ 229140 w 448351"/>
                            <a:gd name="connsiteY3" fmla="*/ 251955 h 255678"/>
                            <a:gd name="connsiteX4" fmla="*/ 258928 w 448351"/>
                            <a:gd name="connsiteY4" fmla="*/ 251955 h 255678"/>
                            <a:gd name="connsiteX5" fmla="*/ 442619 w 448351"/>
                            <a:gd name="connsiteY5" fmla="*/ 147697 h 255678"/>
                            <a:gd name="connsiteX6" fmla="*/ 442619 w 448351"/>
                            <a:gd name="connsiteY6" fmla="*/ 132804 h 255678"/>
                            <a:gd name="connsiteX7" fmla="*/ 219211 w 448351"/>
                            <a:gd name="connsiteY7" fmla="*/ 3724 h 255678"/>
                            <a:gd name="connsiteX8" fmla="*/ 189424 w 448351"/>
                            <a:gd name="connsiteY8" fmla="*/ 3724 h 2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8">
                              <a:moveTo>
                                <a:pt x="189424" y="3724"/>
                              </a:moveTo>
                              <a:lnTo>
                                <a:pt x="5733" y="107981"/>
                              </a:lnTo>
                              <a:cubicBezTo>
                                <a:pt x="-4197" y="112945"/>
                                <a:pt x="768" y="117910"/>
                                <a:pt x="5733" y="122874"/>
                              </a:cubicBezTo>
                              <a:lnTo>
                                <a:pt x="229140" y="251955"/>
                              </a:lnTo>
                              <a:cubicBezTo>
                                <a:pt x="239070" y="256920"/>
                                <a:pt x="253964" y="256920"/>
                                <a:pt x="258928" y="251955"/>
                              </a:cubicBezTo>
                              <a:lnTo>
                                <a:pt x="442619" y="147697"/>
                              </a:lnTo>
                              <a:cubicBezTo>
                                <a:pt x="452548" y="142733"/>
                                <a:pt x="447584" y="137768"/>
                                <a:pt x="442619" y="132804"/>
                              </a:cubicBezTo>
                              <a:lnTo>
                                <a:pt x="219211" y="3724"/>
                              </a:lnTo>
                              <a:cubicBezTo>
                                <a:pt x="209282" y="-1241"/>
                                <a:pt x="199353" y="-1241"/>
                                <a:pt x="189424" y="372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25" name="Polyline: figure 124">
                          <a:extLst>
                            <a:ext uri="{FF2B5EF4-FFF2-40B4-BE49-F238E27FC236}">
                              <a16:creationId xmlns:a16="http://schemas.microsoft.com/office/drawing/2014/main" id="{71D3EAA3-45F8-44ED-91B2-41429AF192C2}"/>
                            </a:ext>
                          </a:extLst>
                        </p:cNvPr>
                        <p:cNvSpPr/>
                        <p:nvPr/>
                      </p:nvSpPr>
                      <p:spPr>
                        <a:xfrm>
                          <a:off x="14115700" y="10293891"/>
                          <a:ext cx="453316" cy="251954"/>
                        </a:xfrm>
                        <a:custGeom>
                          <a:avLst/>
                          <a:gdLst>
                            <a:gd name="connsiteX0" fmla="*/ 263893 w 453316"/>
                            <a:gd name="connsiteY0" fmla="*/ 251955 h 251954"/>
                            <a:gd name="connsiteX1" fmla="*/ 447584 w 453316"/>
                            <a:gd name="connsiteY1" fmla="*/ 147697 h 251954"/>
                            <a:gd name="connsiteX2" fmla="*/ 447584 w 453316"/>
                            <a:gd name="connsiteY2" fmla="*/ 132804 h 251954"/>
                            <a:gd name="connsiteX3" fmla="*/ 224176 w 453316"/>
                            <a:gd name="connsiteY3" fmla="*/ 3724 h 251954"/>
                            <a:gd name="connsiteX4" fmla="*/ 194388 w 453316"/>
                            <a:gd name="connsiteY4" fmla="*/ 3724 h 251954"/>
                            <a:gd name="connsiteX5" fmla="*/ 5733 w 453316"/>
                            <a:gd name="connsiteY5" fmla="*/ 103016 h 251954"/>
                            <a:gd name="connsiteX6" fmla="*/ 5733 w 453316"/>
                            <a:gd name="connsiteY6" fmla="*/ 117910 h 251954"/>
                            <a:gd name="connsiteX7" fmla="*/ 229140 w 453316"/>
                            <a:gd name="connsiteY7" fmla="*/ 246990 h 251954"/>
                            <a:gd name="connsiteX8" fmla="*/ 263893 w 453316"/>
                            <a:gd name="connsiteY8" fmla="*/ 251955 h 25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3316" h="251954">
                              <a:moveTo>
                                <a:pt x="263893" y="251955"/>
                              </a:moveTo>
                              <a:lnTo>
                                <a:pt x="447584" y="147697"/>
                              </a:lnTo>
                              <a:cubicBezTo>
                                <a:pt x="457513" y="142733"/>
                                <a:pt x="452548" y="137768"/>
                                <a:pt x="447584" y="132804"/>
                              </a:cubicBezTo>
                              <a:lnTo>
                                <a:pt x="224176" y="3724"/>
                              </a:lnTo>
                              <a:cubicBezTo>
                                <a:pt x="214246" y="-1241"/>
                                <a:pt x="199353" y="-1241"/>
                                <a:pt x="194388" y="3724"/>
                              </a:cubicBezTo>
                              <a:lnTo>
                                <a:pt x="5733" y="103016"/>
                              </a:lnTo>
                              <a:cubicBezTo>
                                <a:pt x="-4197" y="107981"/>
                                <a:pt x="768" y="112945"/>
                                <a:pt x="5733" y="117910"/>
                              </a:cubicBezTo>
                              <a:lnTo>
                                <a:pt x="229140" y="246990"/>
                              </a:lnTo>
                              <a:cubicBezTo>
                                <a:pt x="239070" y="251955"/>
                                <a:pt x="253964" y="251955"/>
                                <a:pt x="263893"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26" name="Polyline: figure 125">
                          <a:extLst>
                            <a:ext uri="{FF2B5EF4-FFF2-40B4-BE49-F238E27FC236}">
                              <a16:creationId xmlns:a16="http://schemas.microsoft.com/office/drawing/2014/main" id="{BB74889E-70F3-439E-B206-0D1FCB0E7DE1}"/>
                            </a:ext>
                          </a:extLst>
                        </p:cNvPr>
                        <p:cNvSpPr/>
                        <p:nvPr/>
                      </p:nvSpPr>
                      <p:spPr>
                        <a:xfrm>
                          <a:off x="12313544" y="10214457"/>
                          <a:ext cx="448351" cy="255677"/>
                        </a:xfrm>
                        <a:custGeom>
                          <a:avLst/>
                          <a:gdLst>
                            <a:gd name="connsiteX0" fmla="*/ 442619 w 448351"/>
                            <a:gd name="connsiteY0" fmla="*/ 132804 h 255677"/>
                            <a:gd name="connsiteX1" fmla="*/ 219211 w 448351"/>
                            <a:gd name="connsiteY1" fmla="*/ 3723 h 255677"/>
                            <a:gd name="connsiteX2" fmla="*/ 189424 w 448351"/>
                            <a:gd name="connsiteY2" fmla="*/ 3723 h 255677"/>
                            <a:gd name="connsiteX3" fmla="*/ 5733 w 448351"/>
                            <a:gd name="connsiteY3" fmla="*/ 107980 h 255677"/>
                            <a:gd name="connsiteX4" fmla="*/ 5733 w 448351"/>
                            <a:gd name="connsiteY4" fmla="*/ 122874 h 255677"/>
                            <a:gd name="connsiteX5" fmla="*/ 229141 w 448351"/>
                            <a:gd name="connsiteY5" fmla="*/ 251954 h 255677"/>
                            <a:gd name="connsiteX6" fmla="*/ 258928 w 448351"/>
                            <a:gd name="connsiteY6" fmla="*/ 251954 h 255677"/>
                            <a:gd name="connsiteX7" fmla="*/ 442619 w 448351"/>
                            <a:gd name="connsiteY7" fmla="*/ 147698 h 255677"/>
                            <a:gd name="connsiteX8" fmla="*/ 442619 w 448351"/>
                            <a:gd name="connsiteY8" fmla="*/ 13280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442619" y="132804"/>
                              </a:moveTo>
                              <a:lnTo>
                                <a:pt x="219211" y="3723"/>
                              </a:lnTo>
                              <a:cubicBezTo>
                                <a:pt x="209282" y="-1241"/>
                                <a:pt x="194388" y="-1241"/>
                                <a:pt x="189424" y="3723"/>
                              </a:cubicBezTo>
                              <a:lnTo>
                                <a:pt x="5733" y="107980"/>
                              </a:lnTo>
                              <a:cubicBezTo>
                                <a:pt x="-4197" y="112945"/>
                                <a:pt x="768" y="117910"/>
                                <a:pt x="5733" y="122874"/>
                              </a:cubicBezTo>
                              <a:lnTo>
                                <a:pt x="229141" y="251954"/>
                              </a:lnTo>
                              <a:cubicBezTo>
                                <a:pt x="239070" y="256919"/>
                                <a:pt x="253964" y="256919"/>
                                <a:pt x="258928" y="251954"/>
                              </a:cubicBezTo>
                              <a:lnTo>
                                <a:pt x="442619" y="147698"/>
                              </a:lnTo>
                              <a:cubicBezTo>
                                <a:pt x="452548" y="147698"/>
                                <a:pt x="447584" y="137768"/>
                                <a:pt x="442619" y="13280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27" name="Polyline: figure 126">
                          <a:extLst>
                            <a:ext uri="{FF2B5EF4-FFF2-40B4-BE49-F238E27FC236}">
                              <a16:creationId xmlns:a16="http://schemas.microsoft.com/office/drawing/2014/main" id="{F9B0A3CF-F9EA-4A55-A940-9DFB904C1464}"/>
                            </a:ext>
                          </a:extLst>
                        </p:cNvPr>
                        <p:cNvSpPr/>
                        <p:nvPr/>
                      </p:nvSpPr>
                      <p:spPr>
                        <a:xfrm>
                          <a:off x="12636244" y="10343537"/>
                          <a:ext cx="545172" cy="310288"/>
                        </a:xfrm>
                        <a:custGeom>
                          <a:avLst/>
                          <a:gdLst>
                            <a:gd name="connsiteX0" fmla="*/ 536947 w 545172"/>
                            <a:gd name="connsiteY0" fmla="*/ 132804 h 310288"/>
                            <a:gd name="connsiteX1" fmla="*/ 313539 w 545172"/>
                            <a:gd name="connsiteY1" fmla="*/ 3724 h 310288"/>
                            <a:gd name="connsiteX2" fmla="*/ 283751 w 545172"/>
                            <a:gd name="connsiteY2" fmla="*/ 3724 h 310288"/>
                            <a:gd name="connsiteX3" fmla="*/ 5733 w 545172"/>
                            <a:gd name="connsiteY3" fmla="*/ 162591 h 310288"/>
                            <a:gd name="connsiteX4" fmla="*/ 5733 w 545172"/>
                            <a:gd name="connsiteY4" fmla="*/ 177485 h 310288"/>
                            <a:gd name="connsiteX5" fmla="*/ 229141 w 545172"/>
                            <a:gd name="connsiteY5" fmla="*/ 306566 h 310288"/>
                            <a:gd name="connsiteX6" fmla="*/ 258928 w 545172"/>
                            <a:gd name="connsiteY6" fmla="*/ 306566 h 310288"/>
                            <a:gd name="connsiteX7" fmla="*/ 541912 w 545172"/>
                            <a:gd name="connsiteY7" fmla="*/ 152662 h 310288"/>
                            <a:gd name="connsiteX8" fmla="*/ 536947 w 545172"/>
                            <a:gd name="connsiteY8" fmla="*/ 132804 h 31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5172" h="310288">
                              <a:moveTo>
                                <a:pt x="536947" y="132804"/>
                              </a:moveTo>
                              <a:lnTo>
                                <a:pt x="313539" y="3724"/>
                              </a:lnTo>
                              <a:cubicBezTo>
                                <a:pt x="303610" y="-1241"/>
                                <a:pt x="288716" y="-1241"/>
                                <a:pt x="283751" y="3724"/>
                              </a:cubicBezTo>
                              <a:lnTo>
                                <a:pt x="5733" y="162591"/>
                              </a:lnTo>
                              <a:cubicBezTo>
                                <a:pt x="-4197" y="167556"/>
                                <a:pt x="768" y="172520"/>
                                <a:pt x="5733" y="177485"/>
                              </a:cubicBezTo>
                              <a:lnTo>
                                <a:pt x="229141" y="306566"/>
                              </a:lnTo>
                              <a:cubicBezTo>
                                <a:pt x="239070" y="311530"/>
                                <a:pt x="253964" y="311530"/>
                                <a:pt x="258928" y="306566"/>
                              </a:cubicBezTo>
                              <a:lnTo>
                                <a:pt x="541912" y="152662"/>
                              </a:lnTo>
                              <a:cubicBezTo>
                                <a:pt x="546876" y="147697"/>
                                <a:pt x="546876" y="137768"/>
                                <a:pt x="536947" y="13280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28" name="Polyline: figure 127">
                          <a:extLst>
                            <a:ext uri="{FF2B5EF4-FFF2-40B4-BE49-F238E27FC236}">
                              <a16:creationId xmlns:a16="http://schemas.microsoft.com/office/drawing/2014/main" id="{28E16FA8-BDFB-494B-A008-1A9613B623ED}"/>
                            </a:ext>
                          </a:extLst>
                        </p:cNvPr>
                        <p:cNvSpPr/>
                        <p:nvPr/>
                      </p:nvSpPr>
                      <p:spPr>
                        <a:xfrm>
                          <a:off x="11921339" y="9966226"/>
                          <a:ext cx="489782" cy="280500"/>
                        </a:xfrm>
                        <a:custGeom>
                          <a:avLst/>
                          <a:gdLst>
                            <a:gd name="connsiteX0" fmla="*/ 482336 w 489782"/>
                            <a:gd name="connsiteY0" fmla="*/ 132804 h 280500"/>
                            <a:gd name="connsiteX1" fmla="*/ 258928 w 489782"/>
                            <a:gd name="connsiteY1" fmla="*/ 3723 h 280500"/>
                            <a:gd name="connsiteX2" fmla="*/ 229140 w 489782"/>
                            <a:gd name="connsiteY2" fmla="*/ 3723 h 280500"/>
                            <a:gd name="connsiteX3" fmla="*/ 5733 w 489782"/>
                            <a:gd name="connsiteY3" fmla="*/ 132804 h 280500"/>
                            <a:gd name="connsiteX4" fmla="*/ 5733 w 489782"/>
                            <a:gd name="connsiteY4" fmla="*/ 147698 h 280500"/>
                            <a:gd name="connsiteX5" fmla="*/ 229140 w 489782"/>
                            <a:gd name="connsiteY5" fmla="*/ 276777 h 280500"/>
                            <a:gd name="connsiteX6" fmla="*/ 258928 w 489782"/>
                            <a:gd name="connsiteY6" fmla="*/ 276777 h 280500"/>
                            <a:gd name="connsiteX7" fmla="*/ 482336 w 489782"/>
                            <a:gd name="connsiteY7" fmla="*/ 147698 h 280500"/>
                            <a:gd name="connsiteX8" fmla="*/ 482336 w 489782"/>
                            <a:gd name="connsiteY8" fmla="*/ 132804 h 28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782" h="280500">
                              <a:moveTo>
                                <a:pt x="482336" y="132804"/>
                              </a:moveTo>
                              <a:lnTo>
                                <a:pt x="258928" y="3723"/>
                              </a:lnTo>
                              <a:cubicBezTo>
                                <a:pt x="248999" y="-1241"/>
                                <a:pt x="234105" y="-1241"/>
                                <a:pt x="229140" y="3723"/>
                              </a:cubicBezTo>
                              <a:lnTo>
                                <a:pt x="5733" y="132804"/>
                              </a:lnTo>
                              <a:cubicBezTo>
                                <a:pt x="-4197" y="137768"/>
                                <a:pt x="768" y="142733"/>
                                <a:pt x="5733" y="147698"/>
                              </a:cubicBezTo>
                              <a:lnTo>
                                <a:pt x="229140" y="276777"/>
                              </a:lnTo>
                              <a:cubicBezTo>
                                <a:pt x="239070" y="281742"/>
                                <a:pt x="248999" y="281742"/>
                                <a:pt x="258928" y="276777"/>
                              </a:cubicBezTo>
                              <a:lnTo>
                                <a:pt x="482336" y="147698"/>
                              </a:lnTo>
                              <a:cubicBezTo>
                                <a:pt x="492265" y="142733"/>
                                <a:pt x="492265" y="137768"/>
                                <a:pt x="482336" y="13280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29" name="Polyline: figure 128">
                          <a:extLst>
                            <a:ext uri="{FF2B5EF4-FFF2-40B4-BE49-F238E27FC236}">
                              <a16:creationId xmlns:a16="http://schemas.microsoft.com/office/drawing/2014/main" id="{BB71E7CA-596C-4AFE-985F-87610C29DE96}"/>
                            </a:ext>
                          </a:extLst>
                        </p:cNvPr>
                        <p:cNvSpPr/>
                        <p:nvPr/>
                      </p:nvSpPr>
                      <p:spPr>
                        <a:xfrm>
                          <a:off x="12348296" y="9747783"/>
                          <a:ext cx="448351" cy="255678"/>
                        </a:xfrm>
                        <a:custGeom>
                          <a:avLst/>
                          <a:gdLst>
                            <a:gd name="connsiteX0" fmla="*/ 229141 w 448351"/>
                            <a:gd name="connsiteY0" fmla="*/ 251955 h 255678"/>
                            <a:gd name="connsiteX1" fmla="*/ 258928 w 448351"/>
                            <a:gd name="connsiteY1" fmla="*/ 251955 h 255678"/>
                            <a:gd name="connsiteX2" fmla="*/ 442619 w 448351"/>
                            <a:gd name="connsiteY2" fmla="*/ 147697 h 255678"/>
                            <a:gd name="connsiteX3" fmla="*/ 442619 w 448351"/>
                            <a:gd name="connsiteY3" fmla="*/ 132804 h 255678"/>
                            <a:gd name="connsiteX4" fmla="*/ 219211 w 448351"/>
                            <a:gd name="connsiteY4" fmla="*/ 3724 h 255678"/>
                            <a:gd name="connsiteX5" fmla="*/ 189423 w 448351"/>
                            <a:gd name="connsiteY5" fmla="*/ 3724 h 255678"/>
                            <a:gd name="connsiteX6" fmla="*/ 5733 w 448351"/>
                            <a:gd name="connsiteY6" fmla="*/ 107981 h 255678"/>
                            <a:gd name="connsiteX7" fmla="*/ 5733 w 448351"/>
                            <a:gd name="connsiteY7" fmla="*/ 122874 h 255678"/>
                            <a:gd name="connsiteX8" fmla="*/ 229141 w 448351"/>
                            <a:gd name="connsiteY8" fmla="*/ 251955 h 2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8">
                              <a:moveTo>
                                <a:pt x="229141" y="251955"/>
                              </a:moveTo>
                              <a:cubicBezTo>
                                <a:pt x="239070" y="256920"/>
                                <a:pt x="253964" y="256920"/>
                                <a:pt x="258928" y="251955"/>
                              </a:cubicBezTo>
                              <a:lnTo>
                                <a:pt x="442619" y="147697"/>
                              </a:lnTo>
                              <a:cubicBezTo>
                                <a:pt x="452548" y="142733"/>
                                <a:pt x="447584" y="137768"/>
                                <a:pt x="442619" y="132804"/>
                              </a:cubicBezTo>
                              <a:lnTo>
                                <a:pt x="219211" y="3724"/>
                              </a:lnTo>
                              <a:cubicBezTo>
                                <a:pt x="209282" y="-1241"/>
                                <a:pt x="194388" y="-1241"/>
                                <a:pt x="189423" y="3724"/>
                              </a:cubicBezTo>
                              <a:lnTo>
                                <a:pt x="5733" y="107981"/>
                              </a:lnTo>
                              <a:cubicBezTo>
                                <a:pt x="-4197" y="112945"/>
                                <a:pt x="768" y="117910"/>
                                <a:pt x="5733" y="122874"/>
                              </a:cubicBezTo>
                              <a:lnTo>
                                <a:pt x="229141" y="251955"/>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30" name="Polyline: figure 129">
                          <a:extLst>
                            <a:ext uri="{FF2B5EF4-FFF2-40B4-BE49-F238E27FC236}">
                              <a16:creationId xmlns:a16="http://schemas.microsoft.com/office/drawing/2014/main" id="{78C92C26-EF92-495A-9E29-76CA6D6097E8}"/>
                            </a:ext>
                          </a:extLst>
                        </p:cNvPr>
                        <p:cNvSpPr/>
                        <p:nvPr/>
                      </p:nvSpPr>
                      <p:spPr>
                        <a:xfrm>
                          <a:off x="12958944" y="10487511"/>
                          <a:ext cx="613898" cy="354970"/>
                        </a:xfrm>
                        <a:custGeom>
                          <a:avLst/>
                          <a:gdLst>
                            <a:gd name="connsiteX0" fmla="*/ 606452 w 613898"/>
                            <a:gd name="connsiteY0" fmla="*/ 132804 h 354970"/>
                            <a:gd name="connsiteX1" fmla="*/ 383044 w 613898"/>
                            <a:gd name="connsiteY1" fmla="*/ 3723 h 354970"/>
                            <a:gd name="connsiteX2" fmla="*/ 353256 w 613898"/>
                            <a:gd name="connsiteY2" fmla="*/ 3723 h 354970"/>
                            <a:gd name="connsiteX3" fmla="*/ 5733 w 613898"/>
                            <a:gd name="connsiteY3" fmla="*/ 207273 h 354970"/>
                            <a:gd name="connsiteX4" fmla="*/ 5733 w 613898"/>
                            <a:gd name="connsiteY4" fmla="*/ 222167 h 354970"/>
                            <a:gd name="connsiteX5" fmla="*/ 229141 w 613898"/>
                            <a:gd name="connsiteY5" fmla="*/ 351246 h 354970"/>
                            <a:gd name="connsiteX6" fmla="*/ 258928 w 613898"/>
                            <a:gd name="connsiteY6" fmla="*/ 351246 h 354970"/>
                            <a:gd name="connsiteX7" fmla="*/ 606452 w 613898"/>
                            <a:gd name="connsiteY7" fmla="*/ 147698 h 354970"/>
                            <a:gd name="connsiteX8" fmla="*/ 606452 w 613898"/>
                            <a:gd name="connsiteY8" fmla="*/ 132804 h 35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898" h="354970">
                              <a:moveTo>
                                <a:pt x="606452" y="132804"/>
                              </a:moveTo>
                              <a:lnTo>
                                <a:pt x="383044" y="3723"/>
                              </a:lnTo>
                              <a:cubicBezTo>
                                <a:pt x="373114" y="-1241"/>
                                <a:pt x="358221" y="-1241"/>
                                <a:pt x="353256" y="3723"/>
                              </a:cubicBezTo>
                              <a:lnTo>
                                <a:pt x="5733" y="207273"/>
                              </a:lnTo>
                              <a:cubicBezTo>
                                <a:pt x="-4197" y="212238"/>
                                <a:pt x="768" y="217202"/>
                                <a:pt x="5733" y="222167"/>
                              </a:cubicBezTo>
                              <a:lnTo>
                                <a:pt x="229141" y="351246"/>
                              </a:lnTo>
                              <a:cubicBezTo>
                                <a:pt x="239070" y="356211"/>
                                <a:pt x="253964" y="356211"/>
                                <a:pt x="258928" y="351246"/>
                              </a:cubicBezTo>
                              <a:lnTo>
                                <a:pt x="606452" y="147698"/>
                              </a:lnTo>
                              <a:cubicBezTo>
                                <a:pt x="616381" y="147698"/>
                                <a:pt x="616381" y="137768"/>
                                <a:pt x="606452" y="13280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31" name="Polyline: figure 130">
                          <a:extLst>
                            <a:ext uri="{FF2B5EF4-FFF2-40B4-BE49-F238E27FC236}">
                              <a16:creationId xmlns:a16="http://schemas.microsoft.com/office/drawing/2014/main" id="{A13BC407-3FEA-43ED-AF2B-A1281A665115}"/>
                            </a:ext>
                          </a:extLst>
                        </p:cNvPr>
                        <p:cNvSpPr/>
                        <p:nvPr/>
                      </p:nvSpPr>
                      <p:spPr>
                        <a:xfrm>
                          <a:off x="13281644" y="10745671"/>
                          <a:ext cx="488068" cy="280500"/>
                        </a:xfrm>
                        <a:custGeom>
                          <a:avLst/>
                          <a:gdLst>
                            <a:gd name="connsiteX0" fmla="*/ 482336 w 488068"/>
                            <a:gd name="connsiteY0" fmla="*/ 132803 h 280500"/>
                            <a:gd name="connsiteX1" fmla="*/ 258928 w 488068"/>
                            <a:gd name="connsiteY1" fmla="*/ 3724 h 280500"/>
                            <a:gd name="connsiteX2" fmla="*/ 229140 w 488068"/>
                            <a:gd name="connsiteY2" fmla="*/ 3724 h 280500"/>
                            <a:gd name="connsiteX3" fmla="*/ 5733 w 488068"/>
                            <a:gd name="connsiteY3" fmla="*/ 132803 h 280500"/>
                            <a:gd name="connsiteX4" fmla="*/ 5733 w 488068"/>
                            <a:gd name="connsiteY4" fmla="*/ 147697 h 280500"/>
                            <a:gd name="connsiteX5" fmla="*/ 229140 w 488068"/>
                            <a:gd name="connsiteY5" fmla="*/ 276778 h 280500"/>
                            <a:gd name="connsiteX6" fmla="*/ 258928 w 488068"/>
                            <a:gd name="connsiteY6" fmla="*/ 276778 h 280500"/>
                            <a:gd name="connsiteX7" fmla="*/ 482336 w 488068"/>
                            <a:gd name="connsiteY7" fmla="*/ 147697 h 280500"/>
                            <a:gd name="connsiteX8" fmla="*/ 482336 w 488068"/>
                            <a:gd name="connsiteY8" fmla="*/ 132803 h 28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8068" h="280500">
                              <a:moveTo>
                                <a:pt x="482336" y="132803"/>
                              </a:moveTo>
                              <a:lnTo>
                                <a:pt x="258928" y="3724"/>
                              </a:lnTo>
                              <a:cubicBezTo>
                                <a:pt x="248999" y="-1241"/>
                                <a:pt x="234105" y="-1241"/>
                                <a:pt x="229140" y="3724"/>
                              </a:cubicBezTo>
                              <a:lnTo>
                                <a:pt x="5733" y="132803"/>
                              </a:lnTo>
                              <a:cubicBezTo>
                                <a:pt x="-4197" y="137768"/>
                                <a:pt x="768" y="142732"/>
                                <a:pt x="5733" y="147697"/>
                              </a:cubicBezTo>
                              <a:lnTo>
                                <a:pt x="229140" y="276778"/>
                              </a:lnTo>
                              <a:cubicBezTo>
                                <a:pt x="239070" y="281742"/>
                                <a:pt x="253963" y="281742"/>
                                <a:pt x="258928" y="276778"/>
                              </a:cubicBezTo>
                              <a:lnTo>
                                <a:pt x="482336" y="147697"/>
                              </a:lnTo>
                              <a:cubicBezTo>
                                <a:pt x="492265" y="147697"/>
                                <a:pt x="487301" y="142732"/>
                                <a:pt x="482336" y="132803"/>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32" name="Polyline: figure 131">
                          <a:extLst>
                            <a:ext uri="{FF2B5EF4-FFF2-40B4-BE49-F238E27FC236}">
                              <a16:creationId xmlns:a16="http://schemas.microsoft.com/office/drawing/2014/main" id="{E64BF8EB-E42E-4945-A299-6C07DC7DFF88}"/>
                            </a:ext>
                          </a:extLst>
                        </p:cNvPr>
                        <p:cNvSpPr/>
                        <p:nvPr/>
                      </p:nvSpPr>
                      <p:spPr>
                        <a:xfrm>
                          <a:off x="14319250" y="8610885"/>
                          <a:ext cx="448351" cy="255677"/>
                        </a:xfrm>
                        <a:custGeom>
                          <a:avLst/>
                          <a:gdLst>
                            <a:gd name="connsiteX0" fmla="*/ 229140 w 448351"/>
                            <a:gd name="connsiteY0" fmla="*/ 251955 h 255677"/>
                            <a:gd name="connsiteX1" fmla="*/ 258928 w 448351"/>
                            <a:gd name="connsiteY1" fmla="*/ 251955 h 255677"/>
                            <a:gd name="connsiteX2" fmla="*/ 442619 w 448351"/>
                            <a:gd name="connsiteY2" fmla="*/ 147697 h 255677"/>
                            <a:gd name="connsiteX3" fmla="*/ 442619 w 448351"/>
                            <a:gd name="connsiteY3" fmla="*/ 132803 h 255677"/>
                            <a:gd name="connsiteX4" fmla="*/ 219211 w 448351"/>
                            <a:gd name="connsiteY4" fmla="*/ 3724 h 255677"/>
                            <a:gd name="connsiteX5" fmla="*/ 189424 w 448351"/>
                            <a:gd name="connsiteY5" fmla="*/ 3724 h 255677"/>
                            <a:gd name="connsiteX6" fmla="*/ 5733 w 448351"/>
                            <a:gd name="connsiteY6" fmla="*/ 107980 h 255677"/>
                            <a:gd name="connsiteX7" fmla="*/ 5733 w 448351"/>
                            <a:gd name="connsiteY7" fmla="*/ 122874 h 255677"/>
                            <a:gd name="connsiteX8" fmla="*/ 229140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29140" y="251955"/>
                              </a:moveTo>
                              <a:cubicBezTo>
                                <a:pt x="239070" y="256919"/>
                                <a:pt x="253964" y="256919"/>
                                <a:pt x="258928" y="251955"/>
                              </a:cubicBezTo>
                              <a:lnTo>
                                <a:pt x="442619" y="147697"/>
                              </a:lnTo>
                              <a:cubicBezTo>
                                <a:pt x="452548" y="142732"/>
                                <a:pt x="447584" y="137768"/>
                                <a:pt x="442619" y="132803"/>
                              </a:cubicBezTo>
                              <a:lnTo>
                                <a:pt x="219211" y="3724"/>
                              </a:lnTo>
                              <a:cubicBezTo>
                                <a:pt x="209282" y="-1241"/>
                                <a:pt x="194388" y="-1241"/>
                                <a:pt x="189424" y="3724"/>
                              </a:cubicBezTo>
                              <a:lnTo>
                                <a:pt x="5733" y="107980"/>
                              </a:lnTo>
                              <a:cubicBezTo>
                                <a:pt x="-4197" y="112945"/>
                                <a:pt x="768" y="117909"/>
                                <a:pt x="5733" y="122874"/>
                              </a:cubicBezTo>
                              <a:lnTo>
                                <a:pt x="229140" y="251955"/>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33" name="Polyline: figure 132">
                          <a:extLst>
                            <a:ext uri="{FF2B5EF4-FFF2-40B4-BE49-F238E27FC236}">
                              <a16:creationId xmlns:a16="http://schemas.microsoft.com/office/drawing/2014/main" id="{1D00CA26-B712-4CE4-AE79-11B267F74BDD}"/>
                            </a:ext>
                          </a:extLst>
                        </p:cNvPr>
                        <p:cNvSpPr/>
                        <p:nvPr/>
                      </p:nvSpPr>
                      <p:spPr>
                        <a:xfrm>
                          <a:off x="13788036" y="8913727"/>
                          <a:ext cx="448351" cy="255677"/>
                        </a:xfrm>
                        <a:custGeom>
                          <a:avLst/>
                          <a:gdLst>
                            <a:gd name="connsiteX0" fmla="*/ 229141 w 448351"/>
                            <a:gd name="connsiteY0" fmla="*/ 251954 h 255677"/>
                            <a:gd name="connsiteX1" fmla="*/ 258928 w 448351"/>
                            <a:gd name="connsiteY1" fmla="*/ 251954 h 255677"/>
                            <a:gd name="connsiteX2" fmla="*/ 442619 w 448351"/>
                            <a:gd name="connsiteY2" fmla="*/ 147698 h 255677"/>
                            <a:gd name="connsiteX3" fmla="*/ 442619 w 448351"/>
                            <a:gd name="connsiteY3" fmla="*/ 132804 h 255677"/>
                            <a:gd name="connsiteX4" fmla="*/ 219211 w 448351"/>
                            <a:gd name="connsiteY4" fmla="*/ 3723 h 255677"/>
                            <a:gd name="connsiteX5" fmla="*/ 189423 w 448351"/>
                            <a:gd name="connsiteY5" fmla="*/ 3723 h 255677"/>
                            <a:gd name="connsiteX6" fmla="*/ 5733 w 448351"/>
                            <a:gd name="connsiteY6" fmla="*/ 107980 h 255677"/>
                            <a:gd name="connsiteX7" fmla="*/ 5733 w 448351"/>
                            <a:gd name="connsiteY7" fmla="*/ 122874 h 255677"/>
                            <a:gd name="connsiteX8" fmla="*/ 229141 w 448351"/>
                            <a:gd name="connsiteY8" fmla="*/ 25195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29141" y="251954"/>
                              </a:moveTo>
                              <a:cubicBezTo>
                                <a:pt x="239070" y="256919"/>
                                <a:pt x="253964" y="256919"/>
                                <a:pt x="258928" y="251954"/>
                              </a:cubicBezTo>
                              <a:lnTo>
                                <a:pt x="442619" y="147698"/>
                              </a:lnTo>
                              <a:cubicBezTo>
                                <a:pt x="452548" y="142733"/>
                                <a:pt x="447584" y="137768"/>
                                <a:pt x="442619" y="132804"/>
                              </a:cubicBezTo>
                              <a:lnTo>
                                <a:pt x="219211" y="3723"/>
                              </a:lnTo>
                              <a:cubicBezTo>
                                <a:pt x="209282" y="-1241"/>
                                <a:pt x="194388" y="-1241"/>
                                <a:pt x="189423" y="3723"/>
                              </a:cubicBezTo>
                              <a:lnTo>
                                <a:pt x="5733" y="107980"/>
                              </a:lnTo>
                              <a:cubicBezTo>
                                <a:pt x="-4197" y="112945"/>
                                <a:pt x="768" y="117910"/>
                                <a:pt x="5733" y="122874"/>
                              </a:cubicBezTo>
                              <a:lnTo>
                                <a:pt x="229141" y="25195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34" name="Polyline: figure 133">
                          <a:extLst>
                            <a:ext uri="{FF2B5EF4-FFF2-40B4-BE49-F238E27FC236}">
                              <a16:creationId xmlns:a16="http://schemas.microsoft.com/office/drawing/2014/main" id="{74E41F49-BE2D-4075-BCDA-A7419084E967}"/>
                            </a:ext>
                          </a:extLst>
                        </p:cNvPr>
                        <p:cNvSpPr/>
                        <p:nvPr/>
                      </p:nvSpPr>
                      <p:spPr>
                        <a:xfrm>
                          <a:off x="12611421" y="9593880"/>
                          <a:ext cx="448351" cy="255677"/>
                        </a:xfrm>
                        <a:custGeom>
                          <a:avLst/>
                          <a:gdLst>
                            <a:gd name="connsiteX0" fmla="*/ 229141 w 448351"/>
                            <a:gd name="connsiteY0" fmla="*/ 251954 h 255677"/>
                            <a:gd name="connsiteX1" fmla="*/ 258928 w 448351"/>
                            <a:gd name="connsiteY1" fmla="*/ 251954 h 255677"/>
                            <a:gd name="connsiteX2" fmla="*/ 442619 w 448351"/>
                            <a:gd name="connsiteY2" fmla="*/ 147698 h 255677"/>
                            <a:gd name="connsiteX3" fmla="*/ 442619 w 448351"/>
                            <a:gd name="connsiteY3" fmla="*/ 132804 h 255677"/>
                            <a:gd name="connsiteX4" fmla="*/ 219211 w 448351"/>
                            <a:gd name="connsiteY4" fmla="*/ 3723 h 255677"/>
                            <a:gd name="connsiteX5" fmla="*/ 189424 w 448351"/>
                            <a:gd name="connsiteY5" fmla="*/ 3723 h 255677"/>
                            <a:gd name="connsiteX6" fmla="*/ 5733 w 448351"/>
                            <a:gd name="connsiteY6" fmla="*/ 107980 h 255677"/>
                            <a:gd name="connsiteX7" fmla="*/ 5733 w 448351"/>
                            <a:gd name="connsiteY7" fmla="*/ 122874 h 255677"/>
                            <a:gd name="connsiteX8" fmla="*/ 229141 w 448351"/>
                            <a:gd name="connsiteY8" fmla="*/ 25195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29141" y="251954"/>
                              </a:moveTo>
                              <a:cubicBezTo>
                                <a:pt x="239070" y="256919"/>
                                <a:pt x="248999" y="256919"/>
                                <a:pt x="258928" y="251954"/>
                              </a:cubicBezTo>
                              <a:lnTo>
                                <a:pt x="442619" y="147698"/>
                              </a:lnTo>
                              <a:cubicBezTo>
                                <a:pt x="452548" y="142733"/>
                                <a:pt x="447584" y="137768"/>
                                <a:pt x="442619" y="132804"/>
                              </a:cubicBezTo>
                              <a:lnTo>
                                <a:pt x="219211" y="3723"/>
                              </a:lnTo>
                              <a:cubicBezTo>
                                <a:pt x="209282" y="-1241"/>
                                <a:pt x="194388" y="-1241"/>
                                <a:pt x="189424" y="3723"/>
                              </a:cubicBezTo>
                              <a:lnTo>
                                <a:pt x="5733" y="107980"/>
                              </a:lnTo>
                              <a:cubicBezTo>
                                <a:pt x="-4197" y="112945"/>
                                <a:pt x="768" y="117910"/>
                                <a:pt x="5733" y="122874"/>
                              </a:cubicBezTo>
                              <a:lnTo>
                                <a:pt x="229141" y="25195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35" name="Polyline: figure 134">
                          <a:extLst>
                            <a:ext uri="{FF2B5EF4-FFF2-40B4-BE49-F238E27FC236}">
                              <a16:creationId xmlns:a16="http://schemas.microsoft.com/office/drawing/2014/main" id="{26F69C71-DF95-41AC-A558-698118EB832B}"/>
                            </a:ext>
                          </a:extLst>
                        </p:cNvPr>
                        <p:cNvSpPr/>
                        <p:nvPr/>
                      </p:nvSpPr>
                      <p:spPr>
                        <a:xfrm>
                          <a:off x="14051160" y="8759824"/>
                          <a:ext cx="448351" cy="255677"/>
                        </a:xfrm>
                        <a:custGeom>
                          <a:avLst/>
                          <a:gdLst>
                            <a:gd name="connsiteX0" fmla="*/ 229140 w 448351"/>
                            <a:gd name="connsiteY0" fmla="*/ 251955 h 255677"/>
                            <a:gd name="connsiteX1" fmla="*/ 258928 w 448351"/>
                            <a:gd name="connsiteY1" fmla="*/ 251955 h 255677"/>
                            <a:gd name="connsiteX2" fmla="*/ 442619 w 448351"/>
                            <a:gd name="connsiteY2" fmla="*/ 147697 h 255677"/>
                            <a:gd name="connsiteX3" fmla="*/ 442619 w 448351"/>
                            <a:gd name="connsiteY3" fmla="*/ 132803 h 255677"/>
                            <a:gd name="connsiteX4" fmla="*/ 219211 w 448351"/>
                            <a:gd name="connsiteY4" fmla="*/ 3724 h 255677"/>
                            <a:gd name="connsiteX5" fmla="*/ 189424 w 448351"/>
                            <a:gd name="connsiteY5" fmla="*/ 3724 h 255677"/>
                            <a:gd name="connsiteX6" fmla="*/ 5733 w 448351"/>
                            <a:gd name="connsiteY6" fmla="*/ 107980 h 255677"/>
                            <a:gd name="connsiteX7" fmla="*/ 5733 w 448351"/>
                            <a:gd name="connsiteY7" fmla="*/ 122874 h 255677"/>
                            <a:gd name="connsiteX8" fmla="*/ 229140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29140" y="251955"/>
                              </a:moveTo>
                              <a:cubicBezTo>
                                <a:pt x="239070" y="256919"/>
                                <a:pt x="253964" y="256919"/>
                                <a:pt x="258928" y="251955"/>
                              </a:cubicBezTo>
                              <a:lnTo>
                                <a:pt x="442619" y="147697"/>
                              </a:lnTo>
                              <a:cubicBezTo>
                                <a:pt x="452548" y="142732"/>
                                <a:pt x="447584" y="137768"/>
                                <a:pt x="442619" y="132803"/>
                              </a:cubicBezTo>
                              <a:lnTo>
                                <a:pt x="219211" y="3724"/>
                              </a:lnTo>
                              <a:cubicBezTo>
                                <a:pt x="209282" y="-1241"/>
                                <a:pt x="194388" y="-1241"/>
                                <a:pt x="189424" y="3724"/>
                              </a:cubicBezTo>
                              <a:lnTo>
                                <a:pt x="5733" y="107980"/>
                              </a:lnTo>
                              <a:cubicBezTo>
                                <a:pt x="-4197" y="112945"/>
                                <a:pt x="768" y="117909"/>
                                <a:pt x="5733" y="122874"/>
                              </a:cubicBezTo>
                              <a:lnTo>
                                <a:pt x="229140" y="251955"/>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36" name="Polyline: figure 135">
                          <a:extLst>
                            <a:ext uri="{FF2B5EF4-FFF2-40B4-BE49-F238E27FC236}">
                              <a16:creationId xmlns:a16="http://schemas.microsoft.com/office/drawing/2014/main" id="{415374DD-7585-4C87-B07A-9271F6AC6DE9}"/>
                            </a:ext>
                          </a:extLst>
                        </p:cNvPr>
                        <p:cNvSpPr/>
                        <p:nvPr/>
                      </p:nvSpPr>
                      <p:spPr>
                        <a:xfrm>
                          <a:off x="13524911" y="9067630"/>
                          <a:ext cx="448351" cy="255677"/>
                        </a:xfrm>
                        <a:custGeom>
                          <a:avLst/>
                          <a:gdLst>
                            <a:gd name="connsiteX0" fmla="*/ 229140 w 448351"/>
                            <a:gd name="connsiteY0" fmla="*/ 251955 h 255677"/>
                            <a:gd name="connsiteX1" fmla="*/ 258928 w 448351"/>
                            <a:gd name="connsiteY1" fmla="*/ 251955 h 255677"/>
                            <a:gd name="connsiteX2" fmla="*/ 442619 w 448351"/>
                            <a:gd name="connsiteY2" fmla="*/ 147697 h 255677"/>
                            <a:gd name="connsiteX3" fmla="*/ 442619 w 448351"/>
                            <a:gd name="connsiteY3" fmla="*/ 132803 h 255677"/>
                            <a:gd name="connsiteX4" fmla="*/ 219211 w 448351"/>
                            <a:gd name="connsiteY4" fmla="*/ 3724 h 255677"/>
                            <a:gd name="connsiteX5" fmla="*/ 189424 w 448351"/>
                            <a:gd name="connsiteY5" fmla="*/ 3724 h 255677"/>
                            <a:gd name="connsiteX6" fmla="*/ 5733 w 448351"/>
                            <a:gd name="connsiteY6" fmla="*/ 107980 h 255677"/>
                            <a:gd name="connsiteX7" fmla="*/ 5733 w 448351"/>
                            <a:gd name="connsiteY7" fmla="*/ 122874 h 255677"/>
                            <a:gd name="connsiteX8" fmla="*/ 229140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29140" y="251955"/>
                              </a:moveTo>
                              <a:cubicBezTo>
                                <a:pt x="239070" y="256919"/>
                                <a:pt x="253964" y="256919"/>
                                <a:pt x="258928" y="251955"/>
                              </a:cubicBezTo>
                              <a:lnTo>
                                <a:pt x="442619" y="147697"/>
                              </a:lnTo>
                              <a:cubicBezTo>
                                <a:pt x="452548" y="142733"/>
                                <a:pt x="447584" y="137768"/>
                                <a:pt x="442619" y="132803"/>
                              </a:cubicBezTo>
                              <a:lnTo>
                                <a:pt x="219211" y="3724"/>
                              </a:lnTo>
                              <a:cubicBezTo>
                                <a:pt x="209282" y="-1241"/>
                                <a:pt x="194388" y="-1241"/>
                                <a:pt x="189424" y="3724"/>
                              </a:cubicBezTo>
                              <a:lnTo>
                                <a:pt x="5733" y="107980"/>
                              </a:lnTo>
                              <a:cubicBezTo>
                                <a:pt x="-4197" y="112945"/>
                                <a:pt x="768" y="117910"/>
                                <a:pt x="5733" y="122874"/>
                              </a:cubicBezTo>
                              <a:lnTo>
                                <a:pt x="229140" y="251955"/>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37" name="Polyline: figure 136">
                          <a:extLst>
                            <a:ext uri="{FF2B5EF4-FFF2-40B4-BE49-F238E27FC236}">
                              <a16:creationId xmlns:a16="http://schemas.microsoft.com/office/drawing/2014/main" id="{8C3CB369-5E9D-43AD-99FB-D939E10D951A}"/>
                            </a:ext>
                          </a:extLst>
                        </p:cNvPr>
                        <p:cNvSpPr/>
                        <p:nvPr/>
                      </p:nvSpPr>
                      <p:spPr>
                        <a:xfrm>
                          <a:off x="13599380" y="10899575"/>
                          <a:ext cx="542679" cy="310288"/>
                        </a:xfrm>
                        <a:custGeom>
                          <a:avLst/>
                          <a:gdLst>
                            <a:gd name="connsiteX0" fmla="*/ 313539 w 542679"/>
                            <a:gd name="connsiteY0" fmla="*/ 3723 h 310288"/>
                            <a:gd name="connsiteX1" fmla="*/ 283751 w 542679"/>
                            <a:gd name="connsiteY1" fmla="*/ 3723 h 310288"/>
                            <a:gd name="connsiteX2" fmla="*/ 5733 w 542679"/>
                            <a:gd name="connsiteY2" fmla="*/ 162591 h 310288"/>
                            <a:gd name="connsiteX3" fmla="*/ 5733 w 542679"/>
                            <a:gd name="connsiteY3" fmla="*/ 177485 h 310288"/>
                            <a:gd name="connsiteX4" fmla="*/ 229140 w 542679"/>
                            <a:gd name="connsiteY4" fmla="*/ 306565 h 310288"/>
                            <a:gd name="connsiteX5" fmla="*/ 258928 w 542679"/>
                            <a:gd name="connsiteY5" fmla="*/ 306565 h 310288"/>
                            <a:gd name="connsiteX6" fmla="*/ 536947 w 542679"/>
                            <a:gd name="connsiteY6" fmla="*/ 147698 h 310288"/>
                            <a:gd name="connsiteX7" fmla="*/ 536947 w 542679"/>
                            <a:gd name="connsiteY7" fmla="*/ 132804 h 310288"/>
                            <a:gd name="connsiteX8" fmla="*/ 313539 w 542679"/>
                            <a:gd name="connsiteY8" fmla="*/ 3723 h 31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679" h="310288">
                              <a:moveTo>
                                <a:pt x="313539" y="3723"/>
                              </a:moveTo>
                              <a:cubicBezTo>
                                <a:pt x="303610" y="-1241"/>
                                <a:pt x="288716" y="-1241"/>
                                <a:pt x="283751" y="3723"/>
                              </a:cubicBezTo>
                              <a:lnTo>
                                <a:pt x="5733" y="162591"/>
                              </a:lnTo>
                              <a:cubicBezTo>
                                <a:pt x="-4197" y="167556"/>
                                <a:pt x="768" y="172521"/>
                                <a:pt x="5733" y="177485"/>
                              </a:cubicBezTo>
                              <a:lnTo>
                                <a:pt x="229140" y="306565"/>
                              </a:lnTo>
                              <a:cubicBezTo>
                                <a:pt x="239070" y="311529"/>
                                <a:pt x="253964" y="311529"/>
                                <a:pt x="258928" y="306565"/>
                              </a:cubicBezTo>
                              <a:lnTo>
                                <a:pt x="536947" y="147698"/>
                              </a:lnTo>
                              <a:cubicBezTo>
                                <a:pt x="546876" y="142733"/>
                                <a:pt x="541912" y="137768"/>
                                <a:pt x="536947" y="132804"/>
                              </a:cubicBezTo>
                              <a:lnTo>
                                <a:pt x="313539" y="3723"/>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38" name="Polyline: figure 137">
                          <a:extLst>
                            <a:ext uri="{FF2B5EF4-FFF2-40B4-BE49-F238E27FC236}">
                              <a16:creationId xmlns:a16="http://schemas.microsoft.com/office/drawing/2014/main" id="{5D47307B-20A6-4434-8BF9-B6781CEF4523}"/>
                            </a:ext>
                          </a:extLst>
                        </p:cNvPr>
                        <p:cNvSpPr/>
                        <p:nvPr/>
                      </p:nvSpPr>
                      <p:spPr>
                        <a:xfrm>
                          <a:off x="13142635" y="9286073"/>
                          <a:ext cx="448351" cy="255677"/>
                        </a:xfrm>
                        <a:custGeom>
                          <a:avLst/>
                          <a:gdLst>
                            <a:gd name="connsiteX0" fmla="*/ 229141 w 448351"/>
                            <a:gd name="connsiteY0" fmla="*/ 251954 h 255677"/>
                            <a:gd name="connsiteX1" fmla="*/ 258928 w 448351"/>
                            <a:gd name="connsiteY1" fmla="*/ 251954 h 255677"/>
                            <a:gd name="connsiteX2" fmla="*/ 442619 w 448351"/>
                            <a:gd name="connsiteY2" fmla="*/ 147698 h 255677"/>
                            <a:gd name="connsiteX3" fmla="*/ 442619 w 448351"/>
                            <a:gd name="connsiteY3" fmla="*/ 132804 h 255677"/>
                            <a:gd name="connsiteX4" fmla="*/ 219211 w 448351"/>
                            <a:gd name="connsiteY4" fmla="*/ 3723 h 255677"/>
                            <a:gd name="connsiteX5" fmla="*/ 189423 w 448351"/>
                            <a:gd name="connsiteY5" fmla="*/ 3723 h 255677"/>
                            <a:gd name="connsiteX6" fmla="*/ 5733 w 448351"/>
                            <a:gd name="connsiteY6" fmla="*/ 107980 h 255677"/>
                            <a:gd name="connsiteX7" fmla="*/ 5733 w 448351"/>
                            <a:gd name="connsiteY7" fmla="*/ 122874 h 255677"/>
                            <a:gd name="connsiteX8" fmla="*/ 229141 w 448351"/>
                            <a:gd name="connsiteY8" fmla="*/ 25195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29141" y="251954"/>
                              </a:moveTo>
                              <a:cubicBezTo>
                                <a:pt x="239070" y="256919"/>
                                <a:pt x="253964" y="256919"/>
                                <a:pt x="258928" y="251954"/>
                              </a:cubicBezTo>
                              <a:lnTo>
                                <a:pt x="442619" y="147698"/>
                              </a:lnTo>
                              <a:cubicBezTo>
                                <a:pt x="452548" y="142733"/>
                                <a:pt x="447584" y="137768"/>
                                <a:pt x="442619" y="132804"/>
                              </a:cubicBezTo>
                              <a:lnTo>
                                <a:pt x="219211" y="3723"/>
                              </a:lnTo>
                              <a:cubicBezTo>
                                <a:pt x="209282" y="-1241"/>
                                <a:pt x="194388" y="-1241"/>
                                <a:pt x="189423" y="3723"/>
                              </a:cubicBezTo>
                              <a:lnTo>
                                <a:pt x="5733" y="107980"/>
                              </a:lnTo>
                              <a:cubicBezTo>
                                <a:pt x="-4197" y="112945"/>
                                <a:pt x="768" y="117910"/>
                                <a:pt x="5733" y="122874"/>
                              </a:cubicBezTo>
                              <a:lnTo>
                                <a:pt x="229141" y="25195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39" name="Polyline: figure 138">
                          <a:extLst>
                            <a:ext uri="{FF2B5EF4-FFF2-40B4-BE49-F238E27FC236}">
                              <a16:creationId xmlns:a16="http://schemas.microsoft.com/office/drawing/2014/main" id="{65F5567E-FAAE-402E-8359-B93BCF5C2BB7}"/>
                            </a:ext>
                          </a:extLst>
                        </p:cNvPr>
                        <p:cNvSpPr/>
                        <p:nvPr/>
                      </p:nvSpPr>
                      <p:spPr>
                        <a:xfrm>
                          <a:off x="12879510" y="9439976"/>
                          <a:ext cx="448351" cy="255677"/>
                        </a:xfrm>
                        <a:custGeom>
                          <a:avLst/>
                          <a:gdLst>
                            <a:gd name="connsiteX0" fmla="*/ 229140 w 448351"/>
                            <a:gd name="connsiteY0" fmla="*/ 251955 h 255677"/>
                            <a:gd name="connsiteX1" fmla="*/ 258928 w 448351"/>
                            <a:gd name="connsiteY1" fmla="*/ 251955 h 255677"/>
                            <a:gd name="connsiteX2" fmla="*/ 442619 w 448351"/>
                            <a:gd name="connsiteY2" fmla="*/ 147697 h 255677"/>
                            <a:gd name="connsiteX3" fmla="*/ 442619 w 448351"/>
                            <a:gd name="connsiteY3" fmla="*/ 132803 h 255677"/>
                            <a:gd name="connsiteX4" fmla="*/ 219211 w 448351"/>
                            <a:gd name="connsiteY4" fmla="*/ 3724 h 255677"/>
                            <a:gd name="connsiteX5" fmla="*/ 189424 w 448351"/>
                            <a:gd name="connsiteY5" fmla="*/ 3724 h 255677"/>
                            <a:gd name="connsiteX6" fmla="*/ 5733 w 448351"/>
                            <a:gd name="connsiteY6" fmla="*/ 107980 h 255677"/>
                            <a:gd name="connsiteX7" fmla="*/ 5733 w 448351"/>
                            <a:gd name="connsiteY7" fmla="*/ 122874 h 255677"/>
                            <a:gd name="connsiteX8" fmla="*/ 229140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29140" y="251955"/>
                              </a:moveTo>
                              <a:cubicBezTo>
                                <a:pt x="239070" y="256919"/>
                                <a:pt x="253964" y="256919"/>
                                <a:pt x="258928" y="251955"/>
                              </a:cubicBezTo>
                              <a:lnTo>
                                <a:pt x="442619" y="147697"/>
                              </a:lnTo>
                              <a:cubicBezTo>
                                <a:pt x="452548" y="142733"/>
                                <a:pt x="447584" y="137768"/>
                                <a:pt x="442619" y="132803"/>
                              </a:cubicBezTo>
                              <a:lnTo>
                                <a:pt x="219211" y="3724"/>
                              </a:lnTo>
                              <a:cubicBezTo>
                                <a:pt x="209282" y="-1241"/>
                                <a:pt x="194388" y="-1241"/>
                                <a:pt x="189424" y="3724"/>
                              </a:cubicBezTo>
                              <a:lnTo>
                                <a:pt x="5733" y="107980"/>
                              </a:lnTo>
                              <a:cubicBezTo>
                                <a:pt x="-4197" y="112945"/>
                                <a:pt x="768" y="117910"/>
                                <a:pt x="5733" y="122874"/>
                              </a:cubicBezTo>
                              <a:lnTo>
                                <a:pt x="229140" y="251955"/>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40" name="Polyline: figure 139">
                          <a:extLst>
                            <a:ext uri="{FF2B5EF4-FFF2-40B4-BE49-F238E27FC236}">
                              <a16:creationId xmlns:a16="http://schemas.microsoft.com/office/drawing/2014/main" id="{ECBCF053-2BFB-4A66-AAD9-A2D01D4D8C33}"/>
                            </a:ext>
                          </a:extLst>
                        </p:cNvPr>
                        <p:cNvSpPr/>
                        <p:nvPr/>
                      </p:nvSpPr>
                      <p:spPr>
                        <a:xfrm>
                          <a:off x="18340591" y="8064777"/>
                          <a:ext cx="711476" cy="409581"/>
                        </a:xfrm>
                        <a:custGeom>
                          <a:avLst/>
                          <a:gdLst>
                            <a:gd name="connsiteX0" fmla="*/ 482336 w 711476"/>
                            <a:gd name="connsiteY0" fmla="*/ 3724 h 409581"/>
                            <a:gd name="connsiteX1" fmla="*/ 452549 w 711476"/>
                            <a:gd name="connsiteY1" fmla="*/ 3724 h 409581"/>
                            <a:gd name="connsiteX2" fmla="*/ 5733 w 711476"/>
                            <a:gd name="connsiteY2" fmla="*/ 261884 h 409581"/>
                            <a:gd name="connsiteX3" fmla="*/ 5733 w 711476"/>
                            <a:gd name="connsiteY3" fmla="*/ 276778 h 409581"/>
                            <a:gd name="connsiteX4" fmla="*/ 229141 w 711476"/>
                            <a:gd name="connsiteY4" fmla="*/ 405857 h 409581"/>
                            <a:gd name="connsiteX5" fmla="*/ 258928 w 711476"/>
                            <a:gd name="connsiteY5" fmla="*/ 405857 h 409581"/>
                            <a:gd name="connsiteX6" fmla="*/ 705744 w 711476"/>
                            <a:gd name="connsiteY6" fmla="*/ 147697 h 409581"/>
                            <a:gd name="connsiteX7" fmla="*/ 705744 w 711476"/>
                            <a:gd name="connsiteY7" fmla="*/ 132803 h 409581"/>
                            <a:gd name="connsiteX8" fmla="*/ 482336 w 711476"/>
                            <a:gd name="connsiteY8" fmla="*/ 3724 h 409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1476" h="409581">
                              <a:moveTo>
                                <a:pt x="482336" y="3724"/>
                              </a:moveTo>
                              <a:cubicBezTo>
                                <a:pt x="472407" y="-1241"/>
                                <a:pt x="457513" y="-1241"/>
                                <a:pt x="452549" y="3724"/>
                              </a:cubicBezTo>
                              <a:lnTo>
                                <a:pt x="5733" y="261884"/>
                              </a:lnTo>
                              <a:cubicBezTo>
                                <a:pt x="-4197" y="266848"/>
                                <a:pt x="768" y="271813"/>
                                <a:pt x="5733" y="276778"/>
                              </a:cubicBezTo>
                              <a:lnTo>
                                <a:pt x="229141" y="405857"/>
                              </a:lnTo>
                              <a:cubicBezTo>
                                <a:pt x="239070" y="410822"/>
                                <a:pt x="253964" y="410822"/>
                                <a:pt x="258928" y="405857"/>
                              </a:cubicBezTo>
                              <a:lnTo>
                                <a:pt x="705744" y="147697"/>
                              </a:lnTo>
                              <a:cubicBezTo>
                                <a:pt x="715673" y="142732"/>
                                <a:pt x="710709" y="137768"/>
                                <a:pt x="705744" y="132803"/>
                              </a:cubicBezTo>
                              <a:lnTo>
                                <a:pt x="482336" y="372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41" name="Polyline: figure 140">
                          <a:extLst>
                            <a:ext uri="{FF2B5EF4-FFF2-40B4-BE49-F238E27FC236}">
                              <a16:creationId xmlns:a16="http://schemas.microsoft.com/office/drawing/2014/main" id="{A653808B-4D33-44D6-88F4-C9C8FBFAD165}"/>
                            </a:ext>
                          </a:extLst>
                        </p:cNvPr>
                        <p:cNvSpPr/>
                        <p:nvPr/>
                      </p:nvSpPr>
                      <p:spPr>
                        <a:xfrm>
                          <a:off x="18017891" y="8402371"/>
                          <a:ext cx="448351" cy="255677"/>
                        </a:xfrm>
                        <a:custGeom>
                          <a:avLst/>
                          <a:gdLst>
                            <a:gd name="connsiteX0" fmla="*/ 219211 w 448351"/>
                            <a:gd name="connsiteY0" fmla="*/ 3723 h 255677"/>
                            <a:gd name="connsiteX1" fmla="*/ 189424 w 448351"/>
                            <a:gd name="connsiteY1" fmla="*/ 3723 h 255677"/>
                            <a:gd name="connsiteX2" fmla="*/ 5733 w 448351"/>
                            <a:gd name="connsiteY2" fmla="*/ 107980 h 255677"/>
                            <a:gd name="connsiteX3" fmla="*/ 5733 w 448351"/>
                            <a:gd name="connsiteY3" fmla="*/ 122874 h 255677"/>
                            <a:gd name="connsiteX4" fmla="*/ 229141 w 448351"/>
                            <a:gd name="connsiteY4" fmla="*/ 251954 h 255677"/>
                            <a:gd name="connsiteX5" fmla="*/ 258928 w 448351"/>
                            <a:gd name="connsiteY5" fmla="*/ 251954 h 255677"/>
                            <a:gd name="connsiteX6" fmla="*/ 442619 w 448351"/>
                            <a:gd name="connsiteY6" fmla="*/ 147698 h 255677"/>
                            <a:gd name="connsiteX7" fmla="*/ 442619 w 448351"/>
                            <a:gd name="connsiteY7" fmla="*/ 132804 h 255677"/>
                            <a:gd name="connsiteX8" fmla="*/ 219211 w 448351"/>
                            <a:gd name="connsiteY8" fmla="*/ 3723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19211" y="3723"/>
                              </a:moveTo>
                              <a:cubicBezTo>
                                <a:pt x="209282" y="-1241"/>
                                <a:pt x="194388" y="-1241"/>
                                <a:pt x="189424" y="3723"/>
                              </a:cubicBezTo>
                              <a:lnTo>
                                <a:pt x="5733" y="107980"/>
                              </a:lnTo>
                              <a:cubicBezTo>
                                <a:pt x="-4197" y="112945"/>
                                <a:pt x="768" y="117910"/>
                                <a:pt x="5733" y="122874"/>
                              </a:cubicBezTo>
                              <a:lnTo>
                                <a:pt x="229141" y="251954"/>
                              </a:lnTo>
                              <a:cubicBezTo>
                                <a:pt x="239070" y="256919"/>
                                <a:pt x="253964" y="256919"/>
                                <a:pt x="258928" y="251954"/>
                              </a:cubicBezTo>
                              <a:lnTo>
                                <a:pt x="442619" y="147698"/>
                              </a:lnTo>
                              <a:cubicBezTo>
                                <a:pt x="452549" y="142733"/>
                                <a:pt x="447584" y="137768"/>
                                <a:pt x="442619" y="132804"/>
                              </a:cubicBezTo>
                              <a:lnTo>
                                <a:pt x="219211" y="3723"/>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42" name="Polyline: figure 141">
                          <a:extLst>
                            <a:ext uri="{FF2B5EF4-FFF2-40B4-BE49-F238E27FC236}">
                              <a16:creationId xmlns:a16="http://schemas.microsoft.com/office/drawing/2014/main" id="{D6D31241-B430-436F-AABA-FF3A54BB7D47}"/>
                            </a:ext>
                          </a:extLst>
                        </p:cNvPr>
                        <p:cNvSpPr/>
                        <p:nvPr/>
                      </p:nvSpPr>
                      <p:spPr>
                        <a:xfrm>
                          <a:off x="14383790" y="10139988"/>
                          <a:ext cx="448351" cy="255677"/>
                        </a:xfrm>
                        <a:custGeom>
                          <a:avLst/>
                          <a:gdLst>
                            <a:gd name="connsiteX0" fmla="*/ 258928 w 448351"/>
                            <a:gd name="connsiteY0" fmla="*/ 251954 h 255677"/>
                            <a:gd name="connsiteX1" fmla="*/ 442619 w 448351"/>
                            <a:gd name="connsiteY1" fmla="*/ 147698 h 255677"/>
                            <a:gd name="connsiteX2" fmla="*/ 442619 w 448351"/>
                            <a:gd name="connsiteY2" fmla="*/ 132804 h 255677"/>
                            <a:gd name="connsiteX3" fmla="*/ 219211 w 448351"/>
                            <a:gd name="connsiteY3" fmla="*/ 3723 h 255677"/>
                            <a:gd name="connsiteX4" fmla="*/ 189423 w 448351"/>
                            <a:gd name="connsiteY4" fmla="*/ 3723 h 255677"/>
                            <a:gd name="connsiteX5" fmla="*/ 5733 w 448351"/>
                            <a:gd name="connsiteY5" fmla="*/ 107980 h 255677"/>
                            <a:gd name="connsiteX6" fmla="*/ 5733 w 448351"/>
                            <a:gd name="connsiteY6" fmla="*/ 122874 h 255677"/>
                            <a:gd name="connsiteX7" fmla="*/ 229141 w 448351"/>
                            <a:gd name="connsiteY7" fmla="*/ 251954 h 255677"/>
                            <a:gd name="connsiteX8" fmla="*/ 258928 w 448351"/>
                            <a:gd name="connsiteY8" fmla="*/ 25195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4"/>
                              </a:moveTo>
                              <a:lnTo>
                                <a:pt x="442619" y="147698"/>
                              </a:lnTo>
                              <a:cubicBezTo>
                                <a:pt x="452548" y="142733"/>
                                <a:pt x="447584" y="137768"/>
                                <a:pt x="442619" y="132804"/>
                              </a:cubicBezTo>
                              <a:lnTo>
                                <a:pt x="219211" y="3723"/>
                              </a:lnTo>
                              <a:cubicBezTo>
                                <a:pt x="209282" y="-1241"/>
                                <a:pt x="194388" y="-1241"/>
                                <a:pt x="189423" y="3723"/>
                              </a:cubicBezTo>
                              <a:lnTo>
                                <a:pt x="5733" y="107980"/>
                              </a:lnTo>
                              <a:cubicBezTo>
                                <a:pt x="-4197" y="112945"/>
                                <a:pt x="768" y="117910"/>
                                <a:pt x="5733" y="122874"/>
                              </a:cubicBezTo>
                              <a:lnTo>
                                <a:pt x="229141" y="251954"/>
                              </a:lnTo>
                              <a:cubicBezTo>
                                <a:pt x="239070" y="256919"/>
                                <a:pt x="253964" y="256919"/>
                                <a:pt x="258928" y="25195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43" name="Polyline: figure 142">
                          <a:extLst>
                            <a:ext uri="{FF2B5EF4-FFF2-40B4-BE49-F238E27FC236}">
                              <a16:creationId xmlns:a16="http://schemas.microsoft.com/office/drawing/2014/main" id="{192FAC52-BF5B-434A-9E9D-1CB2B078A61D}"/>
                            </a:ext>
                          </a:extLst>
                        </p:cNvPr>
                        <p:cNvSpPr/>
                        <p:nvPr/>
                      </p:nvSpPr>
                      <p:spPr>
                        <a:xfrm>
                          <a:off x="17486677" y="8710178"/>
                          <a:ext cx="448351" cy="255677"/>
                        </a:xfrm>
                        <a:custGeom>
                          <a:avLst/>
                          <a:gdLst>
                            <a:gd name="connsiteX0" fmla="*/ 219211 w 448351"/>
                            <a:gd name="connsiteY0" fmla="*/ 3724 h 255677"/>
                            <a:gd name="connsiteX1" fmla="*/ 189424 w 448351"/>
                            <a:gd name="connsiteY1" fmla="*/ 3724 h 255677"/>
                            <a:gd name="connsiteX2" fmla="*/ 5732 w 448351"/>
                            <a:gd name="connsiteY2" fmla="*/ 107980 h 255677"/>
                            <a:gd name="connsiteX3" fmla="*/ 5732 w 448351"/>
                            <a:gd name="connsiteY3" fmla="*/ 122874 h 255677"/>
                            <a:gd name="connsiteX4" fmla="*/ 229140 w 448351"/>
                            <a:gd name="connsiteY4" fmla="*/ 251955 h 255677"/>
                            <a:gd name="connsiteX5" fmla="*/ 258928 w 448351"/>
                            <a:gd name="connsiteY5" fmla="*/ 251955 h 255677"/>
                            <a:gd name="connsiteX6" fmla="*/ 442619 w 448351"/>
                            <a:gd name="connsiteY6" fmla="*/ 147697 h 255677"/>
                            <a:gd name="connsiteX7" fmla="*/ 442619 w 448351"/>
                            <a:gd name="connsiteY7" fmla="*/ 132803 h 255677"/>
                            <a:gd name="connsiteX8" fmla="*/ 219211 w 448351"/>
                            <a:gd name="connsiteY8" fmla="*/ 372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19211" y="3724"/>
                              </a:moveTo>
                              <a:cubicBezTo>
                                <a:pt x="209282" y="-1241"/>
                                <a:pt x="194388" y="-1241"/>
                                <a:pt x="189424" y="3724"/>
                              </a:cubicBezTo>
                              <a:lnTo>
                                <a:pt x="5732" y="107980"/>
                              </a:lnTo>
                              <a:cubicBezTo>
                                <a:pt x="-4197" y="112945"/>
                                <a:pt x="768" y="117909"/>
                                <a:pt x="5732" y="122874"/>
                              </a:cubicBezTo>
                              <a:lnTo>
                                <a:pt x="229140" y="251955"/>
                              </a:lnTo>
                              <a:cubicBezTo>
                                <a:pt x="239070" y="256919"/>
                                <a:pt x="253963" y="256919"/>
                                <a:pt x="258928" y="251955"/>
                              </a:cubicBezTo>
                              <a:lnTo>
                                <a:pt x="442619" y="147697"/>
                              </a:lnTo>
                              <a:cubicBezTo>
                                <a:pt x="452548" y="142732"/>
                                <a:pt x="447584" y="137768"/>
                                <a:pt x="442619" y="132803"/>
                              </a:cubicBezTo>
                              <a:lnTo>
                                <a:pt x="219211" y="372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44" name="Polyline: figure 143">
                          <a:extLst>
                            <a:ext uri="{FF2B5EF4-FFF2-40B4-BE49-F238E27FC236}">
                              <a16:creationId xmlns:a16="http://schemas.microsoft.com/office/drawing/2014/main" id="{990C4DB9-E2B7-4CCD-A205-DFDBBEB83D4B}"/>
                            </a:ext>
                          </a:extLst>
                        </p:cNvPr>
                        <p:cNvSpPr/>
                        <p:nvPr/>
                      </p:nvSpPr>
                      <p:spPr>
                        <a:xfrm>
                          <a:off x="18871805" y="7910874"/>
                          <a:ext cx="448351" cy="255678"/>
                        </a:xfrm>
                        <a:custGeom>
                          <a:avLst/>
                          <a:gdLst>
                            <a:gd name="connsiteX0" fmla="*/ 219211 w 448351"/>
                            <a:gd name="connsiteY0" fmla="*/ 3724 h 255678"/>
                            <a:gd name="connsiteX1" fmla="*/ 189423 w 448351"/>
                            <a:gd name="connsiteY1" fmla="*/ 3724 h 255678"/>
                            <a:gd name="connsiteX2" fmla="*/ 5733 w 448351"/>
                            <a:gd name="connsiteY2" fmla="*/ 107981 h 255678"/>
                            <a:gd name="connsiteX3" fmla="*/ 5733 w 448351"/>
                            <a:gd name="connsiteY3" fmla="*/ 122874 h 255678"/>
                            <a:gd name="connsiteX4" fmla="*/ 229141 w 448351"/>
                            <a:gd name="connsiteY4" fmla="*/ 251955 h 255678"/>
                            <a:gd name="connsiteX5" fmla="*/ 258928 w 448351"/>
                            <a:gd name="connsiteY5" fmla="*/ 251955 h 255678"/>
                            <a:gd name="connsiteX6" fmla="*/ 442619 w 448351"/>
                            <a:gd name="connsiteY6" fmla="*/ 147697 h 255678"/>
                            <a:gd name="connsiteX7" fmla="*/ 442619 w 448351"/>
                            <a:gd name="connsiteY7" fmla="*/ 132804 h 255678"/>
                            <a:gd name="connsiteX8" fmla="*/ 219211 w 448351"/>
                            <a:gd name="connsiteY8" fmla="*/ 3724 h 2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8">
                              <a:moveTo>
                                <a:pt x="219211" y="3724"/>
                              </a:moveTo>
                              <a:cubicBezTo>
                                <a:pt x="209282" y="-1241"/>
                                <a:pt x="194388" y="-1241"/>
                                <a:pt x="189423" y="3724"/>
                              </a:cubicBezTo>
                              <a:lnTo>
                                <a:pt x="5733" y="107981"/>
                              </a:lnTo>
                              <a:cubicBezTo>
                                <a:pt x="-4196" y="112945"/>
                                <a:pt x="768" y="117910"/>
                                <a:pt x="5733" y="122874"/>
                              </a:cubicBezTo>
                              <a:lnTo>
                                <a:pt x="229141" y="251955"/>
                              </a:lnTo>
                              <a:cubicBezTo>
                                <a:pt x="239070" y="256920"/>
                                <a:pt x="253964" y="256920"/>
                                <a:pt x="258928" y="251955"/>
                              </a:cubicBezTo>
                              <a:lnTo>
                                <a:pt x="442619" y="147697"/>
                              </a:lnTo>
                              <a:cubicBezTo>
                                <a:pt x="452548" y="142733"/>
                                <a:pt x="447583" y="137768"/>
                                <a:pt x="442619" y="132804"/>
                              </a:cubicBezTo>
                              <a:lnTo>
                                <a:pt x="219211" y="372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45" name="Polyline: figure 144">
                          <a:extLst>
                            <a:ext uri="{FF2B5EF4-FFF2-40B4-BE49-F238E27FC236}">
                              <a16:creationId xmlns:a16="http://schemas.microsoft.com/office/drawing/2014/main" id="{9FA9E2A8-4061-4AA0-A10B-38E17D3EFF9E}"/>
                            </a:ext>
                          </a:extLst>
                        </p:cNvPr>
                        <p:cNvSpPr/>
                        <p:nvPr/>
                      </p:nvSpPr>
                      <p:spPr>
                        <a:xfrm>
                          <a:off x="18812230" y="7573280"/>
                          <a:ext cx="772766" cy="444333"/>
                        </a:xfrm>
                        <a:custGeom>
                          <a:avLst/>
                          <a:gdLst>
                            <a:gd name="connsiteX0" fmla="*/ 765319 w 772766"/>
                            <a:gd name="connsiteY0" fmla="*/ 321459 h 444333"/>
                            <a:gd name="connsiteX1" fmla="*/ 219211 w 772766"/>
                            <a:gd name="connsiteY1" fmla="*/ 3723 h 444333"/>
                            <a:gd name="connsiteX2" fmla="*/ 189424 w 772766"/>
                            <a:gd name="connsiteY2" fmla="*/ 3723 h 444333"/>
                            <a:gd name="connsiteX3" fmla="*/ 5733 w 772766"/>
                            <a:gd name="connsiteY3" fmla="*/ 107980 h 444333"/>
                            <a:gd name="connsiteX4" fmla="*/ 5733 w 772766"/>
                            <a:gd name="connsiteY4" fmla="*/ 122874 h 444333"/>
                            <a:gd name="connsiteX5" fmla="*/ 551841 w 772766"/>
                            <a:gd name="connsiteY5" fmla="*/ 440610 h 444333"/>
                            <a:gd name="connsiteX6" fmla="*/ 581628 w 772766"/>
                            <a:gd name="connsiteY6" fmla="*/ 440610 h 444333"/>
                            <a:gd name="connsiteX7" fmla="*/ 765319 w 772766"/>
                            <a:gd name="connsiteY7" fmla="*/ 336352 h 444333"/>
                            <a:gd name="connsiteX8" fmla="*/ 765319 w 772766"/>
                            <a:gd name="connsiteY8" fmla="*/ 321459 h 44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766" h="444333">
                              <a:moveTo>
                                <a:pt x="765319" y="321459"/>
                              </a:moveTo>
                              <a:lnTo>
                                <a:pt x="219211" y="3723"/>
                              </a:lnTo>
                              <a:cubicBezTo>
                                <a:pt x="209282" y="-1241"/>
                                <a:pt x="194388" y="-1241"/>
                                <a:pt x="189424" y="3723"/>
                              </a:cubicBezTo>
                              <a:lnTo>
                                <a:pt x="5733" y="107980"/>
                              </a:lnTo>
                              <a:cubicBezTo>
                                <a:pt x="-4197" y="112945"/>
                                <a:pt x="768" y="117910"/>
                                <a:pt x="5733" y="122874"/>
                              </a:cubicBezTo>
                              <a:lnTo>
                                <a:pt x="551841" y="440610"/>
                              </a:lnTo>
                              <a:cubicBezTo>
                                <a:pt x="561770" y="445575"/>
                                <a:pt x="576664" y="445575"/>
                                <a:pt x="581628" y="440610"/>
                              </a:cubicBezTo>
                              <a:lnTo>
                                <a:pt x="765319" y="336352"/>
                              </a:lnTo>
                              <a:cubicBezTo>
                                <a:pt x="775249" y="336352"/>
                                <a:pt x="775249" y="326423"/>
                                <a:pt x="765319" y="321459"/>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46" name="Polyline: figure 145">
                          <a:extLst>
                            <a:ext uri="{FF2B5EF4-FFF2-40B4-BE49-F238E27FC236}">
                              <a16:creationId xmlns:a16="http://schemas.microsoft.com/office/drawing/2014/main" id="{27753844-FE8D-42EA-9EB5-E9A82382B012}"/>
                            </a:ext>
                          </a:extLst>
                        </p:cNvPr>
                        <p:cNvSpPr/>
                        <p:nvPr/>
                      </p:nvSpPr>
                      <p:spPr>
                        <a:xfrm>
                          <a:off x="16459000" y="9281109"/>
                          <a:ext cx="488068" cy="280500"/>
                        </a:xfrm>
                        <a:custGeom>
                          <a:avLst/>
                          <a:gdLst>
                            <a:gd name="connsiteX0" fmla="*/ 258928 w 488068"/>
                            <a:gd name="connsiteY0" fmla="*/ 3724 h 280500"/>
                            <a:gd name="connsiteX1" fmla="*/ 229140 w 488068"/>
                            <a:gd name="connsiteY1" fmla="*/ 3724 h 280500"/>
                            <a:gd name="connsiteX2" fmla="*/ 5733 w 488068"/>
                            <a:gd name="connsiteY2" fmla="*/ 132803 h 280500"/>
                            <a:gd name="connsiteX3" fmla="*/ 5733 w 488068"/>
                            <a:gd name="connsiteY3" fmla="*/ 147697 h 280500"/>
                            <a:gd name="connsiteX4" fmla="*/ 229140 w 488068"/>
                            <a:gd name="connsiteY4" fmla="*/ 276778 h 280500"/>
                            <a:gd name="connsiteX5" fmla="*/ 258928 w 488068"/>
                            <a:gd name="connsiteY5" fmla="*/ 276778 h 280500"/>
                            <a:gd name="connsiteX6" fmla="*/ 482336 w 488068"/>
                            <a:gd name="connsiteY6" fmla="*/ 147697 h 280500"/>
                            <a:gd name="connsiteX7" fmla="*/ 482336 w 488068"/>
                            <a:gd name="connsiteY7" fmla="*/ 132803 h 280500"/>
                            <a:gd name="connsiteX8" fmla="*/ 258928 w 488068"/>
                            <a:gd name="connsiteY8" fmla="*/ 3724 h 28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8068" h="280500">
                              <a:moveTo>
                                <a:pt x="258928" y="3724"/>
                              </a:moveTo>
                              <a:cubicBezTo>
                                <a:pt x="248999" y="-1241"/>
                                <a:pt x="234105" y="-1241"/>
                                <a:pt x="229140" y="3724"/>
                              </a:cubicBezTo>
                              <a:lnTo>
                                <a:pt x="5733" y="132803"/>
                              </a:lnTo>
                              <a:cubicBezTo>
                                <a:pt x="-4197" y="137768"/>
                                <a:pt x="768" y="142732"/>
                                <a:pt x="5733" y="147697"/>
                              </a:cubicBezTo>
                              <a:lnTo>
                                <a:pt x="229140" y="276778"/>
                              </a:lnTo>
                              <a:cubicBezTo>
                                <a:pt x="239070" y="281742"/>
                                <a:pt x="253964" y="281742"/>
                                <a:pt x="258928" y="276778"/>
                              </a:cubicBezTo>
                              <a:lnTo>
                                <a:pt x="482336" y="147697"/>
                              </a:lnTo>
                              <a:cubicBezTo>
                                <a:pt x="492265" y="142732"/>
                                <a:pt x="487300" y="137768"/>
                                <a:pt x="482336" y="132803"/>
                              </a:cubicBezTo>
                              <a:lnTo>
                                <a:pt x="258928" y="372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47" name="Polyline: figure 146">
                          <a:extLst>
                            <a:ext uri="{FF2B5EF4-FFF2-40B4-BE49-F238E27FC236}">
                              <a16:creationId xmlns:a16="http://schemas.microsoft.com/office/drawing/2014/main" id="{889EFF65-F061-403C-A67C-647CD005E242}"/>
                            </a:ext>
                          </a:extLst>
                        </p:cNvPr>
                        <p:cNvSpPr/>
                        <p:nvPr/>
                      </p:nvSpPr>
                      <p:spPr>
                        <a:xfrm>
                          <a:off x="17074613" y="8893868"/>
                          <a:ext cx="542679" cy="310288"/>
                        </a:xfrm>
                        <a:custGeom>
                          <a:avLst/>
                          <a:gdLst>
                            <a:gd name="connsiteX0" fmla="*/ 313539 w 542679"/>
                            <a:gd name="connsiteY0" fmla="*/ 3724 h 310288"/>
                            <a:gd name="connsiteX1" fmla="*/ 283751 w 542679"/>
                            <a:gd name="connsiteY1" fmla="*/ 3724 h 310288"/>
                            <a:gd name="connsiteX2" fmla="*/ 5733 w 542679"/>
                            <a:gd name="connsiteY2" fmla="*/ 162591 h 310288"/>
                            <a:gd name="connsiteX3" fmla="*/ 5733 w 542679"/>
                            <a:gd name="connsiteY3" fmla="*/ 177485 h 310288"/>
                            <a:gd name="connsiteX4" fmla="*/ 229141 w 542679"/>
                            <a:gd name="connsiteY4" fmla="*/ 306565 h 310288"/>
                            <a:gd name="connsiteX5" fmla="*/ 258928 w 542679"/>
                            <a:gd name="connsiteY5" fmla="*/ 306565 h 310288"/>
                            <a:gd name="connsiteX6" fmla="*/ 536947 w 542679"/>
                            <a:gd name="connsiteY6" fmla="*/ 147697 h 310288"/>
                            <a:gd name="connsiteX7" fmla="*/ 536947 w 542679"/>
                            <a:gd name="connsiteY7" fmla="*/ 132803 h 310288"/>
                            <a:gd name="connsiteX8" fmla="*/ 313539 w 542679"/>
                            <a:gd name="connsiteY8" fmla="*/ 3724 h 31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679" h="310288">
                              <a:moveTo>
                                <a:pt x="313539" y="3724"/>
                              </a:moveTo>
                              <a:cubicBezTo>
                                <a:pt x="303610" y="-1241"/>
                                <a:pt x="288716" y="-1241"/>
                                <a:pt x="283751" y="3724"/>
                              </a:cubicBezTo>
                              <a:lnTo>
                                <a:pt x="5733" y="162591"/>
                              </a:lnTo>
                              <a:cubicBezTo>
                                <a:pt x="-4197" y="167556"/>
                                <a:pt x="768" y="172520"/>
                                <a:pt x="5733" y="177485"/>
                              </a:cubicBezTo>
                              <a:lnTo>
                                <a:pt x="229141" y="306565"/>
                              </a:lnTo>
                              <a:cubicBezTo>
                                <a:pt x="239070" y="311530"/>
                                <a:pt x="253964" y="311530"/>
                                <a:pt x="258928" y="306565"/>
                              </a:cubicBezTo>
                              <a:lnTo>
                                <a:pt x="536947" y="147697"/>
                              </a:lnTo>
                              <a:cubicBezTo>
                                <a:pt x="546876" y="142733"/>
                                <a:pt x="541911" y="137768"/>
                                <a:pt x="536947" y="132803"/>
                              </a:cubicBezTo>
                              <a:lnTo>
                                <a:pt x="313539" y="372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48" name="Polyline: figure 147">
                          <a:extLst>
                            <a:ext uri="{FF2B5EF4-FFF2-40B4-BE49-F238E27FC236}">
                              <a16:creationId xmlns:a16="http://schemas.microsoft.com/office/drawing/2014/main" id="{96BC4381-2ABF-4245-8447-C17896E7AB96}"/>
                            </a:ext>
                          </a:extLst>
                        </p:cNvPr>
                        <p:cNvSpPr/>
                        <p:nvPr/>
                      </p:nvSpPr>
                      <p:spPr>
                        <a:xfrm>
                          <a:off x="14572445" y="9638561"/>
                          <a:ext cx="1759011" cy="1015264"/>
                        </a:xfrm>
                        <a:custGeom>
                          <a:avLst/>
                          <a:gdLst>
                            <a:gd name="connsiteX0" fmla="*/ 1529871 w 1759011"/>
                            <a:gd name="connsiteY0" fmla="*/ 3724 h 1015264"/>
                            <a:gd name="connsiteX1" fmla="*/ 1500083 w 1759011"/>
                            <a:gd name="connsiteY1" fmla="*/ 3724 h 1015264"/>
                            <a:gd name="connsiteX2" fmla="*/ 5733 w 1759011"/>
                            <a:gd name="connsiteY2" fmla="*/ 867567 h 1015264"/>
                            <a:gd name="connsiteX3" fmla="*/ 5733 w 1759011"/>
                            <a:gd name="connsiteY3" fmla="*/ 882461 h 1015264"/>
                            <a:gd name="connsiteX4" fmla="*/ 229140 w 1759011"/>
                            <a:gd name="connsiteY4" fmla="*/ 1011541 h 1015264"/>
                            <a:gd name="connsiteX5" fmla="*/ 258928 w 1759011"/>
                            <a:gd name="connsiteY5" fmla="*/ 1011541 h 1015264"/>
                            <a:gd name="connsiteX6" fmla="*/ 1753279 w 1759011"/>
                            <a:gd name="connsiteY6" fmla="*/ 147697 h 1015264"/>
                            <a:gd name="connsiteX7" fmla="*/ 1753279 w 1759011"/>
                            <a:gd name="connsiteY7" fmla="*/ 132803 h 1015264"/>
                            <a:gd name="connsiteX8" fmla="*/ 1529871 w 1759011"/>
                            <a:gd name="connsiteY8" fmla="*/ 3724 h 10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9011" h="1015264">
                              <a:moveTo>
                                <a:pt x="1529871" y="3724"/>
                              </a:moveTo>
                              <a:cubicBezTo>
                                <a:pt x="1519941" y="-1241"/>
                                <a:pt x="1505048" y="-1241"/>
                                <a:pt x="1500083" y="3724"/>
                              </a:cubicBezTo>
                              <a:lnTo>
                                <a:pt x="5733" y="867567"/>
                              </a:lnTo>
                              <a:cubicBezTo>
                                <a:pt x="-4197" y="872532"/>
                                <a:pt x="768" y="877496"/>
                                <a:pt x="5733" y="882461"/>
                              </a:cubicBezTo>
                              <a:lnTo>
                                <a:pt x="229140" y="1011541"/>
                              </a:lnTo>
                              <a:cubicBezTo>
                                <a:pt x="239070" y="1016506"/>
                                <a:pt x="253964" y="1016506"/>
                                <a:pt x="258928" y="1011541"/>
                              </a:cubicBezTo>
                              <a:lnTo>
                                <a:pt x="1753279" y="147697"/>
                              </a:lnTo>
                              <a:cubicBezTo>
                                <a:pt x="1763208" y="142733"/>
                                <a:pt x="1758243" y="137768"/>
                                <a:pt x="1753279" y="132803"/>
                              </a:cubicBezTo>
                              <a:lnTo>
                                <a:pt x="1529871" y="372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49" name="Polyline: figure 148">
                          <a:extLst>
                            <a:ext uri="{FF2B5EF4-FFF2-40B4-BE49-F238E27FC236}">
                              <a16:creationId xmlns:a16="http://schemas.microsoft.com/office/drawing/2014/main" id="{345F9043-522D-4E41-AEBC-7A43D02C0C13}"/>
                            </a:ext>
                          </a:extLst>
                        </p:cNvPr>
                        <p:cNvSpPr/>
                        <p:nvPr/>
                      </p:nvSpPr>
                      <p:spPr>
                        <a:xfrm>
                          <a:off x="14269604" y="10547087"/>
                          <a:ext cx="488068" cy="280500"/>
                        </a:xfrm>
                        <a:custGeom>
                          <a:avLst/>
                          <a:gdLst>
                            <a:gd name="connsiteX0" fmla="*/ 258928 w 488068"/>
                            <a:gd name="connsiteY0" fmla="*/ 3724 h 280500"/>
                            <a:gd name="connsiteX1" fmla="*/ 229140 w 488068"/>
                            <a:gd name="connsiteY1" fmla="*/ 3724 h 280500"/>
                            <a:gd name="connsiteX2" fmla="*/ 5733 w 488068"/>
                            <a:gd name="connsiteY2" fmla="*/ 132803 h 280500"/>
                            <a:gd name="connsiteX3" fmla="*/ 5733 w 488068"/>
                            <a:gd name="connsiteY3" fmla="*/ 147697 h 280500"/>
                            <a:gd name="connsiteX4" fmla="*/ 229140 w 488068"/>
                            <a:gd name="connsiteY4" fmla="*/ 276778 h 280500"/>
                            <a:gd name="connsiteX5" fmla="*/ 258928 w 488068"/>
                            <a:gd name="connsiteY5" fmla="*/ 276778 h 280500"/>
                            <a:gd name="connsiteX6" fmla="*/ 482336 w 488068"/>
                            <a:gd name="connsiteY6" fmla="*/ 147697 h 280500"/>
                            <a:gd name="connsiteX7" fmla="*/ 482336 w 488068"/>
                            <a:gd name="connsiteY7" fmla="*/ 132803 h 280500"/>
                            <a:gd name="connsiteX8" fmla="*/ 258928 w 488068"/>
                            <a:gd name="connsiteY8" fmla="*/ 3724 h 28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8068" h="280500">
                              <a:moveTo>
                                <a:pt x="258928" y="3724"/>
                              </a:moveTo>
                              <a:cubicBezTo>
                                <a:pt x="248999" y="-1241"/>
                                <a:pt x="234105" y="-1241"/>
                                <a:pt x="229140" y="3724"/>
                              </a:cubicBezTo>
                              <a:lnTo>
                                <a:pt x="5733" y="132803"/>
                              </a:lnTo>
                              <a:cubicBezTo>
                                <a:pt x="-4197" y="137768"/>
                                <a:pt x="768" y="142732"/>
                                <a:pt x="5733" y="147697"/>
                              </a:cubicBezTo>
                              <a:lnTo>
                                <a:pt x="229140" y="276778"/>
                              </a:lnTo>
                              <a:cubicBezTo>
                                <a:pt x="239070" y="281742"/>
                                <a:pt x="253964" y="281742"/>
                                <a:pt x="258928" y="276778"/>
                              </a:cubicBezTo>
                              <a:lnTo>
                                <a:pt x="482336" y="147697"/>
                              </a:lnTo>
                              <a:cubicBezTo>
                                <a:pt x="492265" y="142732"/>
                                <a:pt x="487301" y="137768"/>
                                <a:pt x="482336" y="132803"/>
                              </a:cubicBezTo>
                              <a:lnTo>
                                <a:pt x="258928" y="372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50" name="Polyline: figure 149">
                          <a:extLst>
                            <a:ext uri="{FF2B5EF4-FFF2-40B4-BE49-F238E27FC236}">
                              <a16:creationId xmlns:a16="http://schemas.microsoft.com/office/drawing/2014/main" id="{3906A83C-8A11-4D8B-A815-2263344F2EA2}"/>
                            </a:ext>
                          </a:extLst>
                        </p:cNvPr>
                        <p:cNvSpPr/>
                        <p:nvPr/>
                      </p:nvSpPr>
                      <p:spPr>
                        <a:xfrm>
                          <a:off x="16151194" y="9459835"/>
                          <a:ext cx="488068" cy="280500"/>
                        </a:xfrm>
                        <a:custGeom>
                          <a:avLst/>
                          <a:gdLst>
                            <a:gd name="connsiteX0" fmla="*/ 258928 w 488068"/>
                            <a:gd name="connsiteY0" fmla="*/ 3723 h 280500"/>
                            <a:gd name="connsiteX1" fmla="*/ 229140 w 488068"/>
                            <a:gd name="connsiteY1" fmla="*/ 3723 h 280500"/>
                            <a:gd name="connsiteX2" fmla="*/ 5733 w 488068"/>
                            <a:gd name="connsiteY2" fmla="*/ 132804 h 280500"/>
                            <a:gd name="connsiteX3" fmla="*/ 5733 w 488068"/>
                            <a:gd name="connsiteY3" fmla="*/ 147698 h 280500"/>
                            <a:gd name="connsiteX4" fmla="*/ 229140 w 488068"/>
                            <a:gd name="connsiteY4" fmla="*/ 276777 h 280500"/>
                            <a:gd name="connsiteX5" fmla="*/ 258928 w 488068"/>
                            <a:gd name="connsiteY5" fmla="*/ 276777 h 280500"/>
                            <a:gd name="connsiteX6" fmla="*/ 482336 w 488068"/>
                            <a:gd name="connsiteY6" fmla="*/ 147698 h 280500"/>
                            <a:gd name="connsiteX7" fmla="*/ 482336 w 488068"/>
                            <a:gd name="connsiteY7" fmla="*/ 132804 h 280500"/>
                            <a:gd name="connsiteX8" fmla="*/ 258928 w 488068"/>
                            <a:gd name="connsiteY8" fmla="*/ 3723 h 28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8068" h="280500">
                              <a:moveTo>
                                <a:pt x="258928" y="3723"/>
                              </a:moveTo>
                              <a:cubicBezTo>
                                <a:pt x="248999" y="-1241"/>
                                <a:pt x="234105" y="-1241"/>
                                <a:pt x="229140" y="3723"/>
                              </a:cubicBezTo>
                              <a:lnTo>
                                <a:pt x="5733" y="132804"/>
                              </a:lnTo>
                              <a:cubicBezTo>
                                <a:pt x="-4197" y="137768"/>
                                <a:pt x="768" y="142733"/>
                                <a:pt x="5733" y="147698"/>
                              </a:cubicBezTo>
                              <a:lnTo>
                                <a:pt x="229140" y="276777"/>
                              </a:lnTo>
                              <a:cubicBezTo>
                                <a:pt x="239070" y="281742"/>
                                <a:pt x="253964" y="281742"/>
                                <a:pt x="258928" y="276777"/>
                              </a:cubicBezTo>
                              <a:lnTo>
                                <a:pt x="482336" y="147698"/>
                              </a:lnTo>
                              <a:cubicBezTo>
                                <a:pt x="492265" y="142733"/>
                                <a:pt x="487300" y="137768"/>
                                <a:pt x="482336" y="132804"/>
                              </a:cubicBezTo>
                              <a:lnTo>
                                <a:pt x="258928" y="3723"/>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51" name="Polyline: figure 150">
                          <a:extLst>
                            <a:ext uri="{FF2B5EF4-FFF2-40B4-BE49-F238E27FC236}">
                              <a16:creationId xmlns:a16="http://schemas.microsoft.com/office/drawing/2014/main" id="{CC6A3A38-1407-4B77-B577-C77CAA5B3B61}"/>
                            </a:ext>
                          </a:extLst>
                        </p:cNvPr>
                        <p:cNvSpPr/>
                        <p:nvPr/>
                      </p:nvSpPr>
                      <p:spPr>
                        <a:xfrm>
                          <a:off x="13961797" y="10725813"/>
                          <a:ext cx="488068" cy="280500"/>
                        </a:xfrm>
                        <a:custGeom>
                          <a:avLst/>
                          <a:gdLst>
                            <a:gd name="connsiteX0" fmla="*/ 258928 w 488068"/>
                            <a:gd name="connsiteY0" fmla="*/ 3723 h 280500"/>
                            <a:gd name="connsiteX1" fmla="*/ 229141 w 488068"/>
                            <a:gd name="connsiteY1" fmla="*/ 3723 h 280500"/>
                            <a:gd name="connsiteX2" fmla="*/ 5733 w 488068"/>
                            <a:gd name="connsiteY2" fmla="*/ 132804 h 280500"/>
                            <a:gd name="connsiteX3" fmla="*/ 5733 w 488068"/>
                            <a:gd name="connsiteY3" fmla="*/ 147698 h 280500"/>
                            <a:gd name="connsiteX4" fmla="*/ 229141 w 488068"/>
                            <a:gd name="connsiteY4" fmla="*/ 276777 h 280500"/>
                            <a:gd name="connsiteX5" fmla="*/ 258928 w 488068"/>
                            <a:gd name="connsiteY5" fmla="*/ 276777 h 280500"/>
                            <a:gd name="connsiteX6" fmla="*/ 482336 w 488068"/>
                            <a:gd name="connsiteY6" fmla="*/ 147698 h 280500"/>
                            <a:gd name="connsiteX7" fmla="*/ 482336 w 488068"/>
                            <a:gd name="connsiteY7" fmla="*/ 132804 h 280500"/>
                            <a:gd name="connsiteX8" fmla="*/ 258928 w 488068"/>
                            <a:gd name="connsiteY8" fmla="*/ 3723 h 28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8068" h="280500">
                              <a:moveTo>
                                <a:pt x="258928" y="3723"/>
                              </a:moveTo>
                              <a:cubicBezTo>
                                <a:pt x="248999" y="-1241"/>
                                <a:pt x="234105" y="-1241"/>
                                <a:pt x="229141" y="3723"/>
                              </a:cubicBezTo>
                              <a:lnTo>
                                <a:pt x="5733" y="132804"/>
                              </a:lnTo>
                              <a:cubicBezTo>
                                <a:pt x="-4197" y="137768"/>
                                <a:pt x="768" y="142733"/>
                                <a:pt x="5733" y="147698"/>
                              </a:cubicBezTo>
                              <a:lnTo>
                                <a:pt x="229141" y="276777"/>
                              </a:lnTo>
                              <a:cubicBezTo>
                                <a:pt x="239070" y="281742"/>
                                <a:pt x="253964" y="281742"/>
                                <a:pt x="258928" y="276777"/>
                              </a:cubicBezTo>
                              <a:lnTo>
                                <a:pt x="482336" y="147698"/>
                              </a:lnTo>
                              <a:cubicBezTo>
                                <a:pt x="492265" y="142733"/>
                                <a:pt x="487301" y="137768"/>
                                <a:pt x="482336" y="132804"/>
                              </a:cubicBezTo>
                              <a:lnTo>
                                <a:pt x="258928" y="3723"/>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52" name="Polyline: figure 151">
                          <a:extLst>
                            <a:ext uri="{FF2B5EF4-FFF2-40B4-BE49-F238E27FC236}">
                              <a16:creationId xmlns:a16="http://schemas.microsoft.com/office/drawing/2014/main" id="{76C57892-9147-494B-8629-FD953A4A4185}"/>
                            </a:ext>
                          </a:extLst>
                        </p:cNvPr>
                        <p:cNvSpPr/>
                        <p:nvPr/>
                      </p:nvSpPr>
                      <p:spPr>
                        <a:xfrm>
                          <a:off x="16766807" y="9107347"/>
                          <a:ext cx="488068" cy="280500"/>
                        </a:xfrm>
                        <a:custGeom>
                          <a:avLst/>
                          <a:gdLst>
                            <a:gd name="connsiteX0" fmla="*/ 258928 w 488068"/>
                            <a:gd name="connsiteY0" fmla="*/ 3724 h 280500"/>
                            <a:gd name="connsiteX1" fmla="*/ 229140 w 488068"/>
                            <a:gd name="connsiteY1" fmla="*/ 3724 h 280500"/>
                            <a:gd name="connsiteX2" fmla="*/ 5732 w 488068"/>
                            <a:gd name="connsiteY2" fmla="*/ 132803 h 280500"/>
                            <a:gd name="connsiteX3" fmla="*/ 5732 w 488068"/>
                            <a:gd name="connsiteY3" fmla="*/ 147697 h 280500"/>
                            <a:gd name="connsiteX4" fmla="*/ 229140 w 488068"/>
                            <a:gd name="connsiteY4" fmla="*/ 276778 h 280500"/>
                            <a:gd name="connsiteX5" fmla="*/ 258928 w 488068"/>
                            <a:gd name="connsiteY5" fmla="*/ 276778 h 280500"/>
                            <a:gd name="connsiteX6" fmla="*/ 482336 w 488068"/>
                            <a:gd name="connsiteY6" fmla="*/ 147697 h 280500"/>
                            <a:gd name="connsiteX7" fmla="*/ 482336 w 488068"/>
                            <a:gd name="connsiteY7" fmla="*/ 132803 h 280500"/>
                            <a:gd name="connsiteX8" fmla="*/ 258928 w 488068"/>
                            <a:gd name="connsiteY8" fmla="*/ 3724 h 28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8068" h="280500">
                              <a:moveTo>
                                <a:pt x="258928" y="3724"/>
                              </a:moveTo>
                              <a:cubicBezTo>
                                <a:pt x="248999" y="-1241"/>
                                <a:pt x="234105" y="-1241"/>
                                <a:pt x="229140" y="3724"/>
                              </a:cubicBezTo>
                              <a:lnTo>
                                <a:pt x="5732" y="132803"/>
                              </a:lnTo>
                              <a:cubicBezTo>
                                <a:pt x="-4197" y="137768"/>
                                <a:pt x="768" y="142732"/>
                                <a:pt x="5732" y="147697"/>
                              </a:cubicBezTo>
                              <a:lnTo>
                                <a:pt x="229140" y="276778"/>
                              </a:lnTo>
                              <a:cubicBezTo>
                                <a:pt x="239070" y="281742"/>
                                <a:pt x="253963" y="281742"/>
                                <a:pt x="258928" y="276778"/>
                              </a:cubicBezTo>
                              <a:lnTo>
                                <a:pt x="482336" y="147697"/>
                              </a:lnTo>
                              <a:cubicBezTo>
                                <a:pt x="492265" y="142732"/>
                                <a:pt x="487301" y="137768"/>
                                <a:pt x="482336" y="132803"/>
                              </a:cubicBezTo>
                              <a:lnTo>
                                <a:pt x="258928" y="372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53" name="Polyline: figure 152">
                          <a:extLst>
                            <a:ext uri="{FF2B5EF4-FFF2-40B4-BE49-F238E27FC236}">
                              <a16:creationId xmlns:a16="http://schemas.microsoft.com/office/drawing/2014/main" id="{FD6A0485-4000-4A84-9B90-8BF518A6173A}"/>
                            </a:ext>
                          </a:extLst>
                        </p:cNvPr>
                        <p:cNvSpPr/>
                        <p:nvPr/>
                      </p:nvSpPr>
                      <p:spPr>
                        <a:xfrm>
                          <a:off x="17754766" y="8556274"/>
                          <a:ext cx="448351" cy="255678"/>
                        </a:xfrm>
                        <a:custGeom>
                          <a:avLst/>
                          <a:gdLst>
                            <a:gd name="connsiteX0" fmla="*/ 219211 w 448351"/>
                            <a:gd name="connsiteY0" fmla="*/ 3724 h 255678"/>
                            <a:gd name="connsiteX1" fmla="*/ 189423 w 448351"/>
                            <a:gd name="connsiteY1" fmla="*/ 3724 h 255678"/>
                            <a:gd name="connsiteX2" fmla="*/ 5733 w 448351"/>
                            <a:gd name="connsiteY2" fmla="*/ 107981 h 255678"/>
                            <a:gd name="connsiteX3" fmla="*/ 5733 w 448351"/>
                            <a:gd name="connsiteY3" fmla="*/ 122874 h 255678"/>
                            <a:gd name="connsiteX4" fmla="*/ 229141 w 448351"/>
                            <a:gd name="connsiteY4" fmla="*/ 251955 h 255678"/>
                            <a:gd name="connsiteX5" fmla="*/ 258928 w 448351"/>
                            <a:gd name="connsiteY5" fmla="*/ 251955 h 255678"/>
                            <a:gd name="connsiteX6" fmla="*/ 442619 w 448351"/>
                            <a:gd name="connsiteY6" fmla="*/ 147697 h 255678"/>
                            <a:gd name="connsiteX7" fmla="*/ 442619 w 448351"/>
                            <a:gd name="connsiteY7" fmla="*/ 132804 h 255678"/>
                            <a:gd name="connsiteX8" fmla="*/ 219211 w 448351"/>
                            <a:gd name="connsiteY8" fmla="*/ 3724 h 2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8">
                              <a:moveTo>
                                <a:pt x="219211" y="3724"/>
                              </a:moveTo>
                              <a:cubicBezTo>
                                <a:pt x="209282" y="-1241"/>
                                <a:pt x="194388" y="-1241"/>
                                <a:pt x="189423" y="3724"/>
                              </a:cubicBezTo>
                              <a:lnTo>
                                <a:pt x="5733" y="107981"/>
                              </a:lnTo>
                              <a:cubicBezTo>
                                <a:pt x="-4196" y="112945"/>
                                <a:pt x="768" y="117910"/>
                                <a:pt x="5733" y="122874"/>
                              </a:cubicBezTo>
                              <a:lnTo>
                                <a:pt x="229141" y="251955"/>
                              </a:lnTo>
                              <a:cubicBezTo>
                                <a:pt x="239070" y="256920"/>
                                <a:pt x="253964" y="256920"/>
                                <a:pt x="258928" y="251955"/>
                              </a:cubicBezTo>
                              <a:lnTo>
                                <a:pt x="442619" y="147697"/>
                              </a:lnTo>
                              <a:cubicBezTo>
                                <a:pt x="452548" y="142733"/>
                                <a:pt x="447583" y="137768"/>
                                <a:pt x="442619" y="132804"/>
                              </a:cubicBezTo>
                              <a:lnTo>
                                <a:pt x="219211" y="372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54" name="Polyline: figure 153">
                          <a:extLst>
                            <a:ext uri="{FF2B5EF4-FFF2-40B4-BE49-F238E27FC236}">
                              <a16:creationId xmlns:a16="http://schemas.microsoft.com/office/drawing/2014/main" id="{4DAD66B0-7EFE-4388-B518-F0F97BDAEA18}"/>
                            </a:ext>
                          </a:extLst>
                        </p:cNvPr>
                        <p:cNvSpPr/>
                        <p:nvPr/>
                      </p:nvSpPr>
                      <p:spPr>
                        <a:xfrm>
                          <a:off x="18290945" y="7886051"/>
                          <a:ext cx="448351" cy="254161"/>
                        </a:xfrm>
                        <a:custGeom>
                          <a:avLst/>
                          <a:gdLst>
                            <a:gd name="connsiteX0" fmla="*/ 258928 w 448351"/>
                            <a:gd name="connsiteY0" fmla="*/ 251955 h 254161"/>
                            <a:gd name="connsiteX1" fmla="*/ 442619 w 448351"/>
                            <a:gd name="connsiteY1" fmla="*/ 147697 h 254161"/>
                            <a:gd name="connsiteX2" fmla="*/ 442619 w 448351"/>
                            <a:gd name="connsiteY2" fmla="*/ 132804 h 254161"/>
                            <a:gd name="connsiteX3" fmla="*/ 219211 w 448351"/>
                            <a:gd name="connsiteY3" fmla="*/ 3724 h 254161"/>
                            <a:gd name="connsiteX4" fmla="*/ 189424 w 448351"/>
                            <a:gd name="connsiteY4" fmla="*/ 3724 h 254161"/>
                            <a:gd name="connsiteX5" fmla="*/ 5733 w 448351"/>
                            <a:gd name="connsiteY5" fmla="*/ 107981 h 254161"/>
                            <a:gd name="connsiteX6" fmla="*/ 5733 w 448351"/>
                            <a:gd name="connsiteY6" fmla="*/ 122874 h 254161"/>
                            <a:gd name="connsiteX7" fmla="*/ 229141 w 448351"/>
                            <a:gd name="connsiteY7" fmla="*/ 251955 h 254161"/>
                            <a:gd name="connsiteX8" fmla="*/ 258928 w 448351"/>
                            <a:gd name="connsiteY8" fmla="*/ 251955 h 25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4161">
                              <a:moveTo>
                                <a:pt x="258928" y="251955"/>
                              </a:moveTo>
                              <a:lnTo>
                                <a:pt x="442619" y="147697"/>
                              </a:lnTo>
                              <a:cubicBezTo>
                                <a:pt x="452549" y="142733"/>
                                <a:pt x="447584" y="137768"/>
                                <a:pt x="442619" y="132804"/>
                              </a:cubicBezTo>
                              <a:lnTo>
                                <a:pt x="219211" y="3724"/>
                              </a:lnTo>
                              <a:cubicBezTo>
                                <a:pt x="209282" y="-1241"/>
                                <a:pt x="194388" y="-1241"/>
                                <a:pt x="189424" y="3724"/>
                              </a:cubicBezTo>
                              <a:lnTo>
                                <a:pt x="5733" y="107981"/>
                              </a:lnTo>
                              <a:cubicBezTo>
                                <a:pt x="-4197" y="112945"/>
                                <a:pt x="768" y="117910"/>
                                <a:pt x="5733" y="122874"/>
                              </a:cubicBezTo>
                              <a:lnTo>
                                <a:pt x="229141" y="251955"/>
                              </a:lnTo>
                              <a:cubicBezTo>
                                <a:pt x="234105" y="251955"/>
                                <a:pt x="248999" y="256920"/>
                                <a:pt x="258928"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55" name="Polyline: figure 154">
                          <a:extLst>
                            <a:ext uri="{FF2B5EF4-FFF2-40B4-BE49-F238E27FC236}">
                              <a16:creationId xmlns:a16="http://schemas.microsoft.com/office/drawing/2014/main" id="{19A41874-8FBA-4DD6-9DE6-F5849A2FEB4B}"/>
                            </a:ext>
                          </a:extLst>
                        </p:cNvPr>
                        <p:cNvSpPr/>
                        <p:nvPr/>
                      </p:nvSpPr>
                      <p:spPr>
                        <a:xfrm>
                          <a:off x="17059720" y="7851298"/>
                          <a:ext cx="448351" cy="255677"/>
                        </a:xfrm>
                        <a:custGeom>
                          <a:avLst/>
                          <a:gdLst>
                            <a:gd name="connsiteX0" fmla="*/ 258928 w 448351"/>
                            <a:gd name="connsiteY0" fmla="*/ 251955 h 255677"/>
                            <a:gd name="connsiteX1" fmla="*/ 442619 w 448351"/>
                            <a:gd name="connsiteY1" fmla="*/ 147697 h 255677"/>
                            <a:gd name="connsiteX2" fmla="*/ 442619 w 448351"/>
                            <a:gd name="connsiteY2" fmla="*/ 132803 h 255677"/>
                            <a:gd name="connsiteX3" fmla="*/ 219211 w 448351"/>
                            <a:gd name="connsiteY3" fmla="*/ 3724 h 255677"/>
                            <a:gd name="connsiteX4" fmla="*/ 189423 w 448351"/>
                            <a:gd name="connsiteY4" fmla="*/ 3724 h 255677"/>
                            <a:gd name="connsiteX5" fmla="*/ 5733 w 448351"/>
                            <a:gd name="connsiteY5" fmla="*/ 107980 h 255677"/>
                            <a:gd name="connsiteX6" fmla="*/ 5733 w 448351"/>
                            <a:gd name="connsiteY6" fmla="*/ 122874 h 255677"/>
                            <a:gd name="connsiteX7" fmla="*/ 229141 w 448351"/>
                            <a:gd name="connsiteY7" fmla="*/ 251955 h 255677"/>
                            <a:gd name="connsiteX8" fmla="*/ 258928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5"/>
                              </a:moveTo>
                              <a:lnTo>
                                <a:pt x="442619" y="147697"/>
                              </a:lnTo>
                              <a:cubicBezTo>
                                <a:pt x="452548" y="142733"/>
                                <a:pt x="447583" y="137768"/>
                                <a:pt x="442619" y="132803"/>
                              </a:cubicBezTo>
                              <a:lnTo>
                                <a:pt x="219211" y="3724"/>
                              </a:lnTo>
                              <a:cubicBezTo>
                                <a:pt x="209282" y="-1241"/>
                                <a:pt x="194388" y="-1241"/>
                                <a:pt x="189423" y="3724"/>
                              </a:cubicBezTo>
                              <a:lnTo>
                                <a:pt x="5733" y="107980"/>
                              </a:lnTo>
                              <a:cubicBezTo>
                                <a:pt x="-4196" y="112945"/>
                                <a:pt x="768" y="117910"/>
                                <a:pt x="5733" y="122874"/>
                              </a:cubicBezTo>
                              <a:lnTo>
                                <a:pt x="229141" y="251955"/>
                              </a:lnTo>
                              <a:cubicBezTo>
                                <a:pt x="239070" y="256919"/>
                                <a:pt x="248999" y="256919"/>
                                <a:pt x="258928"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56" name="Polyline: figure 155">
                          <a:extLst>
                            <a:ext uri="{FF2B5EF4-FFF2-40B4-BE49-F238E27FC236}">
                              <a16:creationId xmlns:a16="http://schemas.microsoft.com/office/drawing/2014/main" id="{538815FD-C6A1-42CD-84F0-7C148CD0D7AC}"/>
                            </a:ext>
                          </a:extLst>
                        </p:cNvPr>
                        <p:cNvSpPr/>
                        <p:nvPr/>
                      </p:nvSpPr>
                      <p:spPr>
                        <a:xfrm>
                          <a:off x="16503682" y="8710178"/>
                          <a:ext cx="795875" cy="459227"/>
                        </a:xfrm>
                        <a:custGeom>
                          <a:avLst/>
                          <a:gdLst>
                            <a:gd name="connsiteX0" fmla="*/ 258928 w 795875"/>
                            <a:gd name="connsiteY0" fmla="*/ 455504 h 459227"/>
                            <a:gd name="connsiteX1" fmla="*/ 790142 w 795875"/>
                            <a:gd name="connsiteY1" fmla="*/ 147697 h 459227"/>
                            <a:gd name="connsiteX2" fmla="*/ 790142 w 795875"/>
                            <a:gd name="connsiteY2" fmla="*/ 132803 h 459227"/>
                            <a:gd name="connsiteX3" fmla="*/ 566734 w 795875"/>
                            <a:gd name="connsiteY3" fmla="*/ 3724 h 459227"/>
                            <a:gd name="connsiteX4" fmla="*/ 536947 w 795875"/>
                            <a:gd name="connsiteY4" fmla="*/ 3724 h 459227"/>
                            <a:gd name="connsiteX5" fmla="*/ 5733 w 795875"/>
                            <a:gd name="connsiteY5" fmla="*/ 311530 h 459227"/>
                            <a:gd name="connsiteX6" fmla="*/ 5733 w 795875"/>
                            <a:gd name="connsiteY6" fmla="*/ 326424 h 459227"/>
                            <a:gd name="connsiteX7" fmla="*/ 229141 w 795875"/>
                            <a:gd name="connsiteY7" fmla="*/ 455504 h 459227"/>
                            <a:gd name="connsiteX8" fmla="*/ 258928 w 795875"/>
                            <a:gd name="connsiteY8" fmla="*/ 455504 h 45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875" h="459227">
                              <a:moveTo>
                                <a:pt x="258928" y="455504"/>
                              </a:moveTo>
                              <a:lnTo>
                                <a:pt x="790142" y="147697"/>
                              </a:lnTo>
                              <a:cubicBezTo>
                                <a:pt x="800072" y="142732"/>
                                <a:pt x="795107" y="137768"/>
                                <a:pt x="790142" y="132803"/>
                              </a:cubicBezTo>
                              <a:lnTo>
                                <a:pt x="566734" y="3724"/>
                              </a:lnTo>
                              <a:cubicBezTo>
                                <a:pt x="556805" y="-1241"/>
                                <a:pt x="541911" y="-1241"/>
                                <a:pt x="536947" y="3724"/>
                              </a:cubicBezTo>
                              <a:lnTo>
                                <a:pt x="5733" y="311530"/>
                              </a:lnTo>
                              <a:cubicBezTo>
                                <a:pt x="-4197" y="316494"/>
                                <a:pt x="768" y="321459"/>
                                <a:pt x="5733" y="326424"/>
                              </a:cubicBezTo>
                              <a:lnTo>
                                <a:pt x="229141" y="455504"/>
                              </a:lnTo>
                              <a:cubicBezTo>
                                <a:pt x="239070" y="460468"/>
                                <a:pt x="253964" y="460468"/>
                                <a:pt x="258928" y="45550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57" name="Polyline: figure 156">
                          <a:extLst>
                            <a:ext uri="{FF2B5EF4-FFF2-40B4-BE49-F238E27FC236}">
                              <a16:creationId xmlns:a16="http://schemas.microsoft.com/office/drawing/2014/main" id="{0D3FC27B-572C-43B0-94ED-E88351DE89F7}"/>
                            </a:ext>
                          </a:extLst>
                        </p:cNvPr>
                        <p:cNvSpPr/>
                        <p:nvPr/>
                      </p:nvSpPr>
                      <p:spPr>
                        <a:xfrm>
                          <a:off x="18022856" y="8034989"/>
                          <a:ext cx="448351" cy="255678"/>
                        </a:xfrm>
                        <a:custGeom>
                          <a:avLst/>
                          <a:gdLst>
                            <a:gd name="connsiteX0" fmla="*/ 229140 w 448351"/>
                            <a:gd name="connsiteY0" fmla="*/ 251955 h 255678"/>
                            <a:gd name="connsiteX1" fmla="*/ 258928 w 448351"/>
                            <a:gd name="connsiteY1" fmla="*/ 251955 h 255678"/>
                            <a:gd name="connsiteX2" fmla="*/ 442619 w 448351"/>
                            <a:gd name="connsiteY2" fmla="*/ 147697 h 255678"/>
                            <a:gd name="connsiteX3" fmla="*/ 442619 w 448351"/>
                            <a:gd name="connsiteY3" fmla="*/ 132804 h 255678"/>
                            <a:gd name="connsiteX4" fmla="*/ 219211 w 448351"/>
                            <a:gd name="connsiteY4" fmla="*/ 3724 h 255678"/>
                            <a:gd name="connsiteX5" fmla="*/ 189423 w 448351"/>
                            <a:gd name="connsiteY5" fmla="*/ 3724 h 255678"/>
                            <a:gd name="connsiteX6" fmla="*/ 5732 w 448351"/>
                            <a:gd name="connsiteY6" fmla="*/ 107981 h 255678"/>
                            <a:gd name="connsiteX7" fmla="*/ 5732 w 448351"/>
                            <a:gd name="connsiteY7" fmla="*/ 122874 h 255678"/>
                            <a:gd name="connsiteX8" fmla="*/ 229140 w 448351"/>
                            <a:gd name="connsiteY8" fmla="*/ 251955 h 2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8">
                              <a:moveTo>
                                <a:pt x="229140" y="251955"/>
                              </a:moveTo>
                              <a:cubicBezTo>
                                <a:pt x="239069" y="256920"/>
                                <a:pt x="253963" y="256920"/>
                                <a:pt x="258928" y="251955"/>
                              </a:cubicBezTo>
                              <a:lnTo>
                                <a:pt x="442619" y="147697"/>
                              </a:lnTo>
                              <a:cubicBezTo>
                                <a:pt x="452548" y="142733"/>
                                <a:pt x="447584" y="137768"/>
                                <a:pt x="442619" y="132804"/>
                              </a:cubicBezTo>
                              <a:lnTo>
                                <a:pt x="219211" y="3724"/>
                              </a:lnTo>
                              <a:cubicBezTo>
                                <a:pt x="209282" y="-1241"/>
                                <a:pt x="194388" y="-1241"/>
                                <a:pt x="189423" y="3724"/>
                              </a:cubicBezTo>
                              <a:lnTo>
                                <a:pt x="5732" y="107981"/>
                              </a:lnTo>
                              <a:cubicBezTo>
                                <a:pt x="-4197" y="112945"/>
                                <a:pt x="768" y="117910"/>
                                <a:pt x="5732" y="122874"/>
                              </a:cubicBezTo>
                              <a:lnTo>
                                <a:pt x="229140" y="251955"/>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58" name="Polyline: figure 157">
                          <a:extLst>
                            <a:ext uri="{FF2B5EF4-FFF2-40B4-BE49-F238E27FC236}">
                              <a16:creationId xmlns:a16="http://schemas.microsoft.com/office/drawing/2014/main" id="{76C0DA03-B076-4742-BC1F-EA52349A004B}"/>
                            </a:ext>
                          </a:extLst>
                        </p:cNvPr>
                        <p:cNvSpPr/>
                        <p:nvPr/>
                      </p:nvSpPr>
                      <p:spPr>
                        <a:xfrm>
                          <a:off x="17700155" y="7851298"/>
                          <a:ext cx="448351" cy="255677"/>
                        </a:xfrm>
                        <a:custGeom>
                          <a:avLst/>
                          <a:gdLst>
                            <a:gd name="connsiteX0" fmla="*/ 258928 w 448351"/>
                            <a:gd name="connsiteY0" fmla="*/ 251955 h 255677"/>
                            <a:gd name="connsiteX1" fmla="*/ 442619 w 448351"/>
                            <a:gd name="connsiteY1" fmla="*/ 147697 h 255677"/>
                            <a:gd name="connsiteX2" fmla="*/ 442619 w 448351"/>
                            <a:gd name="connsiteY2" fmla="*/ 132803 h 255677"/>
                            <a:gd name="connsiteX3" fmla="*/ 219211 w 448351"/>
                            <a:gd name="connsiteY3" fmla="*/ 3724 h 255677"/>
                            <a:gd name="connsiteX4" fmla="*/ 189423 w 448351"/>
                            <a:gd name="connsiteY4" fmla="*/ 3724 h 255677"/>
                            <a:gd name="connsiteX5" fmla="*/ 5732 w 448351"/>
                            <a:gd name="connsiteY5" fmla="*/ 107980 h 255677"/>
                            <a:gd name="connsiteX6" fmla="*/ 5732 w 448351"/>
                            <a:gd name="connsiteY6" fmla="*/ 122874 h 255677"/>
                            <a:gd name="connsiteX7" fmla="*/ 229140 w 448351"/>
                            <a:gd name="connsiteY7" fmla="*/ 251955 h 255677"/>
                            <a:gd name="connsiteX8" fmla="*/ 258928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5"/>
                              </a:moveTo>
                              <a:lnTo>
                                <a:pt x="442619" y="147697"/>
                              </a:lnTo>
                              <a:cubicBezTo>
                                <a:pt x="452548" y="142733"/>
                                <a:pt x="447584" y="137768"/>
                                <a:pt x="442619" y="132803"/>
                              </a:cubicBezTo>
                              <a:lnTo>
                                <a:pt x="219211" y="3724"/>
                              </a:lnTo>
                              <a:cubicBezTo>
                                <a:pt x="209282" y="-1241"/>
                                <a:pt x="194388" y="-1241"/>
                                <a:pt x="189423" y="3724"/>
                              </a:cubicBezTo>
                              <a:lnTo>
                                <a:pt x="5732" y="107980"/>
                              </a:lnTo>
                              <a:cubicBezTo>
                                <a:pt x="-4197" y="112945"/>
                                <a:pt x="768" y="117910"/>
                                <a:pt x="5732" y="122874"/>
                              </a:cubicBezTo>
                              <a:lnTo>
                                <a:pt x="229140" y="251955"/>
                              </a:lnTo>
                              <a:cubicBezTo>
                                <a:pt x="239069" y="256919"/>
                                <a:pt x="253963" y="256919"/>
                                <a:pt x="258928"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59" name="Polyline: figure 158">
                          <a:extLst>
                            <a:ext uri="{FF2B5EF4-FFF2-40B4-BE49-F238E27FC236}">
                              <a16:creationId xmlns:a16="http://schemas.microsoft.com/office/drawing/2014/main" id="{9785C2D2-6A51-4DD5-B7D2-9415A573DF33}"/>
                            </a:ext>
                          </a:extLst>
                        </p:cNvPr>
                        <p:cNvSpPr/>
                        <p:nvPr/>
                      </p:nvSpPr>
                      <p:spPr>
                        <a:xfrm>
                          <a:off x="16240557" y="9067630"/>
                          <a:ext cx="448351" cy="255677"/>
                        </a:xfrm>
                        <a:custGeom>
                          <a:avLst/>
                          <a:gdLst>
                            <a:gd name="connsiteX0" fmla="*/ 258928 w 448351"/>
                            <a:gd name="connsiteY0" fmla="*/ 251955 h 255677"/>
                            <a:gd name="connsiteX1" fmla="*/ 442619 w 448351"/>
                            <a:gd name="connsiteY1" fmla="*/ 147697 h 255677"/>
                            <a:gd name="connsiteX2" fmla="*/ 442619 w 448351"/>
                            <a:gd name="connsiteY2" fmla="*/ 132803 h 255677"/>
                            <a:gd name="connsiteX3" fmla="*/ 219211 w 448351"/>
                            <a:gd name="connsiteY3" fmla="*/ 3724 h 255677"/>
                            <a:gd name="connsiteX4" fmla="*/ 189424 w 448351"/>
                            <a:gd name="connsiteY4" fmla="*/ 3724 h 255677"/>
                            <a:gd name="connsiteX5" fmla="*/ 5733 w 448351"/>
                            <a:gd name="connsiteY5" fmla="*/ 107980 h 255677"/>
                            <a:gd name="connsiteX6" fmla="*/ 5733 w 448351"/>
                            <a:gd name="connsiteY6" fmla="*/ 122874 h 255677"/>
                            <a:gd name="connsiteX7" fmla="*/ 229141 w 448351"/>
                            <a:gd name="connsiteY7" fmla="*/ 251955 h 255677"/>
                            <a:gd name="connsiteX8" fmla="*/ 258928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5"/>
                              </a:moveTo>
                              <a:lnTo>
                                <a:pt x="442619" y="147697"/>
                              </a:lnTo>
                              <a:cubicBezTo>
                                <a:pt x="452549" y="142733"/>
                                <a:pt x="447584" y="137768"/>
                                <a:pt x="442619" y="132803"/>
                              </a:cubicBezTo>
                              <a:lnTo>
                                <a:pt x="219211" y="3724"/>
                              </a:lnTo>
                              <a:cubicBezTo>
                                <a:pt x="209282" y="-1241"/>
                                <a:pt x="194388" y="-1241"/>
                                <a:pt x="189424" y="3724"/>
                              </a:cubicBezTo>
                              <a:lnTo>
                                <a:pt x="5733" y="107980"/>
                              </a:lnTo>
                              <a:cubicBezTo>
                                <a:pt x="-4197" y="112945"/>
                                <a:pt x="768" y="117910"/>
                                <a:pt x="5733" y="122874"/>
                              </a:cubicBezTo>
                              <a:lnTo>
                                <a:pt x="229141" y="251955"/>
                              </a:lnTo>
                              <a:cubicBezTo>
                                <a:pt x="234105" y="256919"/>
                                <a:pt x="248999" y="256919"/>
                                <a:pt x="258928"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60" name="Polyline: figure 159">
                          <a:extLst>
                            <a:ext uri="{FF2B5EF4-FFF2-40B4-BE49-F238E27FC236}">
                              <a16:creationId xmlns:a16="http://schemas.microsoft.com/office/drawing/2014/main" id="{55639800-D101-4C98-89E4-D8A9730F6724}"/>
                            </a:ext>
                          </a:extLst>
                        </p:cNvPr>
                        <p:cNvSpPr/>
                        <p:nvPr/>
                      </p:nvSpPr>
                      <p:spPr>
                        <a:xfrm>
                          <a:off x="17437030" y="8372583"/>
                          <a:ext cx="448351" cy="255677"/>
                        </a:xfrm>
                        <a:custGeom>
                          <a:avLst/>
                          <a:gdLst>
                            <a:gd name="connsiteX0" fmla="*/ 229140 w 448351"/>
                            <a:gd name="connsiteY0" fmla="*/ 251955 h 255677"/>
                            <a:gd name="connsiteX1" fmla="*/ 258928 w 448351"/>
                            <a:gd name="connsiteY1" fmla="*/ 251955 h 255677"/>
                            <a:gd name="connsiteX2" fmla="*/ 442619 w 448351"/>
                            <a:gd name="connsiteY2" fmla="*/ 147697 h 255677"/>
                            <a:gd name="connsiteX3" fmla="*/ 442619 w 448351"/>
                            <a:gd name="connsiteY3" fmla="*/ 132803 h 255677"/>
                            <a:gd name="connsiteX4" fmla="*/ 219211 w 448351"/>
                            <a:gd name="connsiteY4" fmla="*/ 3724 h 255677"/>
                            <a:gd name="connsiteX5" fmla="*/ 189424 w 448351"/>
                            <a:gd name="connsiteY5" fmla="*/ 3724 h 255677"/>
                            <a:gd name="connsiteX6" fmla="*/ 5732 w 448351"/>
                            <a:gd name="connsiteY6" fmla="*/ 107980 h 255677"/>
                            <a:gd name="connsiteX7" fmla="*/ 5732 w 448351"/>
                            <a:gd name="connsiteY7" fmla="*/ 122874 h 255677"/>
                            <a:gd name="connsiteX8" fmla="*/ 229140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29140" y="251955"/>
                              </a:moveTo>
                              <a:cubicBezTo>
                                <a:pt x="239070" y="256919"/>
                                <a:pt x="253963" y="256919"/>
                                <a:pt x="258928" y="251955"/>
                              </a:cubicBezTo>
                              <a:lnTo>
                                <a:pt x="442619" y="147697"/>
                              </a:lnTo>
                              <a:cubicBezTo>
                                <a:pt x="452548" y="142733"/>
                                <a:pt x="447584" y="137768"/>
                                <a:pt x="442619" y="132803"/>
                              </a:cubicBezTo>
                              <a:lnTo>
                                <a:pt x="219211" y="3724"/>
                              </a:lnTo>
                              <a:cubicBezTo>
                                <a:pt x="209282" y="-1241"/>
                                <a:pt x="194388" y="-1241"/>
                                <a:pt x="189424" y="3724"/>
                              </a:cubicBezTo>
                              <a:lnTo>
                                <a:pt x="5732" y="107980"/>
                              </a:lnTo>
                              <a:cubicBezTo>
                                <a:pt x="-4197" y="112945"/>
                                <a:pt x="768" y="117910"/>
                                <a:pt x="5732" y="122874"/>
                              </a:cubicBezTo>
                              <a:lnTo>
                                <a:pt x="229140" y="251955"/>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61" name="Polyline: figure 160">
                          <a:extLst>
                            <a:ext uri="{FF2B5EF4-FFF2-40B4-BE49-F238E27FC236}">
                              <a16:creationId xmlns:a16="http://schemas.microsoft.com/office/drawing/2014/main" id="{236C173B-B6C1-4466-8227-C93D069B649A}"/>
                            </a:ext>
                          </a:extLst>
                        </p:cNvPr>
                        <p:cNvSpPr/>
                        <p:nvPr/>
                      </p:nvSpPr>
                      <p:spPr>
                        <a:xfrm>
                          <a:off x="14915004" y="9832182"/>
                          <a:ext cx="448351" cy="255677"/>
                        </a:xfrm>
                        <a:custGeom>
                          <a:avLst/>
                          <a:gdLst>
                            <a:gd name="connsiteX0" fmla="*/ 258928 w 448351"/>
                            <a:gd name="connsiteY0" fmla="*/ 251954 h 255677"/>
                            <a:gd name="connsiteX1" fmla="*/ 442619 w 448351"/>
                            <a:gd name="connsiteY1" fmla="*/ 147698 h 255677"/>
                            <a:gd name="connsiteX2" fmla="*/ 442619 w 448351"/>
                            <a:gd name="connsiteY2" fmla="*/ 132804 h 255677"/>
                            <a:gd name="connsiteX3" fmla="*/ 219211 w 448351"/>
                            <a:gd name="connsiteY3" fmla="*/ 3723 h 255677"/>
                            <a:gd name="connsiteX4" fmla="*/ 189424 w 448351"/>
                            <a:gd name="connsiteY4" fmla="*/ 3723 h 255677"/>
                            <a:gd name="connsiteX5" fmla="*/ 5733 w 448351"/>
                            <a:gd name="connsiteY5" fmla="*/ 107980 h 255677"/>
                            <a:gd name="connsiteX6" fmla="*/ 5733 w 448351"/>
                            <a:gd name="connsiteY6" fmla="*/ 122874 h 255677"/>
                            <a:gd name="connsiteX7" fmla="*/ 229140 w 448351"/>
                            <a:gd name="connsiteY7" fmla="*/ 251954 h 255677"/>
                            <a:gd name="connsiteX8" fmla="*/ 258928 w 448351"/>
                            <a:gd name="connsiteY8" fmla="*/ 25195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4"/>
                              </a:moveTo>
                              <a:lnTo>
                                <a:pt x="442619" y="147698"/>
                              </a:lnTo>
                              <a:cubicBezTo>
                                <a:pt x="452548" y="142733"/>
                                <a:pt x="447584" y="137768"/>
                                <a:pt x="442619" y="132804"/>
                              </a:cubicBezTo>
                              <a:lnTo>
                                <a:pt x="219211" y="3723"/>
                              </a:lnTo>
                              <a:cubicBezTo>
                                <a:pt x="209282" y="-1241"/>
                                <a:pt x="194388" y="-1241"/>
                                <a:pt x="189424" y="3723"/>
                              </a:cubicBezTo>
                              <a:lnTo>
                                <a:pt x="5733" y="107980"/>
                              </a:lnTo>
                              <a:cubicBezTo>
                                <a:pt x="-4197" y="112945"/>
                                <a:pt x="768" y="117910"/>
                                <a:pt x="5733" y="122874"/>
                              </a:cubicBezTo>
                              <a:lnTo>
                                <a:pt x="229140" y="251954"/>
                              </a:lnTo>
                              <a:cubicBezTo>
                                <a:pt x="239070" y="256919"/>
                                <a:pt x="248999" y="256919"/>
                                <a:pt x="258928" y="25195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62" name="Polyline: figure 161">
                          <a:extLst>
                            <a:ext uri="{FF2B5EF4-FFF2-40B4-BE49-F238E27FC236}">
                              <a16:creationId xmlns:a16="http://schemas.microsoft.com/office/drawing/2014/main" id="{EF03E7D9-D5B5-44F1-9EB3-51DD4483140B}"/>
                            </a:ext>
                          </a:extLst>
                        </p:cNvPr>
                        <p:cNvSpPr/>
                        <p:nvPr/>
                      </p:nvSpPr>
                      <p:spPr>
                        <a:xfrm>
                          <a:off x="15178129" y="9678278"/>
                          <a:ext cx="448351" cy="255677"/>
                        </a:xfrm>
                        <a:custGeom>
                          <a:avLst/>
                          <a:gdLst>
                            <a:gd name="connsiteX0" fmla="*/ 258928 w 448351"/>
                            <a:gd name="connsiteY0" fmla="*/ 251955 h 255677"/>
                            <a:gd name="connsiteX1" fmla="*/ 442619 w 448351"/>
                            <a:gd name="connsiteY1" fmla="*/ 147697 h 255677"/>
                            <a:gd name="connsiteX2" fmla="*/ 442619 w 448351"/>
                            <a:gd name="connsiteY2" fmla="*/ 132803 h 255677"/>
                            <a:gd name="connsiteX3" fmla="*/ 219211 w 448351"/>
                            <a:gd name="connsiteY3" fmla="*/ 3724 h 255677"/>
                            <a:gd name="connsiteX4" fmla="*/ 189423 w 448351"/>
                            <a:gd name="connsiteY4" fmla="*/ 3724 h 255677"/>
                            <a:gd name="connsiteX5" fmla="*/ 5733 w 448351"/>
                            <a:gd name="connsiteY5" fmla="*/ 107980 h 255677"/>
                            <a:gd name="connsiteX6" fmla="*/ 5733 w 448351"/>
                            <a:gd name="connsiteY6" fmla="*/ 122874 h 255677"/>
                            <a:gd name="connsiteX7" fmla="*/ 229141 w 448351"/>
                            <a:gd name="connsiteY7" fmla="*/ 251955 h 255677"/>
                            <a:gd name="connsiteX8" fmla="*/ 258928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5"/>
                              </a:moveTo>
                              <a:lnTo>
                                <a:pt x="442619" y="147697"/>
                              </a:lnTo>
                              <a:cubicBezTo>
                                <a:pt x="452548" y="142732"/>
                                <a:pt x="447584" y="137768"/>
                                <a:pt x="442619" y="132803"/>
                              </a:cubicBezTo>
                              <a:lnTo>
                                <a:pt x="219211" y="3724"/>
                              </a:lnTo>
                              <a:cubicBezTo>
                                <a:pt x="209282" y="-1241"/>
                                <a:pt x="194388" y="-1241"/>
                                <a:pt x="189423" y="3724"/>
                              </a:cubicBezTo>
                              <a:lnTo>
                                <a:pt x="5733" y="107980"/>
                              </a:lnTo>
                              <a:cubicBezTo>
                                <a:pt x="-4197" y="112945"/>
                                <a:pt x="768" y="117909"/>
                                <a:pt x="5733" y="122874"/>
                              </a:cubicBezTo>
                              <a:lnTo>
                                <a:pt x="229141" y="251955"/>
                              </a:lnTo>
                              <a:cubicBezTo>
                                <a:pt x="239070" y="256919"/>
                                <a:pt x="253964" y="256919"/>
                                <a:pt x="258928"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63" name="Polyline: figure 162">
                          <a:extLst>
                            <a:ext uri="{FF2B5EF4-FFF2-40B4-BE49-F238E27FC236}">
                              <a16:creationId xmlns:a16="http://schemas.microsoft.com/office/drawing/2014/main" id="{2CEF2258-9313-4F5D-87C8-9777D4B316A2}"/>
                            </a:ext>
                          </a:extLst>
                        </p:cNvPr>
                        <p:cNvSpPr/>
                        <p:nvPr/>
                      </p:nvSpPr>
                      <p:spPr>
                        <a:xfrm>
                          <a:off x="14646915" y="9986084"/>
                          <a:ext cx="448351" cy="255677"/>
                        </a:xfrm>
                        <a:custGeom>
                          <a:avLst/>
                          <a:gdLst>
                            <a:gd name="connsiteX0" fmla="*/ 258928 w 448351"/>
                            <a:gd name="connsiteY0" fmla="*/ 251955 h 255677"/>
                            <a:gd name="connsiteX1" fmla="*/ 442619 w 448351"/>
                            <a:gd name="connsiteY1" fmla="*/ 147697 h 255677"/>
                            <a:gd name="connsiteX2" fmla="*/ 442619 w 448351"/>
                            <a:gd name="connsiteY2" fmla="*/ 132803 h 255677"/>
                            <a:gd name="connsiteX3" fmla="*/ 219211 w 448351"/>
                            <a:gd name="connsiteY3" fmla="*/ 3724 h 255677"/>
                            <a:gd name="connsiteX4" fmla="*/ 189424 w 448351"/>
                            <a:gd name="connsiteY4" fmla="*/ 3724 h 255677"/>
                            <a:gd name="connsiteX5" fmla="*/ 5733 w 448351"/>
                            <a:gd name="connsiteY5" fmla="*/ 107980 h 255677"/>
                            <a:gd name="connsiteX6" fmla="*/ 5733 w 448351"/>
                            <a:gd name="connsiteY6" fmla="*/ 122874 h 255677"/>
                            <a:gd name="connsiteX7" fmla="*/ 229140 w 448351"/>
                            <a:gd name="connsiteY7" fmla="*/ 251955 h 255677"/>
                            <a:gd name="connsiteX8" fmla="*/ 258928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5"/>
                              </a:moveTo>
                              <a:lnTo>
                                <a:pt x="442619" y="147697"/>
                              </a:lnTo>
                              <a:cubicBezTo>
                                <a:pt x="452548" y="142733"/>
                                <a:pt x="447584" y="137768"/>
                                <a:pt x="442619" y="132803"/>
                              </a:cubicBezTo>
                              <a:lnTo>
                                <a:pt x="219211" y="3724"/>
                              </a:lnTo>
                              <a:cubicBezTo>
                                <a:pt x="209282" y="-1241"/>
                                <a:pt x="194388" y="-1241"/>
                                <a:pt x="189424" y="3724"/>
                              </a:cubicBezTo>
                              <a:lnTo>
                                <a:pt x="5733" y="107980"/>
                              </a:lnTo>
                              <a:cubicBezTo>
                                <a:pt x="-4197" y="112945"/>
                                <a:pt x="768" y="117910"/>
                                <a:pt x="5733" y="122874"/>
                              </a:cubicBezTo>
                              <a:lnTo>
                                <a:pt x="229140" y="251955"/>
                              </a:lnTo>
                              <a:cubicBezTo>
                                <a:pt x="239070" y="256919"/>
                                <a:pt x="253964" y="256919"/>
                                <a:pt x="258928"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64" name="Polyline: figure 163">
                          <a:extLst>
                            <a:ext uri="{FF2B5EF4-FFF2-40B4-BE49-F238E27FC236}">
                              <a16:creationId xmlns:a16="http://schemas.microsoft.com/office/drawing/2014/main" id="{4EB9330F-8B71-41E7-973A-E2EA3DD47083}"/>
                            </a:ext>
                          </a:extLst>
                        </p:cNvPr>
                        <p:cNvSpPr/>
                        <p:nvPr/>
                      </p:nvSpPr>
                      <p:spPr>
                        <a:xfrm>
                          <a:off x="15709343" y="9375436"/>
                          <a:ext cx="448351" cy="254161"/>
                        </a:xfrm>
                        <a:custGeom>
                          <a:avLst/>
                          <a:gdLst>
                            <a:gd name="connsiteX0" fmla="*/ 258928 w 448351"/>
                            <a:gd name="connsiteY0" fmla="*/ 251955 h 254161"/>
                            <a:gd name="connsiteX1" fmla="*/ 442619 w 448351"/>
                            <a:gd name="connsiteY1" fmla="*/ 147697 h 254161"/>
                            <a:gd name="connsiteX2" fmla="*/ 442619 w 448351"/>
                            <a:gd name="connsiteY2" fmla="*/ 132804 h 254161"/>
                            <a:gd name="connsiteX3" fmla="*/ 219211 w 448351"/>
                            <a:gd name="connsiteY3" fmla="*/ 3724 h 254161"/>
                            <a:gd name="connsiteX4" fmla="*/ 189424 w 448351"/>
                            <a:gd name="connsiteY4" fmla="*/ 3724 h 254161"/>
                            <a:gd name="connsiteX5" fmla="*/ 5733 w 448351"/>
                            <a:gd name="connsiteY5" fmla="*/ 107981 h 254161"/>
                            <a:gd name="connsiteX6" fmla="*/ 5733 w 448351"/>
                            <a:gd name="connsiteY6" fmla="*/ 122874 h 254161"/>
                            <a:gd name="connsiteX7" fmla="*/ 229140 w 448351"/>
                            <a:gd name="connsiteY7" fmla="*/ 251955 h 254161"/>
                            <a:gd name="connsiteX8" fmla="*/ 258928 w 448351"/>
                            <a:gd name="connsiteY8" fmla="*/ 251955 h 25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4161">
                              <a:moveTo>
                                <a:pt x="258928" y="251955"/>
                              </a:moveTo>
                              <a:lnTo>
                                <a:pt x="442619" y="147697"/>
                              </a:lnTo>
                              <a:cubicBezTo>
                                <a:pt x="452548" y="142733"/>
                                <a:pt x="447584" y="137768"/>
                                <a:pt x="442619" y="132804"/>
                              </a:cubicBezTo>
                              <a:lnTo>
                                <a:pt x="219211" y="3724"/>
                              </a:lnTo>
                              <a:cubicBezTo>
                                <a:pt x="209282" y="-1241"/>
                                <a:pt x="194388" y="-1241"/>
                                <a:pt x="189424" y="3724"/>
                              </a:cubicBezTo>
                              <a:lnTo>
                                <a:pt x="5733" y="107981"/>
                              </a:lnTo>
                              <a:cubicBezTo>
                                <a:pt x="-4197" y="112945"/>
                                <a:pt x="768" y="117910"/>
                                <a:pt x="5733" y="122874"/>
                              </a:cubicBezTo>
                              <a:lnTo>
                                <a:pt x="229140" y="251955"/>
                              </a:lnTo>
                              <a:cubicBezTo>
                                <a:pt x="239070" y="251955"/>
                                <a:pt x="248999" y="256920"/>
                                <a:pt x="258928"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65" name="Polyline: figure 164">
                          <a:extLst>
                            <a:ext uri="{FF2B5EF4-FFF2-40B4-BE49-F238E27FC236}">
                              <a16:creationId xmlns:a16="http://schemas.microsoft.com/office/drawing/2014/main" id="{43ABD33B-4FE5-47BC-BF4A-03A0A99D0405}"/>
                            </a:ext>
                          </a:extLst>
                        </p:cNvPr>
                        <p:cNvSpPr/>
                        <p:nvPr/>
                      </p:nvSpPr>
                      <p:spPr>
                        <a:xfrm>
                          <a:off x="15446218" y="9529340"/>
                          <a:ext cx="448351" cy="256918"/>
                        </a:xfrm>
                        <a:custGeom>
                          <a:avLst/>
                          <a:gdLst>
                            <a:gd name="connsiteX0" fmla="*/ 258928 w 448351"/>
                            <a:gd name="connsiteY0" fmla="*/ 251955 h 256918"/>
                            <a:gd name="connsiteX1" fmla="*/ 442619 w 448351"/>
                            <a:gd name="connsiteY1" fmla="*/ 147697 h 256918"/>
                            <a:gd name="connsiteX2" fmla="*/ 442619 w 448351"/>
                            <a:gd name="connsiteY2" fmla="*/ 132803 h 256918"/>
                            <a:gd name="connsiteX3" fmla="*/ 219211 w 448351"/>
                            <a:gd name="connsiteY3" fmla="*/ 3724 h 256918"/>
                            <a:gd name="connsiteX4" fmla="*/ 189424 w 448351"/>
                            <a:gd name="connsiteY4" fmla="*/ 3724 h 256918"/>
                            <a:gd name="connsiteX5" fmla="*/ 5733 w 448351"/>
                            <a:gd name="connsiteY5" fmla="*/ 107980 h 256918"/>
                            <a:gd name="connsiteX6" fmla="*/ 5733 w 448351"/>
                            <a:gd name="connsiteY6" fmla="*/ 127839 h 256918"/>
                            <a:gd name="connsiteX7" fmla="*/ 229141 w 448351"/>
                            <a:gd name="connsiteY7" fmla="*/ 256919 h 256918"/>
                            <a:gd name="connsiteX8" fmla="*/ 258928 w 448351"/>
                            <a:gd name="connsiteY8" fmla="*/ 251955 h 25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6918">
                              <a:moveTo>
                                <a:pt x="258928" y="251955"/>
                              </a:moveTo>
                              <a:lnTo>
                                <a:pt x="442619" y="147697"/>
                              </a:lnTo>
                              <a:cubicBezTo>
                                <a:pt x="452549" y="142732"/>
                                <a:pt x="447584" y="137768"/>
                                <a:pt x="442619" y="132803"/>
                              </a:cubicBezTo>
                              <a:lnTo>
                                <a:pt x="219211" y="3724"/>
                              </a:lnTo>
                              <a:cubicBezTo>
                                <a:pt x="209282" y="-1241"/>
                                <a:pt x="194388" y="-1241"/>
                                <a:pt x="189424" y="3724"/>
                              </a:cubicBezTo>
                              <a:lnTo>
                                <a:pt x="5733" y="107980"/>
                              </a:lnTo>
                              <a:cubicBezTo>
                                <a:pt x="-4197" y="112945"/>
                                <a:pt x="768" y="117909"/>
                                <a:pt x="5733" y="127839"/>
                              </a:cubicBezTo>
                              <a:lnTo>
                                <a:pt x="229141" y="256919"/>
                              </a:lnTo>
                              <a:cubicBezTo>
                                <a:pt x="234105" y="251955"/>
                                <a:pt x="248999" y="251955"/>
                                <a:pt x="258928"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66" name="Polyline: figure 165">
                          <a:extLst>
                            <a:ext uri="{FF2B5EF4-FFF2-40B4-BE49-F238E27FC236}">
                              <a16:creationId xmlns:a16="http://schemas.microsoft.com/office/drawing/2014/main" id="{81E75BA2-3FCC-421A-84D7-0A5769DD8D93}"/>
                            </a:ext>
                          </a:extLst>
                        </p:cNvPr>
                        <p:cNvSpPr/>
                        <p:nvPr/>
                      </p:nvSpPr>
                      <p:spPr>
                        <a:xfrm>
                          <a:off x="15972468" y="9221533"/>
                          <a:ext cx="448351" cy="255677"/>
                        </a:xfrm>
                        <a:custGeom>
                          <a:avLst/>
                          <a:gdLst>
                            <a:gd name="connsiteX0" fmla="*/ 258928 w 448351"/>
                            <a:gd name="connsiteY0" fmla="*/ 251954 h 255677"/>
                            <a:gd name="connsiteX1" fmla="*/ 442619 w 448351"/>
                            <a:gd name="connsiteY1" fmla="*/ 147698 h 255677"/>
                            <a:gd name="connsiteX2" fmla="*/ 442619 w 448351"/>
                            <a:gd name="connsiteY2" fmla="*/ 132804 h 255677"/>
                            <a:gd name="connsiteX3" fmla="*/ 219211 w 448351"/>
                            <a:gd name="connsiteY3" fmla="*/ 3723 h 255677"/>
                            <a:gd name="connsiteX4" fmla="*/ 189423 w 448351"/>
                            <a:gd name="connsiteY4" fmla="*/ 3723 h 255677"/>
                            <a:gd name="connsiteX5" fmla="*/ 5733 w 448351"/>
                            <a:gd name="connsiteY5" fmla="*/ 107980 h 255677"/>
                            <a:gd name="connsiteX6" fmla="*/ 5733 w 448351"/>
                            <a:gd name="connsiteY6" fmla="*/ 122874 h 255677"/>
                            <a:gd name="connsiteX7" fmla="*/ 229141 w 448351"/>
                            <a:gd name="connsiteY7" fmla="*/ 251954 h 255677"/>
                            <a:gd name="connsiteX8" fmla="*/ 258928 w 448351"/>
                            <a:gd name="connsiteY8" fmla="*/ 25195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4"/>
                              </a:moveTo>
                              <a:lnTo>
                                <a:pt x="442619" y="147698"/>
                              </a:lnTo>
                              <a:cubicBezTo>
                                <a:pt x="452548" y="142733"/>
                                <a:pt x="447584" y="137768"/>
                                <a:pt x="442619" y="132804"/>
                              </a:cubicBezTo>
                              <a:lnTo>
                                <a:pt x="219211" y="3723"/>
                              </a:lnTo>
                              <a:cubicBezTo>
                                <a:pt x="209282" y="-1241"/>
                                <a:pt x="194388" y="-1241"/>
                                <a:pt x="189423" y="3723"/>
                              </a:cubicBezTo>
                              <a:lnTo>
                                <a:pt x="5733" y="107980"/>
                              </a:lnTo>
                              <a:cubicBezTo>
                                <a:pt x="-4197" y="112945"/>
                                <a:pt x="768" y="117910"/>
                                <a:pt x="5733" y="122874"/>
                              </a:cubicBezTo>
                              <a:lnTo>
                                <a:pt x="229141" y="251954"/>
                              </a:lnTo>
                              <a:cubicBezTo>
                                <a:pt x="239070" y="256919"/>
                                <a:pt x="253964" y="256919"/>
                                <a:pt x="258928" y="25195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67" name="Polyline: figure 166">
                          <a:extLst>
                            <a:ext uri="{FF2B5EF4-FFF2-40B4-BE49-F238E27FC236}">
                              <a16:creationId xmlns:a16="http://schemas.microsoft.com/office/drawing/2014/main" id="{062702EF-855A-44C1-BD6B-F1C6473152E5}"/>
                            </a:ext>
                          </a:extLst>
                        </p:cNvPr>
                        <p:cNvSpPr/>
                        <p:nvPr/>
                      </p:nvSpPr>
                      <p:spPr>
                        <a:xfrm>
                          <a:off x="15818565" y="7742077"/>
                          <a:ext cx="448351" cy="255677"/>
                        </a:xfrm>
                        <a:custGeom>
                          <a:avLst/>
                          <a:gdLst>
                            <a:gd name="connsiteX0" fmla="*/ 229141 w 448351"/>
                            <a:gd name="connsiteY0" fmla="*/ 251955 h 255677"/>
                            <a:gd name="connsiteX1" fmla="*/ 258928 w 448351"/>
                            <a:gd name="connsiteY1" fmla="*/ 251955 h 255677"/>
                            <a:gd name="connsiteX2" fmla="*/ 442619 w 448351"/>
                            <a:gd name="connsiteY2" fmla="*/ 147697 h 255677"/>
                            <a:gd name="connsiteX3" fmla="*/ 442619 w 448351"/>
                            <a:gd name="connsiteY3" fmla="*/ 132803 h 255677"/>
                            <a:gd name="connsiteX4" fmla="*/ 219211 w 448351"/>
                            <a:gd name="connsiteY4" fmla="*/ 3724 h 255677"/>
                            <a:gd name="connsiteX5" fmla="*/ 189424 w 448351"/>
                            <a:gd name="connsiteY5" fmla="*/ 3724 h 255677"/>
                            <a:gd name="connsiteX6" fmla="*/ 5733 w 448351"/>
                            <a:gd name="connsiteY6" fmla="*/ 107980 h 255677"/>
                            <a:gd name="connsiteX7" fmla="*/ 5733 w 448351"/>
                            <a:gd name="connsiteY7" fmla="*/ 122874 h 255677"/>
                            <a:gd name="connsiteX8" fmla="*/ 229141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29141" y="251955"/>
                              </a:moveTo>
                              <a:cubicBezTo>
                                <a:pt x="239070" y="256919"/>
                                <a:pt x="253964" y="256919"/>
                                <a:pt x="258928" y="251955"/>
                              </a:cubicBezTo>
                              <a:lnTo>
                                <a:pt x="442619" y="147697"/>
                              </a:lnTo>
                              <a:cubicBezTo>
                                <a:pt x="452549" y="142732"/>
                                <a:pt x="447584" y="137768"/>
                                <a:pt x="442619" y="132803"/>
                              </a:cubicBezTo>
                              <a:lnTo>
                                <a:pt x="219211" y="3724"/>
                              </a:lnTo>
                              <a:cubicBezTo>
                                <a:pt x="209282" y="-1241"/>
                                <a:pt x="194388" y="-1241"/>
                                <a:pt x="189424" y="3724"/>
                              </a:cubicBezTo>
                              <a:lnTo>
                                <a:pt x="5733" y="107980"/>
                              </a:lnTo>
                              <a:cubicBezTo>
                                <a:pt x="-4197" y="112945"/>
                                <a:pt x="768" y="117909"/>
                                <a:pt x="5733" y="122874"/>
                              </a:cubicBezTo>
                              <a:lnTo>
                                <a:pt x="229141" y="251955"/>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68" name="Polyline: figure 167">
                          <a:extLst>
                            <a:ext uri="{FF2B5EF4-FFF2-40B4-BE49-F238E27FC236}">
                              <a16:creationId xmlns:a16="http://schemas.microsoft.com/office/drawing/2014/main" id="{77B883F3-34C2-4216-A7BF-74789F2D822F}"/>
                            </a:ext>
                          </a:extLst>
                        </p:cNvPr>
                        <p:cNvSpPr/>
                        <p:nvPr/>
                      </p:nvSpPr>
                      <p:spPr>
                        <a:xfrm>
                          <a:off x="16344814" y="7439235"/>
                          <a:ext cx="448351" cy="255678"/>
                        </a:xfrm>
                        <a:custGeom>
                          <a:avLst/>
                          <a:gdLst>
                            <a:gd name="connsiteX0" fmla="*/ 229141 w 448351"/>
                            <a:gd name="connsiteY0" fmla="*/ 251955 h 255678"/>
                            <a:gd name="connsiteX1" fmla="*/ 258928 w 448351"/>
                            <a:gd name="connsiteY1" fmla="*/ 251955 h 255678"/>
                            <a:gd name="connsiteX2" fmla="*/ 442619 w 448351"/>
                            <a:gd name="connsiteY2" fmla="*/ 147697 h 255678"/>
                            <a:gd name="connsiteX3" fmla="*/ 442619 w 448351"/>
                            <a:gd name="connsiteY3" fmla="*/ 132804 h 255678"/>
                            <a:gd name="connsiteX4" fmla="*/ 219211 w 448351"/>
                            <a:gd name="connsiteY4" fmla="*/ 3724 h 255678"/>
                            <a:gd name="connsiteX5" fmla="*/ 189423 w 448351"/>
                            <a:gd name="connsiteY5" fmla="*/ 3724 h 255678"/>
                            <a:gd name="connsiteX6" fmla="*/ 5733 w 448351"/>
                            <a:gd name="connsiteY6" fmla="*/ 107981 h 255678"/>
                            <a:gd name="connsiteX7" fmla="*/ 5733 w 448351"/>
                            <a:gd name="connsiteY7" fmla="*/ 122874 h 255678"/>
                            <a:gd name="connsiteX8" fmla="*/ 229141 w 448351"/>
                            <a:gd name="connsiteY8" fmla="*/ 251955 h 2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8">
                              <a:moveTo>
                                <a:pt x="229141" y="251955"/>
                              </a:moveTo>
                              <a:cubicBezTo>
                                <a:pt x="239070" y="256920"/>
                                <a:pt x="253964" y="256920"/>
                                <a:pt x="258928" y="251955"/>
                              </a:cubicBezTo>
                              <a:lnTo>
                                <a:pt x="442619" y="147697"/>
                              </a:lnTo>
                              <a:cubicBezTo>
                                <a:pt x="452548" y="142733"/>
                                <a:pt x="447584" y="137768"/>
                                <a:pt x="442619" y="132804"/>
                              </a:cubicBezTo>
                              <a:lnTo>
                                <a:pt x="219211" y="3724"/>
                              </a:lnTo>
                              <a:cubicBezTo>
                                <a:pt x="209282" y="-1241"/>
                                <a:pt x="194388" y="-1241"/>
                                <a:pt x="189423" y="3724"/>
                              </a:cubicBezTo>
                              <a:lnTo>
                                <a:pt x="5733" y="107981"/>
                              </a:lnTo>
                              <a:cubicBezTo>
                                <a:pt x="-4197" y="112945"/>
                                <a:pt x="768" y="117910"/>
                                <a:pt x="5733" y="122874"/>
                              </a:cubicBezTo>
                              <a:lnTo>
                                <a:pt x="229141" y="251955"/>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69" name="Polyline: figure 168">
                          <a:extLst>
                            <a:ext uri="{FF2B5EF4-FFF2-40B4-BE49-F238E27FC236}">
                              <a16:creationId xmlns:a16="http://schemas.microsoft.com/office/drawing/2014/main" id="{E2BC5837-8EA8-4D32-A409-83CCD1980989}"/>
                            </a:ext>
                          </a:extLst>
                        </p:cNvPr>
                        <p:cNvSpPr/>
                        <p:nvPr/>
                      </p:nvSpPr>
                      <p:spPr>
                        <a:xfrm>
                          <a:off x="15490900" y="7930732"/>
                          <a:ext cx="448351" cy="255677"/>
                        </a:xfrm>
                        <a:custGeom>
                          <a:avLst/>
                          <a:gdLst>
                            <a:gd name="connsiteX0" fmla="*/ 229140 w 448351"/>
                            <a:gd name="connsiteY0" fmla="*/ 251954 h 255677"/>
                            <a:gd name="connsiteX1" fmla="*/ 258928 w 448351"/>
                            <a:gd name="connsiteY1" fmla="*/ 251954 h 255677"/>
                            <a:gd name="connsiteX2" fmla="*/ 442619 w 448351"/>
                            <a:gd name="connsiteY2" fmla="*/ 147698 h 255677"/>
                            <a:gd name="connsiteX3" fmla="*/ 442619 w 448351"/>
                            <a:gd name="connsiteY3" fmla="*/ 132804 h 255677"/>
                            <a:gd name="connsiteX4" fmla="*/ 219211 w 448351"/>
                            <a:gd name="connsiteY4" fmla="*/ 3723 h 255677"/>
                            <a:gd name="connsiteX5" fmla="*/ 189424 w 448351"/>
                            <a:gd name="connsiteY5" fmla="*/ 3723 h 255677"/>
                            <a:gd name="connsiteX6" fmla="*/ 5733 w 448351"/>
                            <a:gd name="connsiteY6" fmla="*/ 107980 h 255677"/>
                            <a:gd name="connsiteX7" fmla="*/ 5733 w 448351"/>
                            <a:gd name="connsiteY7" fmla="*/ 122874 h 255677"/>
                            <a:gd name="connsiteX8" fmla="*/ 229140 w 448351"/>
                            <a:gd name="connsiteY8" fmla="*/ 25195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29140" y="251954"/>
                              </a:moveTo>
                              <a:cubicBezTo>
                                <a:pt x="239070" y="256919"/>
                                <a:pt x="253964" y="256919"/>
                                <a:pt x="258928" y="251954"/>
                              </a:cubicBezTo>
                              <a:lnTo>
                                <a:pt x="442619" y="147698"/>
                              </a:lnTo>
                              <a:cubicBezTo>
                                <a:pt x="452548" y="142733"/>
                                <a:pt x="447584" y="137768"/>
                                <a:pt x="442619" y="132804"/>
                              </a:cubicBezTo>
                              <a:lnTo>
                                <a:pt x="219211" y="3723"/>
                              </a:lnTo>
                              <a:cubicBezTo>
                                <a:pt x="209282" y="-1241"/>
                                <a:pt x="194388" y="-1241"/>
                                <a:pt x="189424" y="3723"/>
                              </a:cubicBezTo>
                              <a:lnTo>
                                <a:pt x="5733" y="107980"/>
                              </a:lnTo>
                              <a:cubicBezTo>
                                <a:pt x="-4197" y="112945"/>
                                <a:pt x="768" y="117910"/>
                                <a:pt x="5733" y="122874"/>
                              </a:cubicBezTo>
                              <a:lnTo>
                                <a:pt x="229140" y="25195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70" name="Polyline: figure 169">
                          <a:extLst>
                            <a:ext uri="{FF2B5EF4-FFF2-40B4-BE49-F238E27FC236}">
                              <a16:creationId xmlns:a16="http://schemas.microsoft.com/office/drawing/2014/main" id="{7C7F5AAC-749D-4B20-A2A5-ABB66FFDC087}"/>
                            </a:ext>
                          </a:extLst>
                        </p:cNvPr>
                        <p:cNvSpPr/>
                        <p:nvPr/>
                      </p:nvSpPr>
                      <p:spPr>
                        <a:xfrm>
                          <a:off x="16081690" y="7588173"/>
                          <a:ext cx="448351" cy="260642"/>
                        </a:xfrm>
                        <a:custGeom>
                          <a:avLst/>
                          <a:gdLst>
                            <a:gd name="connsiteX0" fmla="*/ 229140 w 448351"/>
                            <a:gd name="connsiteY0" fmla="*/ 256920 h 260642"/>
                            <a:gd name="connsiteX1" fmla="*/ 258928 w 448351"/>
                            <a:gd name="connsiteY1" fmla="*/ 256920 h 260642"/>
                            <a:gd name="connsiteX2" fmla="*/ 442619 w 448351"/>
                            <a:gd name="connsiteY2" fmla="*/ 152662 h 260642"/>
                            <a:gd name="connsiteX3" fmla="*/ 442619 w 448351"/>
                            <a:gd name="connsiteY3" fmla="*/ 132804 h 260642"/>
                            <a:gd name="connsiteX4" fmla="*/ 219211 w 448351"/>
                            <a:gd name="connsiteY4" fmla="*/ 3724 h 260642"/>
                            <a:gd name="connsiteX5" fmla="*/ 189424 w 448351"/>
                            <a:gd name="connsiteY5" fmla="*/ 3724 h 260642"/>
                            <a:gd name="connsiteX6" fmla="*/ 5733 w 448351"/>
                            <a:gd name="connsiteY6" fmla="*/ 107981 h 260642"/>
                            <a:gd name="connsiteX7" fmla="*/ 5733 w 448351"/>
                            <a:gd name="connsiteY7" fmla="*/ 122874 h 260642"/>
                            <a:gd name="connsiteX8" fmla="*/ 229140 w 448351"/>
                            <a:gd name="connsiteY8" fmla="*/ 256920 h 26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60642">
                              <a:moveTo>
                                <a:pt x="229140" y="256920"/>
                              </a:moveTo>
                              <a:cubicBezTo>
                                <a:pt x="239070" y="261884"/>
                                <a:pt x="248999" y="261884"/>
                                <a:pt x="258928" y="256920"/>
                              </a:cubicBezTo>
                              <a:lnTo>
                                <a:pt x="442619" y="152662"/>
                              </a:lnTo>
                              <a:cubicBezTo>
                                <a:pt x="452548" y="147697"/>
                                <a:pt x="447584" y="142733"/>
                                <a:pt x="442619" y="132804"/>
                              </a:cubicBezTo>
                              <a:lnTo>
                                <a:pt x="219211" y="3724"/>
                              </a:lnTo>
                              <a:cubicBezTo>
                                <a:pt x="209282" y="-1241"/>
                                <a:pt x="194388" y="-1241"/>
                                <a:pt x="189424" y="3724"/>
                              </a:cubicBezTo>
                              <a:lnTo>
                                <a:pt x="5733" y="107981"/>
                              </a:lnTo>
                              <a:cubicBezTo>
                                <a:pt x="-4197" y="112945"/>
                                <a:pt x="768" y="117910"/>
                                <a:pt x="5733" y="122874"/>
                              </a:cubicBezTo>
                              <a:lnTo>
                                <a:pt x="229140" y="256920"/>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71" name="Polyline: figure 170">
                          <a:extLst>
                            <a:ext uri="{FF2B5EF4-FFF2-40B4-BE49-F238E27FC236}">
                              <a16:creationId xmlns:a16="http://schemas.microsoft.com/office/drawing/2014/main" id="{FF68CC5B-86EE-4D20-9B19-A099057680FE}"/>
                            </a:ext>
                          </a:extLst>
                        </p:cNvPr>
                        <p:cNvSpPr/>
                        <p:nvPr/>
                      </p:nvSpPr>
                      <p:spPr>
                        <a:xfrm>
                          <a:off x="14964650" y="8238539"/>
                          <a:ext cx="448351" cy="255677"/>
                        </a:xfrm>
                        <a:custGeom>
                          <a:avLst/>
                          <a:gdLst>
                            <a:gd name="connsiteX0" fmla="*/ 229140 w 448351"/>
                            <a:gd name="connsiteY0" fmla="*/ 251955 h 255677"/>
                            <a:gd name="connsiteX1" fmla="*/ 258928 w 448351"/>
                            <a:gd name="connsiteY1" fmla="*/ 251955 h 255677"/>
                            <a:gd name="connsiteX2" fmla="*/ 442619 w 448351"/>
                            <a:gd name="connsiteY2" fmla="*/ 147697 h 255677"/>
                            <a:gd name="connsiteX3" fmla="*/ 442619 w 448351"/>
                            <a:gd name="connsiteY3" fmla="*/ 132803 h 255677"/>
                            <a:gd name="connsiteX4" fmla="*/ 219211 w 448351"/>
                            <a:gd name="connsiteY4" fmla="*/ 3724 h 255677"/>
                            <a:gd name="connsiteX5" fmla="*/ 189424 w 448351"/>
                            <a:gd name="connsiteY5" fmla="*/ 3724 h 255677"/>
                            <a:gd name="connsiteX6" fmla="*/ 5733 w 448351"/>
                            <a:gd name="connsiteY6" fmla="*/ 107980 h 255677"/>
                            <a:gd name="connsiteX7" fmla="*/ 5733 w 448351"/>
                            <a:gd name="connsiteY7" fmla="*/ 122874 h 255677"/>
                            <a:gd name="connsiteX8" fmla="*/ 229140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29140" y="251955"/>
                              </a:moveTo>
                              <a:cubicBezTo>
                                <a:pt x="239070" y="256919"/>
                                <a:pt x="253964" y="256919"/>
                                <a:pt x="258928" y="251955"/>
                              </a:cubicBezTo>
                              <a:lnTo>
                                <a:pt x="442619" y="147697"/>
                              </a:lnTo>
                              <a:cubicBezTo>
                                <a:pt x="452548" y="142732"/>
                                <a:pt x="447584" y="137768"/>
                                <a:pt x="442619" y="132803"/>
                              </a:cubicBezTo>
                              <a:lnTo>
                                <a:pt x="219211" y="3724"/>
                              </a:lnTo>
                              <a:cubicBezTo>
                                <a:pt x="209282" y="-1241"/>
                                <a:pt x="199353" y="-1241"/>
                                <a:pt x="189424" y="3724"/>
                              </a:cubicBezTo>
                              <a:lnTo>
                                <a:pt x="5733" y="107980"/>
                              </a:lnTo>
                              <a:cubicBezTo>
                                <a:pt x="-4197" y="112945"/>
                                <a:pt x="768" y="117909"/>
                                <a:pt x="5733" y="122874"/>
                              </a:cubicBezTo>
                              <a:lnTo>
                                <a:pt x="229140" y="251955"/>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72" name="Polyline: figure 171">
                          <a:extLst>
                            <a:ext uri="{FF2B5EF4-FFF2-40B4-BE49-F238E27FC236}">
                              <a16:creationId xmlns:a16="http://schemas.microsoft.com/office/drawing/2014/main" id="{4659D911-B141-41ED-8D6C-0428A68B083F}"/>
                            </a:ext>
                          </a:extLst>
                        </p:cNvPr>
                        <p:cNvSpPr/>
                        <p:nvPr/>
                      </p:nvSpPr>
                      <p:spPr>
                        <a:xfrm>
                          <a:off x="15227775" y="8084635"/>
                          <a:ext cx="448351" cy="255678"/>
                        </a:xfrm>
                        <a:custGeom>
                          <a:avLst/>
                          <a:gdLst>
                            <a:gd name="connsiteX0" fmla="*/ 229141 w 448351"/>
                            <a:gd name="connsiteY0" fmla="*/ 251955 h 255678"/>
                            <a:gd name="connsiteX1" fmla="*/ 258928 w 448351"/>
                            <a:gd name="connsiteY1" fmla="*/ 251955 h 255678"/>
                            <a:gd name="connsiteX2" fmla="*/ 442619 w 448351"/>
                            <a:gd name="connsiteY2" fmla="*/ 147697 h 255678"/>
                            <a:gd name="connsiteX3" fmla="*/ 442619 w 448351"/>
                            <a:gd name="connsiteY3" fmla="*/ 132804 h 255678"/>
                            <a:gd name="connsiteX4" fmla="*/ 219211 w 448351"/>
                            <a:gd name="connsiteY4" fmla="*/ 3724 h 255678"/>
                            <a:gd name="connsiteX5" fmla="*/ 189423 w 448351"/>
                            <a:gd name="connsiteY5" fmla="*/ 3724 h 255678"/>
                            <a:gd name="connsiteX6" fmla="*/ 5733 w 448351"/>
                            <a:gd name="connsiteY6" fmla="*/ 107981 h 255678"/>
                            <a:gd name="connsiteX7" fmla="*/ 5733 w 448351"/>
                            <a:gd name="connsiteY7" fmla="*/ 122874 h 255678"/>
                            <a:gd name="connsiteX8" fmla="*/ 229141 w 448351"/>
                            <a:gd name="connsiteY8" fmla="*/ 251955 h 2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8">
                              <a:moveTo>
                                <a:pt x="229141" y="251955"/>
                              </a:moveTo>
                              <a:cubicBezTo>
                                <a:pt x="239070" y="256920"/>
                                <a:pt x="253964" y="256920"/>
                                <a:pt x="258928" y="251955"/>
                              </a:cubicBezTo>
                              <a:lnTo>
                                <a:pt x="442619" y="147697"/>
                              </a:lnTo>
                              <a:cubicBezTo>
                                <a:pt x="452548" y="142733"/>
                                <a:pt x="447584" y="137768"/>
                                <a:pt x="442619" y="132804"/>
                              </a:cubicBezTo>
                              <a:lnTo>
                                <a:pt x="219211" y="3724"/>
                              </a:lnTo>
                              <a:cubicBezTo>
                                <a:pt x="209282" y="-1241"/>
                                <a:pt x="194388" y="-1241"/>
                                <a:pt x="189423" y="3724"/>
                              </a:cubicBezTo>
                              <a:lnTo>
                                <a:pt x="5733" y="107981"/>
                              </a:lnTo>
                              <a:cubicBezTo>
                                <a:pt x="-4197" y="112945"/>
                                <a:pt x="768" y="117910"/>
                                <a:pt x="5733" y="122874"/>
                              </a:cubicBezTo>
                              <a:lnTo>
                                <a:pt x="229141" y="251955"/>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73" name="Polyline: figure 172">
                          <a:extLst>
                            <a:ext uri="{FF2B5EF4-FFF2-40B4-BE49-F238E27FC236}">
                              <a16:creationId xmlns:a16="http://schemas.microsoft.com/office/drawing/2014/main" id="{E99A464E-4D5B-4293-8D88-9A9C4B76F9CA}"/>
                            </a:ext>
                          </a:extLst>
                        </p:cNvPr>
                        <p:cNvSpPr/>
                        <p:nvPr/>
                      </p:nvSpPr>
                      <p:spPr>
                        <a:xfrm>
                          <a:off x="17854059" y="7017242"/>
                          <a:ext cx="448351" cy="255678"/>
                        </a:xfrm>
                        <a:custGeom>
                          <a:avLst/>
                          <a:gdLst>
                            <a:gd name="connsiteX0" fmla="*/ 229141 w 448351"/>
                            <a:gd name="connsiteY0" fmla="*/ 251955 h 255678"/>
                            <a:gd name="connsiteX1" fmla="*/ 258928 w 448351"/>
                            <a:gd name="connsiteY1" fmla="*/ 251955 h 255678"/>
                            <a:gd name="connsiteX2" fmla="*/ 442619 w 448351"/>
                            <a:gd name="connsiteY2" fmla="*/ 147697 h 255678"/>
                            <a:gd name="connsiteX3" fmla="*/ 442619 w 448351"/>
                            <a:gd name="connsiteY3" fmla="*/ 132804 h 255678"/>
                            <a:gd name="connsiteX4" fmla="*/ 219211 w 448351"/>
                            <a:gd name="connsiteY4" fmla="*/ 3724 h 255678"/>
                            <a:gd name="connsiteX5" fmla="*/ 189423 w 448351"/>
                            <a:gd name="connsiteY5" fmla="*/ 3724 h 255678"/>
                            <a:gd name="connsiteX6" fmla="*/ 5733 w 448351"/>
                            <a:gd name="connsiteY6" fmla="*/ 107981 h 255678"/>
                            <a:gd name="connsiteX7" fmla="*/ 5733 w 448351"/>
                            <a:gd name="connsiteY7" fmla="*/ 122874 h 255678"/>
                            <a:gd name="connsiteX8" fmla="*/ 229141 w 448351"/>
                            <a:gd name="connsiteY8" fmla="*/ 251955 h 2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8">
                              <a:moveTo>
                                <a:pt x="229141" y="251955"/>
                              </a:moveTo>
                              <a:cubicBezTo>
                                <a:pt x="239070" y="256920"/>
                                <a:pt x="253964" y="256920"/>
                                <a:pt x="258928" y="251955"/>
                              </a:cubicBezTo>
                              <a:lnTo>
                                <a:pt x="442619" y="147697"/>
                              </a:lnTo>
                              <a:cubicBezTo>
                                <a:pt x="452548" y="142733"/>
                                <a:pt x="447583" y="137768"/>
                                <a:pt x="442619" y="132804"/>
                              </a:cubicBezTo>
                              <a:lnTo>
                                <a:pt x="219211" y="3724"/>
                              </a:lnTo>
                              <a:cubicBezTo>
                                <a:pt x="209282" y="-1241"/>
                                <a:pt x="194388" y="-1241"/>
                                <a:pt x="189423" y="3724"/>
                              </a:cubicBezTo>
                              <a:lnTo>
                                <a:pt x="5733" y="107981"/>
                              </a:lnTo>
                              <a:cubicBezTo>
                                <a:pt x="-4196" y="112945"/>
                                <a:pt x="768" y="117910"/>
                                <a:pt x="5733" y="122874"/>
                              </a:cubicBezTo>
                              <a:lnTo>
                                <a:pt x="229141" y="251955"/>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74" name="Polyline: figure 173">
                          <a:extLst>
                            <a:ext uri="{FF2B5EF4-FFF2-40B4-BE49-F238E27FC236}">
                              <a16:creationId xmlns:a16="http://schemas.microsoft.com/office/drawing/2014/main" id="{8B6B72C8-9E8C-47D3-8AAF-434019CEE7BD}"/>
                            </a:ext>
                          </a:extLst>
                        </p:cNvPr>
                        <p:cNvSpPr/>
                        <p:nvPr/>
                      </p:nvSpPr>
                      <p:spPr>
                        <a:xfrm>
                          <a:off x="18554070" y="7732148"/>
                          <a:ext cx="448351" cy="255677"/>
                        </a:xfrm>
                        <a:custGeom>
                          <a:avLst/>
                          <a:gdLst>
                            <a:gd name="connsiteX0" fmla="*/ 258928 w 448351"/>
                            <a:gd name="connsiteY0" fmla="*/ 251954 h 255677"/>
                            <a:gd name="connsiteX1" fmla="*/ 442619 w 448351"/>
                            <a:gd name="connsiteY1" fmla="*/ 147698 h 255677"/>
                            <a:gd name="connsiteX2" fmla="*/ 442619 w 448351"/>
                            <a:gd name="connsiteY2" fmla="*/ 132804 h 255677"/>
                            <a:gd name="connsiteX3" fmla="*/ 219211 w 448351"/>
                            <a:gd name="connsiteY3" fmla="*/ 3723 h 255677"/>
                            <a:gd name="connsiteX4" fmla="*/ 189424 w 448351"/>
                            <a:gd name="connsiteY4" fmla="*/ 3723 h 255677"/>
                            <a:gd name="connsiteX5" fmla="*/ 5732 w 448351"/>
                            <a:gd name="connsiteY5" fmla="*/ 107980 h 255677"/>
                            <a:gd name="connsiteX6" fmla="*/ 5732 w 448351"/>
                            <a:gd name="connsiteY6" fmla="*/ 122874 h 255677"/>
                            <a:gd name="connsiteX7" fmla="*/ 229140 w 448351"/>
                            <a:gd name="connsiteY7" fmla="*/ 251954 h 255677"/>
                            <a:gd name="connsiteX8" fmla="*/ 258928 w 448351"/>
                            <a:gd name="connsiteY8" fmla="*/ 25195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4"/>
                              </a:moveTo>
                              <a:lnTo>
                                <a:pt x="442619" y="147698"/>
                              </a:lnTo>
                              <a:cubicBezTo>
                                <a:pt x="452548" y="142733"/>
                                <a:pt x="447584" y="137768"/>
                                <a:pt x="442619" y="132804"/>
                              </a:cubicBezTo>
                              <a:lnTo>
                                <a:pt x="219211" y="3723"/>
                              </a:lnTo>
                              <a:cubicBezTo>
                                <a:pt x="209282" y="-1241"/>
                                <a:pt x="194388" y="-1241"/>
                                <a:pt x="189424" y="3723"/>
                              </a:cubicBezTo>
                              <a:lnTo>
                                <a:pt x="5732" y="107980"/>
                              </a:lnTo>
                              <a:cubicBezTo>
                                <a:pt x="-4197" y="112945"/>
                                <a:pt x="768" y="117910"/>
                                <a:pt x="5732" y="122874"/>
                              </a:cubicBezTo>
                              <a:lnTo>
                                <a:pt x="229140" y="251954"/>
                              </a:lnTo>
                              <a:cubicBezTo>
                                <a:pt x="239070" y="256919"/>
                                <a:pt x="253963" y="256919"/>
                                <a:pt x="258928" y="25195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75" name="Polyline: figure 174">
                          <a:extLst>
                            <a:ext uri="{FF2B5EF4-FFF2-40B4-BE49-F238E27FC236}">
                              <a16:creationId xmlns:a16="http://schemas.microsoft.com/office/drawing/2014/main" id="{5A604957-28AD-48A4-AA00-225501DEE255}"/>
                            </a:ext>
                          </a:extLst>
                        </p:cNvPr>
                        <p:cNvSpPr/>
                        <p:nvPr/>
                      </p:nvSpPr>
                      <p:spPr>
                        <a:xfrm>
                          <a:off x="14696561" y="8387477"/>
                          <a:ext cx="448351" cy="255677"/>
                        </a:xfrm>
                        <a:custGeom>
                          <a:avLst/>
                          <a:gdLst>
                            <a:gd name="connsiteX0" fmla="*/ 229140 w 448351"/>
                            <a:gd name="connsiteY0" fmla="*/ 251955 h 255677"/>
                            <a:gd name="connsiteX1" fmla="*/ 258928 w 448351"/>
                            <a:gd name="connsiteY1" fmla="*/ 251955 h 255677"/>
                            <a:gd name="connsiteX2" fmla="*/ 442619 w 448351"/>
                            <a:gd name="connsiteY2" fmla="*/ 147697 h 255677"/>
                            <a:gd name="connsiteX3" fmla="*/ 442619 w 448351"/>
                            <a:gd name="connsiteY3" fmla="*/ 132803 h 255677"/>
                            <a:gd name="connsiteX4" fmla="*/ 219211 w 448351"/>
                            <a:gd name="connsiteY4" fmla="*/ 3724 h 255677"/>
                            <a:gd name="connsiteX5" fmla="*/ 189424 w 448351"/>
                            <a:gd name="connsiteY5" fmla="*/ 3724 h 255677"/>
                            <a:gd name="connsiteX6" fmla="*/ 5733 w 448351"/>
                            <a:gd name="connsiteY6" fmla="*/ 107980 h 255677"/>
                            <a:gd name="connsiteX7" fmla="*/ 5733 w 448351"/>
                            <a:gd name="connsiteY7" fmla="*/ 122874 h 255677"/>
                            <a:gd name="connsiteX8" fmla="*/ 229140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29140" y="251955"/>
                              </a:moveTo>
                              <a:cubicBezTo>
                                <a:pt x="239070" y="256919"/>
                                <a:pt x="253964" y="256919"/>
                                <a:pt x="258928" y="251955"/>
                              </a:cubicBezTo>
                              <a:lnTo>
                                <a:pt x="442619" y="147697"/>
                              </a:lnTo>
                              <a:cubicBezTo>
                                <a:pt x="452548" y="142732"/>
                                <a:pt x="447584" y="137768"/>
                                <a:pt x="442619" y="132803"/>
                              </a:cubicBezTo>
                              <a:lnTo>
                                <a:pt x="219211" y="3724"/>
                              </a:lnTo>
                              <a:cubicBezTo>
                                <a:pt x="209282" y="-1241"/>
                                <a:pt x="199353" y="-1241"/>
                                <a:pt x="189424" y="3724"/>
                              </a:cubicBezTo>
                              <a:lnTo>
                                <a:pt x="5733" y="107980"/>
                              </a:lnTo>
                              <a:cubicBezTo>
                                <a:pt x="-4197" y="112945"/>
                                <a:pt x="768" y="117909"/>
                                <a:pt x="5733" y="122874"/>
                              </a:cubicBezTo>
                              <a:lnTo>
                                <a:pt x="229140" y="251955"/>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sp>
                <p:nvSpPr>
                  <p:cNvPr id="176" name="Polyline: figure 175">
                    <a:extLst>
                      <a:ext uri="{FF2B5EF4-FFF2-40B4-BE49-F238E27FC236}">
                        <a16:creationId xmlns:a16="http://schemas.microsoft.com/office/drawing/2014/main" id="{4E53A8ED-0BBE-4B4D-9ADF-079DF60FEE3D}"/>
                      </a:ext>
                    </a:extLst>
                  </p:cNvPr>
                  <p:cNvSpPr/>
                  <p:nvPr/>
                </p:nvSpPr>
                <p:spPr>
                  <a:xfrm>
                    <a:off x="17278163" y="6992419"/>
                    <a:ext cx="284519" cy="161350"/>
                  </a:xfrm>
                  <a:custGeom>
                    <a:avLst/>
                    <a:gdLst>
                      <a:gd name="connsiteX0" fmla="*/ 65308 w 284519"/>
                      <a:gd name="connsiteY0" fmla="*/ 157627 h 161350"/>
                      <a:gd name="connsiteX1" fmla="*/ 95096 w 284519"/>
                      <a:gd name="connsiteY1" fmla="*/ 157627 h 161350"/>
                      <a:gd name="connsiteX2" fmla="*/ 278786 w 284519"/>
                      <a:gd name="connsiteY2" fmla="*/ 53370 h 161350"/>
                      <a:gd name="connsiteX3" fmla="*/ 278786 w 284519"/>
                      <a:gd name="connsiteY3" fmla="*/ 38476 h 161350"/>
                      <a:gd name="connsiteX4" fmla="*/ 219211 w 284519"/>
                      <a:gd name="connsiteY4" fmla="*/ 3724 h 161350"/>
                      <a:gd name="connsiteX5" fmla="*/ 189423 w 284519"/>
                      <a:gd name="connsiteY5" fmla="*/ 3724 h 161350"/>
                      <a:gd name="connsiteX6" fmla="*/ 5732 w 284519"/>
                      <a:gd name="connsiteY6" fmla="*/ 107981 h 161350"/>
                      <a:gd name="connsiteX7" fmla="*/ 5732 w 284519"/>
                      <a:gd name="connsiteY7" fmla="*/ 122874 h 161350"/>
                      <a:gd name="connsiteX8" fmla="*/ 65308 w 284519"/>
                      <a:gd name="connsiteY8" fmla="*/ 157627 h 16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519" h="161350">
                        <a:moveTo>
                          <a:pt x="65308" y="157627"/>
                        </a:moveTo>
                        <a:cubicBezTo>
                          <a:pt x="75238" y="162591"/>
                          <a:pt x="90131" y="162591"/>
                          <a:pt x="95096" y="157627"/>
                        </a:cubicBezTo>
                        <a:lnTo>
                          <a:pt x="278786" y="53370"/>
                        </a:lnTo>
                        <a:cubicBezTo>
                          <a:pt x="288716" y="48405"/>
                          <a:pt x="283751" y="43441"/>
                          <a:pt x="278786" y="38476"/>
                        </a:cubicBezTo>
                        <a:lnTo>
                          <a:pt x="219211" y="3724"/>
                        </a:lnTo>
                        <a:cubicBezTo>
                          <a:pt x="209282" y="-1241"/>
                          <a:pt x="194388" y="-1241"/>
                          <a:pt x="189423" y="3724"/>
                        </a:cubicBezTo>
                        <a:lnTo>
                          <a:pt x="5732" y="107981"/>
                        </a:lnTo>
                        <a:cubicBezTo>
                          <a:pt x="-4197" y="112945"/>
                          <a:pt x="768" y="117910"/>
                          <a:pt x="5732" y="122874"/>
                        </a:cubicBezTo>
                        <a:lnTo>
                          <a:pt x="65308" y="157627"/>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77" name="Polyline: figure 176">
                    <a:extLst>
                      <a:ext uri="{FF2B5EF4-FFF2-40B4-BE49-F238E27FC236}">
                        <a16:creationId xmlns:a16="http://schemas.microsoft.com/office/drawing/2014/main" id="{245DF2BE-A7DD-4BD8-91B2-ED33ABF84EE7}"/>
                      </a:ext>
                    </a:extLst>
                  </p:cNvPr>
                  <p:cNvSpPr/>
                  <p:nvPr/>
                </p:nvSpPr>
                <p:spPr>
                  <a:xfrm>
                    <a:off x="16746948" y="7300226"/>
                    <a:ext cx="284519" cy="161349"/>
                  </a:xfrm>
                  <a:custGeom>
                    <a:avLst/>
                    <a:gdLst>
                      <a:gd name="connsiteX0" fmla="*/ 65308 w 284519"/>
                      <a:gd name="connsiteY0" fmla="*/ 157627 h 161349"/>
                      <a:gd name="connsiteX1" fmla="*/ 95096 w 284519"/>
                      <a:gd name="connsiteY1" fmla="*/ 157627 h 161349"/>
                      <a:gd name="connsiteX2" fmla="*/ 278787 w 284519"/>
                      <a:gd name="connsiteY2" fmla="*/ 53369 h 161349"/>
                      <a:gd name="connsiteX3" fmla="*/ 278787 w 284519"/>
                      <a:gd name="connsiteY3" fmla="*/ 38475 h 161349"/>
                      <a:gd name="connsiteX4" fmla="*/ 219211 w 284519"/>
                      <a:gd name="connsiteY4" fmla="*/ 3723 h 161349"/>
                      <a:gd name="connsiteX5" fmla="*/ 189423 w 284519"/>
                      <a:gd name="connsiteY5" fmla="*/ 3723 h 161349"/>
                      <a:gd name="connsiteX6" fmla="*/ 5733 w 284519"/>
                      <a:gd name="connsiteY6" fmla="*/ 107980 h 161349"/>
                      <a:gd name="connsiteX7" fmla="*/ 5733 w 284519"/>
                      <a:gd name="connsiteY7" fmla="*/ 122874 h 161349"/>
                      <a:gd name="connsiteX8" fmla="*/ 65308 w 284519"/>
                      <a:gd name="connsiteY8" fmla="*/ 157627 h 16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519" h="161349">
                        <a:moveTo>
                          <a:pt x="65308" y="157627"/>
                        </a:moveTo>
                        <a:cubicBezTo>
                          <a:pt x="75237" y="162591"/>
                          <a:pt x="90131" y="162591"/>
                          <a:pt x="95096" y="157627"/>
                        </a:cubicBezTo>
                        <a:lnTo>
                          <a:pt x="278787" y="53369"/>
                        </a:lnTo>
                        <a:cubicBezTo>
                          <a:pt x="288716" y="48405"/>
                          <a:pt x="283752" y="43440"/>
                          <a:pt x="278787" y="38475"/>
                        </a:cubicBezTo>
                        <a:lnTo>
                          <a:pt x="219211" y="3723"/>
                        </a:lnTo>
                        <a:cubicBezTo>
                          <a:pt x="209282" y="-1241"/>
                          <a:pt x="194388" y="-1241"/>
                          <a:pt x="189423" y="3723"/>
                        </a:cubicBezTo>
                        <a:lnTo>
                          <a:pt x="5733" y="107980"/>
                        </a:lnTo>
                        <a:cubicBezTo>
                          <a:pt x="-4196" y="112945"/>
                          <a:pt x="768" y="117910"/>
                          <a:pt x="5733" y="122874"/>
                        </a:cubicBezTo>
                        <a:lnTo>
                          <a:pt x="65308" y="157627"/>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78" name="Polyline: figure 177">
                    <a:extLst>
                      <a:ext uri="{FF2B5EF4-FFF2-40B4-BE49-F238E27FC236}">
                        <a16:creationId xmlns:a16="http://schemas.microsoft.com/office/drawing/2014/main" id="{43FBB204-B71F-4AD3-A2DC-1D8C6E7B62D4}"/>
                      </a:ext>
                    </a:extLst>
                  </p:cNvPr>
                  <p:cNvSpPr/>
                  <p:nvPr/>
                </p:nvSpPr>
                <p:spPr>
                  <a:xfrm>
                    <a:off x="17541287" y="6838516"/>
                    <a:ext cx="284519" cy="161350"/>
                  </a:xfrm>
                  <a:custGeom>
                    <a:avLst/>
                    <a:gdLst>
                      <a:gd name="connsiteX0" fmla="*/ 65308 w 284519"/>
                      <a:gd name="connsiteY0" fmla="*/ 157627 h 161350"/>
                      <a:gd name="connsiteX1" fmla="*/ 95096 w 284519"/>
                      <a:gd name="connsiteY1" fmla="*/ 157627 h 161350"/>
                      <a:gd name="connsiteX2" fmla="*/ 278787 w 284519"/>
                      <a:gd name="connsiteY2" fmla="*/ 53369 h 161350"/>
                      <a:gd name="connsiteX3" fmla="*/ 278787 w 284519"/>
                      <a:gd name="connsiteY3" fmla="*/ 38476 h 161350"/>
                      <a:gd name="connsiteX4" fmla="*/ 219211 w 284519"/>
                      <a:gd name="connsiteY4" fmla="*/ 3723 h 161350"/>
                      <a:gd name="connsiteX5" fmla="*/ 189423 w 284519"/>
                      <a:gd name="connsiteY5" fmla="*/ 3723 h 161350"/>
                      <a:gd name="connsiteX6" fmla="*/ 5733 w 284519"/>
                      <a:gd name="connsiteY6" fmla="*/ 107980 h 161350"/>
                      <a:gd name="connsiteX7" fmla="*/ 5733 w 284519"/>
                      <a:gd name="connsiteY7" fmla="*/ 122874 h 161350"/>
                      <a:gd name="connsiteX8" fmla="*/ 65308 w 284519"/>
                      <a:gd name="connsiteY8" fmla="*/ 157627 h 16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519" h="161350">
                        <a:moveTo>
                          <a:pt x="65308" y="157627"/>
                        </a:moveTo>
                        <a:cubicBezTo>
                          <a:pt x="75237" y="162592"/>
                          <a:pt x="90131" y="162592"/>
                          <a:pt x="95096" y="157627"/>
                        </a:cubicBezTo>
                        <a:lnTo>
                          <a:pt x="278787" y="53369"/>
                        </a:lnTo>
                        <a:cubicBezTo>
                          <a:pt x="288716" y="48405"/>
                          <a:pt x="283752" y="43440"/>
                          <a:pt x="278787" y="38476"/>
                        </a:cubicBezTo>
                        <a:lnTo>
                          <a:pt x="219211" y="3723"/>
                        </a:lnTo>
                        <a:cubicBezTo>
                          <a:pt x="209282" y="-1241"/>
                          <a:pt x="194388" y="-1241"/>
                          <a:pt x="189423" y="3723"/>
                        </a:cubicBezTo>
                        <a:lnTo>
                          <a:pt x="5733" y="107980"/>
                        </a:lnTo>
                        <a:cubicBezTo>
                          <a:pt x="-4196" y="112945"/>
                          <a:pt x="768" y="117910"/>
                          <a:pt x="5733" y="122874"/>
                        </a:cubicBezTo>
                        <a:lnTo>
                          <a:pt x="65308" y="157627"/>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79" name="Polyline: figure 178">
                    <a:extLst>
                      <a:ext uri="{FF2B5EF4-FFF2-40B4-BE49-F238E27FC236}">
                        <a16:creationId xmlns:a16="http://schemas.microsoft.com/office/drawing/2014/main" id="{DCDB55E3-D1F5-466B-92E5-5F24AB1FAC21}"/>
                      </a:ext>
                    </a:extLst>
                  </p:cNvPr>
                  <p:cNvSpPr/>
                  <p:nvPr/>
                </p:nvSpPr>
                <p:spPr>
                  <a:xfrm>
                    <a:off x="17015038" y="7146323"/>
                    <a:ext cx="284519" cy="161350"/>
                  </a:xfrm>
                  <a:custGeom>
                    <a:avLst/>
                    <a:gdLst>
                      <a:gd name="connsiteX0" fmla="*/ 65308 w 284519"/>
                      <a:gd name="connsiteY0" fmla="*/ 157626 h 161350"/>
                      <a:gd name="connsiteX1" fmla="*/ 95096 w 284519"/>
                      <a:gd name="connsiteY1" fmla="*/ 157626 h 161350"/>
                      <a:gd name="connsiteX2" fmla="*/ 278786 w 284519"/>
                      <a:gd name="connsiteY2" fmla="*/ 53370 h 161350"/>
                      <a:gd name="connsiteX3" fmla="*/ 278786 w 284519"/>
                      <a:gd name="connsiteY3" fmla="*/ 38476 h 161350"/>
                      <a:gd name="connsiteX4" fmla="*/ 219211 w 284519"/>
                      <a:gd name="connsiteY4" fmla="*/ 3724 h 161350"/>
                      <a:gd name="connsiteX5" fmla="*/ 189424 w 284519"/>
                      <a:gd name="connsiteY5" fmla="*/ 3724 h 161350"/>
                      <a:gd name="connsiteX6" fmla="*/ 5732 w 284519"/>
                      <a:gd name="connsiteY6" fmla="*/ 107980 h 161350"/>
                      <a:gd name="connsiteX7" fmla="*/ 5732 w 284519"/>
                      <a:gd name="connsiteY7" fmla="*/ 122874 h 161350"/>
                      <a:gd name="connsiteX8" fmla="*/ 65308 w 284519"/>
                      <a:gd name="connsiteY8" fmla="*/ 157626 h 16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519" h="161350">
                        <a:moveTo>
                          <a:pt x="65308" y="157626"/>
                        </a:moveTo>
                        <a:cubicBezTo>
                          <a:pt x="75238" y="162591"/>
                          <a:pt x="90132" y="162591"/>
                          <a:pt x="95096" y="157626"/>
                        </a:cubicBezTo>
                        <a:lnTo>
                          <a:pt x="278786" y="53370"/>
                        </a:lnTo>
                        <a:cubicBezTo>
                          <a:pt x="288716" y="48405"/>
                          <a:pt x="283751" y="43440"/>
                          <a:pt x="278786" y="38476"/>
                        </a:cubicBezTo>
                        <a:lnTo>
                          <a:pt x="219211" y="3724"/>
                        </a:lnTo>
                        <a:cubicBezTo>
                          <a:pt x="209282" y="-1241"/>
                          <a:pt x="194388" y="-1241"/>
                          <a:pt x="189424" y="3724"/>
                        </a:cubicBezTo>
                        <a:lnTo>
                          <a:pt x="5732" y="107980"/>
                        </a:lnTo>
                        <a:cubicBezTo>
                          <a:pt x="-4197" y="112945"/>
                          <a:pt x="768" y="117909"/>
                          <a:pt x="5732" y="122874"/>
                        </a:cubicBezTo>
                        <a:lnTo>
                          <a:pt x="65308" y="157626"/>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180" name="Drawing 29">
                <a:extLst>
                  <a:ext uri="{FF2B5EF4-FFF2-40B4-BE49-F238E27FC236}">
                    <a16:creationId xmlns:a16="http://schemas.microsoft.com/office/drawing/2014/main" id="{10BB7C17-EF47-4386-9538-B987E1D5495F}"/>
                  </a:ext>
                </a:extLst>
              </p:cNvPr>
              <p:cNvGrpSpPr/>
              <p:nvPr/>
            </p:nvGrpSpPr>
            <p:grpSpPr>
              <a:xfrm>
                <a:off x="10427757" y="602955"/>
                <a:ext cx="6930607" cy="9337207"/>
                <a:chOff x="10427757" y="602955"/>
                <a:chExt cx="6930607" cy="9337207"/>
              </a:xfrm>
              <a:solidFill>
                <a:srgbClr val="000000"/>
              </a:solidFill>
            </p:grpSpPr>
            <p:grpSp>
              <p:nvGrpSpPr>
                <p:cNvPr id="181" name="Drawing 29">
                  <a:extLst>
                    <a:ext uri="{FF2B5EF4-FFF2-40B4-BE49-F238E27FC236}">
                      <a16:creationId xmlns:a16="http://schemas.microsoft.com/office/drawing/2014/main" id="{10BB7C17-EF47-4386-9538-B987E1D5495F}"/>
                    </a:ext>
                  </a:extLst>
                </p:cNvPr>
                <p:cNvGrpSpPr/>
                <p:nvPr/>
              </p:nvGrpSpPr>
              <p:grpSpPr>
                <a:xfrm>
                  <a:off x="10427757" y="602955"/>
                  <a:ext cx="6930607" cy="9337207"/>
                  <a:chOff x="10427757" y="602955"/>
                  <a:chExt cx="6930607" cy="9337207"/>
                </a:xfrm>
                <a:solidFill>
                  <a:srgbClr val="000000"/>
                </a:solidFill>
              </p:grpSpPr>
              <p:sp>
                <p:nvSpPr>
                  <p:cNvPr id="182" name="Polyline: figure 181">
                    <a:extLst>
                      <a:ext uri="{FF2B5EF4-FFF2-40B4-BE49-F238E27FC236}">
                        <a16:creationId xmlns:a16="http://schemas.microsoft.com/office/drawing/2014/main" id="{2CF40D02-831E-487C-BDDA-4E26113E1502}"/>
                      </a:ext>
                    </a:extLst>
                  </p:cNvPr>
                  <p:cNvSpPr/>
                  <p:nvPr/>
                </p:nvSpPr>
                <p:spPr>
                  <a:xfrm>
                    <a:off x="10427757" y="602955"/>
                    <a:ext cx="6925643" cy="9337207"/>
                  </a:xfrm>
                  <a:custGeom>
                    <a:avLst/>
                    <a:gdLst>
                      <a:gd name="connsiteX0" fmla="*/ 233337 w 6925643"/>
                      <a:gd name="connsiteY0" fmla="*/ 9337207 h 9337207"/>
                      <a:gd name="connsiteX1" fmla="*/ 233337 w 6925643"/>
                      <a:gd name="connsiteY1" fmla="*/ 9337207 h 9337207"/>
                      <a:gd name="connsiteX2" fmla="*/ 6925644 w 6925643"/>
                      <a:gd name="connsiteY2" fmla="*/ 5474734 h 9337207"/>
                      <a:gd name="connsiteX3" fmla="*/ 6925644 w 6925643"/>
                      <a:gd name="connsiteY3" fmla="*/ 207273 h 9337207"/>
                      <a:gd name="connsiteX4" fmla="*/ 6875998 w 6925643"/>
                      <a:gd name="connsiteY4" fmla="*/ 88122 h 9337207"/>
                      <a:gd name="connsiteX5" fmla="*/ 6821387 w 6925643"/>
                      <a:gd name="connsiteY5" fmla="*/ 63299 h 9337207"/>
                      <a:gd name="connsiteX6" fmla="*/ 6821387 w 6925643"/>
                      <a:gd name="connsiteY6" fmla="*/ 63299 h 9337207"/>
                      <a:gd name="connsiteX7" fmla="*/ 6359677 w 6925643"/>
                      <a:gd name="connsiteY7" fmla="*/ 63299 h 9337207"/>
                      <a:gd name="connsiteX8" fmla="*/ 233337 w 6925643"/>
                      <a:gd name="connsiteY8" fmla="*/ 3598107 h 9337207"/>
                      <a:gd name="connsiteX9" fmla="*/ 0 w 6925643"/>
                      <a:gd name="connsiteY9" fmla="*/ 4000242 h 9337207"/>
                      <a:gd name="connsiteX10" fmla="*/ 0 w 6925643"/>
                      <a:gd name="connsiteY10" fmla="*/ 8940038 h 9337207"/>
                      <a:gd name="connsiteX11" fmla="*/ 233337 w 6925643"/>
                      <a:gd name="connsiteY11" fmla="*/ 9337207 h 9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25643" h="9337207">
                        <a:moveTo>
                          <a:pt x="233337" y="9337207"/>
                        </a:moveTo>
                        <a:lnTo>
                          <a:pt x="233337" y="9337207"/>
                        </a:lnTo>
                        <a:lnTo>
                          <a:pt x="6925644" y="5474734"/>
                        </a:lnTo>
                        <a:lnTo>
                          <a:pt x="6925644" y="207273"/>
                        </a:lnTo>
                        <a:lnTo>
                          <a:pt x="6875998" y="88122"/>
                        </a:lnTo>
                        <a:lnTo>
                          <a:pt x="6821387" y="63299"/>
                        </a:lnTo>
                        <a:lnTo>
                          <a:pt x="6821387" y="63299"/>
                        </a:lnTo>
                        <a:cubicBezTo>
                          <a:pt x="6677413" y="-21100"/>
                          <a:pt x="6503651" y="-21100"/>
                          <a:pt x="6359677" y="63299"/>
                        </a:cubicBezTo>
                        <a:lnTo>
                          <a:pt x="233337" y="3598107"/>
                        </a:lnTo>
                        <a:cubicBezTo>
                          <a:pt x="89363" y="3682506"/>
                          <a:pt x="0" y="3831445"/>
                          <a:pt x="0" y="4000242"/>
                        </a:cubicBezTo>
                        <a:lnTo>
                          <a:pt x="0" y="8940038"/>
                        </a:lnTo>
                        <a:cubicBezTo>
                          <a:pt x="44682" y="9193233"/>
                          <a:pt x="89363" y="9257773"/>
                          <a:pt x="233337" y="9337207"/>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83" name="Polyline: figure 182">
                    <a:extLst>
                      <a:ext uri="{FF2B5EF4-FFF2-40B4-BE49-F238E27FC236}">
                        <a16:creationId xmlns:a16="http://schemas.microsoft.com/office/drawing/2014/main" id="{8FE5CC8C-92D4-44C8-8D94-420B745D2E06}"/>
                      </a:ext>
                    </a:extLst>
                  </p:cNvPr>
                  <p:cNvSpPr/>
                  <p:nvPr/>
                </p:nvSpPr>
                <p:spPr>
                  <a:xfrm>
                    <a:off x="10487332" y="602955"/>
                    <a:ext cx="6871032" cy="4238543"/>
                  </a:xfrm>
                  <a:custGeom>
                    <a:avLst/>
                    <a:gdLst>
                      <a:gd name="connsiteX0" fmla="*/ 789374 w 6871032"/>
                      <a:gd name="connsiteY0" fmla="*/ 4238544 h 4238543"/>
                      <a:gd name="connsiteX1" fmla="*/ 6871033 w 6871032"/>
                      <a:gd name="connsiteY1" fmla="*/ 385999 h 4238543"/>
                      <a:gd name="connsiteX2" fmla="*/ 6871033 w 6871032"/>
                      <a:gd name="connsiteY2" fmla="*/ 207273 h 4238543"/>
                      <a:gd name="connsiteX3" fmla="*/ 6821386 w 6871032"/>
                      <a:gd name="connsiteY3" fmla="*/ 88122 h 4238543"/>
                      <a:gd name="connsiteX4" fmla="*/ 6761811 w 6871032"/>
                      <a:gd name="connsiteY4" fmla="*/ 63299 h 4238543"/>
                      <a:gd name="connsiteX5" fmla="*/ 6300101 w 6871032"/>
                      <a:gd name="connsiteY5" fmla="*/ 63299 h 4238543"/>
                      <a:gd name="connsiteX6" fmla="*/ 173762 w 6871032"/>
                      <a:gd name="connsiteY6" fmla="*/ 3598107 h 4238543"/>
                      <a:gd name="connsiteX7" fmla="*/ 0 w 6871032"/>
                      <a:gd name="connsiteY7" fmla="*/ 3781799 h 4238543"/>
                      <a:gd name="connsiteX8" fmla="*/ 789374 w 6871032"/>
                      <a:gd name="connsiteY8" fmla="*/ 4238544 h 4238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71032" h="4238543">
                        <a:moveTo>
                          <a:pt x="789374" y="4238544"/>
                        </a:moveTo>
                        <a:lnTo>
                          <a:pt x="6871033" y="385999"/>
                        </a:lnTo>
                        <a:lnTo>
                          <a:pt x="6871033" y="207273"/>
                        </a:lnTo>
                        <a:lnTo>
                          <a:pt x="6821386" y="88122"/>
                        </a:lnTo>
                        <a:lnTo>
                          <a:pt x="6761811" y="63299"/>
                        </a:lnTo>
                        <a:cubicBezTo>
                          <a:pt x="6617838" y="-21100"/>
                          <a:pt x="6444076" y="-21100"/>
                          <a:pt x="6300101" y="63299"/>
                        </a:cubicBezTo>
                        <a:lnTo>
                          <a:pt x="173762" y="3598107"/>
                        </a:lnTo>
                        <a:cubicBezTo>
                          <a:pt x="99292" y="3642789"/>
                          <a:pt x="39717" y="3707329"/>
                          <a:pt x="0" y="3781799"/>
                        </a:cubicBezTo>
                        <a:lnTo>
                          <a:pt x="789374" y="423854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84" name="Polyline: figure 183">
                    <a:extLst>
                      <a:ext uri="{FF2B5EF4-FFF2-40B4-BE49-F238E27FC236}">
                        <a16:creationId xmlns:a16="http://schemas.microsoft.com/office/drawing/2014/main" id="{7707EC0F-527E-4242-B9AC-92902F9343F0}"/>
                      </a:ext>
                    </a:extLst>
                  </p:cNvPr>
                  <p:cNvSpPr/>
                  <p:nvPr/>
                </p:nvSpPr>
                <p:spPr>
                  <a:xfrm>
                    <a:off x="10427757" y="4111699"/>
                    <a:ext cx="893631" cy="963136"/>
                  </a:xfrm>
                  <a:custGeom>
                    <a:avLst/>
                    <a:gdLst>
                      <a:gd name="connsiteX0" fmla="*/ 0 w 893631"/>
                      <a:gd name="connsiteY0" fmla="*/ 734763 h 963136"/>
                      <a:gd name="connsiteX1" fmla="*/ 397170 w 893631"/>
                      <a:gd name="connsiteY1" fmla="*/ 963136 h 963136"/>
                      <a:gd name="connsiteX2" fmla="*/ 893631 w 893631"/>
                      <a:gd name="connsiteY2" fmla="*/ 292913 h 963136"/>
                      <a:gd name="connsiteX3" fmla="*/ 387240 w 893631"/>
                      <a:gd name="connsiteY3" fmla="*/ 0 h 963136"/>
                      <a:gd name="connsiteX4" fmla="*/ 223408 w 893631"/>
                      <a:gd name="connsiteY4" fmla="*/ 94328 h 963136"/>
                      <a:gd name="connsiteX5" fmla="*/ 0 w 893631"/>
                      <a:gd name="connsiteY5" fmla="*/ 486532 h 963136"/>
                      <a:gd name="connsiteX6" fmla="*/ 0 w 893631"/>
                      <a:gd name="connsiteY6" fmla="*/ 734763 h 96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3631" h="963136">
                        <a:moveTo>
                          <a:pt x="0" y="734763"/>
                        </a:moveTo>
                        <a:lnTo>
                          <a:pt x="397170" y="963136"/>
                        </a:lnTo>
                        <a:lnTo>
                          <a:pt x="893631" y="292913"/>
                        </a:lnTo>
                        <a:lnTo>
                          <a:pt x="387240" y="0"/>
                        </a:lnTo>
                        <a:lnTo>
                          <a:pt x="223408" y="94328"/>
                        </a:lnTo>
                        <a:cubicBezTo>
                          <a:pt x="84399" y="178726"/>
                          <a:pt x="0" y="327665"/>
                          <a:pt x="0" y="486532"/>
                        </a:cubicBezTo>
                        <a:lnTo>
                          <a:pt x="0" y="734763"/>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85" name="Polyline: figure 184">
                    <a:extLst>
                      <a:ext uri="{FF2B5EF4-FFF2-40B4-BE49-F238E27FC236}">
                        <a16:creationId xmlns:a16="http://schemas.microsoft.com/office/drawing/2014/main" id="{50F1B2D2-5FC4-4B34-BB7D-1ECD7ECDC631}"/>
                      </a:ext>
                    </a:extLst>
                  </p:cNvPr>
                  <p:cNvSpPr/>
                  <p:nvPr/>
                </p:nvSpPr>
                <p:spPr>
                  <a:xfrm>
                    <a:off x="10656129" y="677098"/>
                    <a:ext cx="6697271" cy="9263063"/>
                  </a:xfrm>
                  <a:custGeom>
                    <a:avLst/>
                    <a:gdLst>
                      <a:gd name="connsiteX0" fmla="*/ 6543368 w 6697271"/>
                      <a:gd name="connsiteY0" fmla="*/ 13978 h 9263063"/>
                      <a:gd name="connsiteX1" fmla="*/ 114186 w 6697271"/>
                      <a:gd name="connsiteY1" fmla="*/ 3727514 h 9263063"/>
                      <a:gd name="connsiteX2" fmla="*/ 0 w 6697271"/>
                      <a:gd name="connsiteY2" fmla="*/ 3921133 h 9263063"/>
                      <a:gd name="connsiteX3" fmla="*/ 0 w 6697271"/>
                      <a:gd name="connsiteY3" fmla="*/ 9263064 h 9263063"/>
                      <a:gd name="connsiteX4" fmla="*/ 6697271 w 6697271"/>
                      <a:gd name="connsiteY4" fmla="*/ 5400590 h 9263063"/>
                      <a:gd name="connsiteX5" fmla="*/ 6697271 w 6697271"/>
                      <a:gd name="connsiteY5" fmla="*/ 103342 h 9263063"/>
                      <a:gd name="connsiteX6" fmla="*/ 6543368 w 6697271"/>
                      <a:gd name="connsiteY6" fmla="*/ 13978 h 926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97271" h="9263063">
                        <a:moveTo>
                          <a:pt x="6543368" y="13978"/>
                        </a:moveTo>
                        <a:lnTo>
                          <a:pt x="114186" y="3727514"/>
                        </a:lnTo>
                        <a:cubicBezTo>
                          <a:pt x="44682" y="3767230"/>
                          <a:pt x="0" y="3841700"/>
                          <a:pt x="0" y="3921133"/>
                        </a:cubicBezTo>
                        <a:lnTo>
                          <a:pt x="0" y="9263064"/>
                        </a:lnTo>
                        <a:lnTo>
                          <a:pt x="6697271" y="5400590"/>
                        </a:lnTo>
                        <a:lnTo>
                          <a:pt x="6697271" y="103342"/>
                        </a:lnTo>
                        <a:cubicBezTo>
                          <a:pt x="6697271" y="23908"/>
                          <a:pt x="6612872" y="-25738"/>
                          <a:pt x="6543368" y="13978"/>
                        </a:cubicBezTo>
                        <a:close/>
                      </a:path>
                    </a:pathLst>
                  </a:custGeom>
                  <a:solidFill>
                    <a:srgbClr val="82A9E8"/>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sp>
              <p:nvSpPr>
                <p:cNvPr id="186" name="Polyline: figure 185">
                  <a:extLst>
                    <a:ext uri="{FF2B5EF4-FFF2-40B4-BE49-F238E27FC236}">
                      <a16:creationId xmlns:a16="http://schemas.microsoft.com/office/drawing/2014/main" id="{D2960124-A6E9-40F9-B258-D6F76567EBF2}"/>
                    </a:ext>
                  </a:extLst>
                </p:cNvPr>
                <p:cNvSpPr/>
                <p:nvPr/>
              </p:nvSpPr>
              <p:spPr>
                <a:xfrm>
                  <a:off x="17100204" y="969096"/>
                  <a:ext cx="79434" cy="4825609"/>
                </a:xfrm>
                <a:custGeom>
                  <a:avLst/>
                  <a:gdLst>
                    <a:gd name="connsiteX0" fmla="*/ 79434 w 79434"/>
                    <a:gd name="connsiteY0" fmla="*/ 4825610 h 4825609"/>
                    <a:gd name="connsiteX1" fmla="*/ 79434 w 79434"/>
                    <a:gd name="connsiteY1" fmla="*/ 0 h 4825609"/>
                    <a:gd name="connsiteX2" fmla="*/ 0 w 79434"/>
                    <a:gd name="connsiteY2" fmla="*/ 44682 h 4825609"/>
                    <a:gd name="connsiteX3" fmla="*/ 0 w 79434"/>
                    <a:gd name="connsiteY3" fmla="*/ 4785893 h 4825609"/>
                  </a:gdLst>
                  <a:ahLst/>
                  <a:cxnLst>
                    <a:cxn ang="0">
                      <a:pos x="connsiteX0" y="connsiteY0"/>
                    </a:cxn>
                    <a:cxn ang="0">
                      <a:pos x="connsiteX1" y="connsiteY1"/>
                    </a:cxn>
                    <a:cxn ang="0">
                      <a:pos x="connsiteX2" y="connsiteY2"/>
                    </a:cxn>
                    <a:cxn ang="0">
                      <a:pos x="connsiteX3" y="connsiteY3"/>
                    </a:cxn>
                  </a:cxnLst>
                  <a:rect l="l" t="t" r="r" b="b"/>
                  <a:pathLst>
                    <a:path w="79434" h="4825609">
                      <a:moveTo>
                        <a:pt x="79434" y="4825610"/>
                      </a:moveTo>
                      <a:lnTo>
                        <a:pt x="79434" y="0"/>
                      </a:lnTo>
                      <a:lnTo>
                        <a:pt x="0" y="44682"/>
                      </a:lnTo>
                      <a:lnTo>
                        <a:pt x="0" y="4785893"/>
                      </a:ln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87" name="Polyline: figure 186">
                  <a:extLst>
                    <a:ext uri="{FF2B5EF4-FFF2-40B4-BE49-F238E27FC236}">
                      <a16:creationId xmlns:a16="http://schemas.microsoft.com/office/drawing/2014/main" id="{7094DEF3-BA09-4475-9AF5-5BBE315F34C7}"/>
                    </a:ext>
                  </a:extLst>
                </p:cNvPr>
                <p:cNvSpPr/>
                <p:nvPr/>
              </p:nvSpPr>
              <p:spPr>
                <a:xfrm>
                  <a:off x="10874572" y="1013777"/>
                  <a:ext cx="6225632" cy="8325665"/>
                </a:xfrm>
                <a:custGeom>
                  <a:avLst/>
                  <a:gdLst>
                    <a:gd name="connsiteX0" fmla="*/ 6225632 w 6225632"/>
                    <a:gd name="connsiteY0" fmla="*/ 0 h 8325665"/>
                    <a:gd name="connsiteX1" fmla="*/ 6225632 w 6225632"/>
                    <a:gd name="connsiteY1" fmla="*/ 4741211 h 8325665"/>
                    <a:gd name="connsiteX2" fmla="*/ 0 w 6225632"/>
                    <a:gd name="connsiteY2" fmla="*/ 8325666 h 8325665"/>
                    <a:gd name="connsiteX3" fmla="*/ 0 w 6225632"/>
                    <a:gd name="connsiteY3" fmla="*/ 3594384 h 8325665"/>
                  </a:gdLst>
                  <a:ahLst/>
                  <a:cxnLst>
                    <a:cxn ang="0">
                      <a:pos x="connsiteX0" y="connsiteY0"/>
                    </a:cxn>
                    <a:cxn ang="0">
                      <a:pos x="connsiteX1" y="connsiteY1"/>
                    </a:cxn>
                    <a:cxn ang="0">
                      <a:pos x="connsiteX2" y="connsiteY2"/>
                    </a:cxn>
                    <a:cxn ang="0">
                      <a:pos x="connsiteX3" y="connsiteY3"/>
                    </a:cxn>
                  </a:cxnLst>
                  <a:rect l="l" t="t" r="r" b="b"/>
                  <a:pathLst>
                    <a:path w="6225632" h="8325665">
                      <a:moveTo>
                        <a:pt x="6225632" y="0"/>
                      </a:moveTo>
                      <a:lnTo>
                        <a:pt x="6225632" y="4741211"/>
                      </a:lnTo>
                      <a:lnTo>
                        <a:pt x="0" y="8325666"/>
                      </a:lnTo>
                      <a:lnTo>
                        <a:pt x="0" y="359438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88" name="Polyline: figure 187">
                  <a:extLst>
                    <a:ext uri="{FF2B5EF4-FFF2-40B4-BE49-F238E27FC236}">
                      <a16:creationId xmlns:a16="http://schemas.microsoft.com/office/drawing/2014/main" id="{B03ED6FE-B607-44DF-8B58-2F0C93DA215E}"/>
                    </a:ext>
                  </a:extLst>
                </p:cNvPr>
                <p:cNvSpPr/>
                <p:nvPr/>
              </p:nvSpPr>
              <p:spPr>
                <a:xfrm>
                  <a:off x="10874572" y="5754988"/>
                  <a:ext cx="6305066" cy="3678782"/>
                </a:xfrm>
                <a:custGeom>
                  <a:avLst/>
                  <a:gdLst>
                    <a:gd name="connsiteX0" fmla="*/ 6305067 w 6305066"/>
                    <a:gd name="connsiteY0" fmla="*/ 39717 h 3678782"/>
                    <a:gd name="connsiteX1" fmla="*/ 0 w 6305066"/>
                    <a:gd name="connsiteY1" fmla="*/ 3678783 h 3678782"/>
                    <a:gd name="connsiteX2" fmla="*/ 0 w 6305066"/>
                    <a:gd name="connsiteY2" fmla="*/ 3584455 h 3678782"/>
                    <a:gd name="connsiteX3" fmla="*/ 6225632 w 6305066"/>
                    <a:gd name="connsiteY3" fmla="*/ 0 h 3678782"/>
                  </a:gdLst>
                  <a:ahLst/>
                  <a:cxnLst>
                    <a:cxn ang="0">
                      <a:pos x="connsiteX0" y="connsiteY0"/>
                    </a:cxn>
                    <a:cxn ang="0">
                      <a:pos x="connsiteX1" y="connsiteY1"/>
                    </a:cxn>
                    <a:cxn ang="0">
                      <a:pos x="connsiteX2" y="connsiteY2"/>
                    </a:cxn>
                    <a:cxn ang="0">
                      <a:pos x="connsiteX3" y="connsiteY3"/>
                    </a:cxn>
                  </a:cxnLst>
                  <a:rect l="l" t="t" r="r" b="b"/>
                  <a:pathLst>
                    <a:path w="6305066" h="3678782">
                      <a:moveTo>
                        <a:pt x="6305067" y="39717"/>
                      </a:moveTo>
                      <a:lnTo>
                        <a:pt x="0" y="3678783"/>
                      </a:lnTo>
                      <a:lnTo>
                        <a:pt x="0" y="3584455"/>
                      </a:lnTo>
                      <a:lnTo>
                        <a:pt x="6225632" y="0"/>
                      </a:ln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sp>
          <p:nvSpPr>
            <p:cNvPr id="189" name="Polyline: figure 188">
              <a:extLst>
                <a:ext uri="{FF2B5EF4-FFF2-40B4-BE49-F238E27FC236}">
                  <a16:creationId xmlns:a16="http://schemas.microsoft.com/office/drawing/2014/main" id="{5595AF79-B6B0-4762-BAA8-B831F36A48BD}"/>
                </a:ext>
              </a:extLst>
            </p:cNvPr>
            <p:cNvSpPr/>
            <p:nvPr/>
          </p:nvSpPr>
          <p:spPr>
            <a:xfrm>
              <a:off x="12840561" y="322180"/>
              <a:ext cx="6314994" cy="8284013"/>
            </a:xfrm>
            <a:custGeom>
              <a:avLst/>
              <a:gdLst>
                <a:gd name="connsiteX0" fmla="*/ 153903 w 6314994"/>
                <a:gd name="connsiteY0" fmla="*/ 3466819 h 8284013"/>
                <a:gd name="connsiteX1" fmla="*/ 6161092 w 6314994"/>
                <a:gd name="connsiteY1" fmla="*/ 21373 h 8284013"/>
                <a:gd name="connsiteX2" fmla="*/ 6314995 w 6314994"/>
                <a:gd name="connsiteY2" fmla="*/ 110736 h 8284013"/>
                <a:gd name="connsiteX3" fmla="*/ 6314995 w 6314994"/>
                <a:gd name="connsiteY3" fmla="*/ 4554071 h 8284013"/>
                <a:gd name="connsiteX4" fmla="*/ 6161092 w 6314994"/>
                <a:gd name="connsiteY4" fmla="*/ 4817195 h 8284013"/>
                <a:gd name="connsiteX5" fmla="*/ 153903 w 6314994"/>
                <a:gd name="connsiteY5" fmla="*/ 8262641 h 8284013"/>
                <a:gd name="connsiteX6" fmla="*/ 0 w 6314994"/>
                <a:gd name="connsiteY6" fmla="*/ 8173278 h 8284013"/>
                <a:gd name="connsiteX7" fmla="*/ 0 w 6314994"/>
                <a:gd name="connsiteY7" fmla="*/ 3729944 h 8284013"/>
                <a:gd name="connsiteX8" fmla="*/ 153903 w 6314994"/>
                <a:gd name="connsiteY8" fmla="*/ 3466819 h 828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14994" h="8284013">
                  <a:moveTo>
                    <a:pt x="153903" y="3466819"/>
                  </a:moveTo>
                  <a:lnTo>
                    <a:pt x="6161092" y="21373"/>
                  </a:lnTo>
                  <a:cubicBezTo>
                    <a:pt x="6245491" y="-28273"/>
                    <a:pt x="6314995" y="11444"/>
                    <a:pt x="6314995" y="110736"/>
                  </a:cubicBezTo>
                  <a:lnTo>
                    <a:pt x="6314995" y="4554071"/>
                  </a:lnTo>
                  <a:cubicBezTo>
                    <a:pt x="6314995" y="4653363"/>
                    <a:pt x="6245491" y="4772514"/>
                    <a:pt x="6161092" y="4817195"/>
                  </a:cubicBezTo>
                  <a:lnTo>
                    <a:pt x="153903" y="8262641"/>
                  </a:lnTo>
                  <a:cubicBezTo>
                    <a:pt x="69505" y="8312287"/>
                    <a:pt x="0" y="8272570"/>
                    <a:pt x="0" y="8173278"/>
                  </a:cubicBezTo>
                  <a:lnTo>
                    <a:pt x="0" y="3729944"/>
                  </a:lnTo>
                  <a:cubicBezTo>
                    <a:pt x="0" y="3630651"/>
                    <a:pt x="69505" y="3511501"/>
                    <a:pt x="153903" y="3466819"/>
                  </a:cubicBezTo>
                  <a:close/>
                </a:path>
              </a:pathLst>
            </a:custGeom>
            <a:solidFill>
              <a:srgbClr val="AEC9EF">
                <a:alpha val="60000"/>
              </a:srgbClr>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dirty="0"/>
            </a:p>
          </p:txBody>
        </p:sp>
        <p:grpSp>
          <p:nvGrpSpPr>
            <p:cNvPr id="190" name="Drawing 29">
              <a:extLst>
                <a:ext uri="{FF2B5EF4-FFF2-40B4-BE49-F238E27FC236}">
                  <a16:creationId xmlns:a16="http://schemas.microsoft.com/office/drawing/2014/main" id="{10BB7C17-EF47-4386-9538-B987E1D5495F}"/>
                </a:ext>
              </a:extLst>
            </p:cNvPr>
            <p:cNvGrpSpPr/>
            <p:nvPr/>
          </p:nvGrpSpPr>
          <p:grpSpPr>
            <a:xfrm>
              <a:off x="13560431" y="2802204"/>
              <a:ext cx="4870291" cy="4859197"/>
              <a:chOff x="13560431" y="2802204"/>
              <a:chExt cx="4870291" cy="4859197"/>
            </a:xfrm>
            <a:solidFill>
              <a:srgbClr val="AEC9EF"/>
            </a:solidFill>
          </p:grpSpPr>
          <p:sp>
            <p:nvSpPr>
              <p:cNvPr id="191" name="Polyline: figure 190">
                <a:extLst>
                  <a:ext uri="{FF2B5EF4-FFF2-40B4-BE49-F238E27FC236}">
                    <a16:creationId xmlns:a16="http://schemas.microsoft.com/office/drawing/2014/main" id="{E9152220-FB73-478B-BDE5-0FDE6AB9C434}"/>
                  </a:ext>
                </a:extLst>
              </p:cNvPr>
              <p:cNvSpPr/>
              <p:nvPr/>
            </p:nvSpPr>
            <p:spPr>
              <a:xfrm>
                <a:off x="13560431" y="3446319"/>
                <a:ext cx="4805751" cy="4215082"/>
              </a:xfrm>
              <a:custGeom>
                <a:avLst/>
                <a:gdLst>
                  <a:gd name="connsiteX0" fmla="*/ 0 w 4805751"/>
                  <a:gd name="connsiteY0" fmla="*/ 4215083 h 4215082"/>
                  <a:gd name="connsiteX1" fmla="*/ 74469 w 4805751"/>
                  <a:gd name="connsiteY1" fmla="*/ 3167549 h 4215082"/>
                  <a:gd name="connsiteX2" fmla="*/ 575896 w 4805751"/>
                  <a:gd name="connsiteY2" fmla="*/ 1941287 h 4215082"/>
                  <a:gd name="connsiteX3" fmla="*/ 1131933 w 4805751"/>
                  <a:gd name="connsiteY3" fmla="*/ 2298740 h 4215082"/>
                  <a:gd name="connsiteX4" fmla="*/ 1608537 w 4805751"/>
                  <a:gd name="connsiteY4" fmla="*/ 1985969 h 4215082"/>
                  <a:gd name="connsiteX5" fmla="*/ 2119893 w 4805751"/>
                  <a:gd name="connsiteY5" fmla="*/ 59697 h 4215082"/>
                  <a:gd name="connsiteX6" fmla="*/ 2735505 w 4805751"/>
                  <a:gd name="connsiteY6" fmla="*/ 571053 h 4215082"/>
                  <a:gd name="connsiteX7" fmla="*/ 3202179 w 4805751"/>
                  <a:gd name="connsiteY7" fmla="*/ 590911 h 4215082"/>
                  <a:gd name="connsiteX8" fmla="*/ 3639066 w 4805751"/>
                  <a:gd name="connsiteY8" fmla="*/ 625663 h 4215082"/>
                  <a:gd name="connsiteX9" fmla="*/ 4095811 w 4805751"/>
                  <a:gd name="connsiteY9" fmla="*/ 1097302 h 4215082"/>
                  <a:gd name="connsiteX10" fmla="*/ 4502909 w 4805751"/>
                  <a:gd name="connsiteY10" fmla="*/ 516442 h 4215082"/>
                  <a:gd name="connsiteX11" fmla="*/ 4805752 w 4805751"/>
                  <a:gd name="connsiteY11" fmla="*/ 1434897 h 4215082"/>
                  <a:gd name="connsiteX12" fmla="*/ 0 w 4805751"/>
                  <a:gd name="connsiteY12" fmla="*/ 4215083 h 4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05751" h="4215082">
                    <a:moveTo>
                      <a:pt x="0" y="4215083"/>
                    </a:moveTo>
                    <a:cubicBezTo>
                      <a:pt x="0" y="4215083"/>
                      <a:pt x="0" y="3788126"/>
                      <a:pt x="74469" y="3167549"/>
                    </a:cubicBezTo>
                    <a:cubicBezTo>
                      <a:pt x="119151" y="2790237"/>
                      <a:pt x="213479" y="2149802"/>
                      <a:pt x="575896" y="1941287"/>
                    </a:cubicBezTo>
                    <a:cubicBezTo>
                      <a:pt x="938313" y="1732774"/>
                      <a:pt x="1077323" y="2110085"/>
                      <a:pt x="1131933" y="2298740"/>
                    </a:cubicBezTo>
                    <a:cubicBezTo>
                      <a:pt x="1201438" y="2542006"/>
                      <a:pt x="1558890" y="2388103"/>
                      <a:pt x="1608537" y="1985969"/>
                    </a:cubicBezTo>
                    <a:cubicBezTo>
                      <a:pt x="1658183" y="1583835"/>
                      <a:pt x="1687970" y="307928"/>
                      <a:pt x="2119893" y="59697"/>
                    </a:cubicBezTo>
                    <a:cubicBezTo>
                      <a:pt x="2546850" y="-188534"/>
                      <a:pt x="2685859" y="407220"/>
                      <a:pt x="2735505" y="571053"/>
                    </a:cubicBezTo>
                    <a:cubicBezTo>
                      <a:pt x="2829833" y="898718"/>
                      <a:pt x="3112816" y="809355"/>
                      <a:pt x="3202179" y="590911"/>
                    </a:cubicBezTo>
                    <a:cubicBezTo>
                      <a:pt x="3291543" y="377433"/>
                      <a:pt x="3544738" y="322822"/>
                      <a:pt x="3639066" y="625663"/>
                    </a:cubicBezTo>
                    <a:cubicBezTo>
                      <a:pt x="3733393" y="928505"/>
                      <a:pt x="3792969" y="1276028"/>
                      <a:pt x="4095811" y="1097302"/>
                    </a:cubicBezTo>
                    <a:cubicBezTo>
                      <a:pt x="4363901" y="938435"/>
                      <a:pt x="4239785" y="655451"/>
                      <a:pt x="4502909" y="516442"/>
                    </a:cubicBezTo>
                    <a:cubicBezTo>
                      <a:pt x="4711424" y="407220"/>
                      <a:pt x="4805752" y="918576"/>
                      <a:pt x="4805752" y="1434897"/>
                    </a:cubicBezTo>
                    <a:lnTo>
                      <a:pt x="0" y="4215083"/>
                    </a:lnTo>
                    <a:close/>
                  </a:path>
                </a:pathLst>
              </a:custGeom>
              <a:solidFill>
                <a:srgbClr val="AEC9EF"/>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92" name="Polyline: figure 191">
                <a:extLst>
                  <a:ext uri="{FF2B5EF4-FFF2-40B4-BE49-F238E27FC236}">
                    <a16:creationId xmlns:a16="http://schemas.microsoft.com/office/drawing/2014/main" id="{EBB819E9-B87E-4983-A8D1-DE0320990D11}"/>
                  </a:ext>
                </a:extLst>
              </p:cNvPr>
              <p:cNvSpPr/>
              <p:nvPr/>
            </p:nvSpPr>
            <p:spPr>
              <a:xfrm>
                <a:off x="13605113" y="4594431"/>
                <a:ext cx="824126" cy="583497"/>
              </a:xfrm>
              <a:custGeom>
                <a:avLst/>
                <a:gdLst>
                  <a:gd name="connsiteX0" fmla="*/ 0 w 824126"/>
                  <a:gd name="connsiteY0" fmla="*/ 530051 h 583497"/>
                  <a:gd name="connsiteX1" fmla="*/ 109222 w 824126"/>
                  <a:gd name="connsiteY1" fmla="*/ 564803 h 583497"/>
                  <a:gd name="connsiteX2" fmla="*/ 714905 w 824126"/>
                  <a:gd name="connsiteY2" fmla="*/ 217279 h 583497"/>
                  <a:gd name="connsiteX3" fmla="*/ 824127 w 824126"/>
                  <a:gd name="connsiteY3" fmla="*/ 53447 h 583497"/>
                  <a:gd name="connsiteX4" fmla="*/ 714905 w 824126"/>
                  <a:gd name="connsiteY4" fmla="*/ 18695 h 583497"/>
                  <a:gd name="connsiteX5" fmla="*/ 109222 w 824126"/>
                  <a:gd name="connsiteY5" fmla="*/ 366218 h 583497"/>
                  <a:gd name="connsiteX6" fmla="*/ 0 w 824126"/>
                  <a:gd name="connsiteY6" fmla="*/ 530051 h 58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126" h="583497">
                    <a:moveTo>
                      <a:pt x="0" y="530051"/>
                    </a:moveTo>
                    <a:cubicBezTo>
                      <a:pt x="0" y="584661"/>
                      <a:pt x="49646" y="599555"/>
                      <a:pt x="109222" y="564803"/>
                    </a:cubicBezTo>
                    <a:lnTo>
                      <a:pt x="714905" y="217279"/>
                    </a:lnTo>
                    <a:cubicBezTo>
                      <a:pt x="774481" y="182527"/>
                      <a:pt x="824127" y="108058"/>
                      <a:pt x="824127" y="53447"/>
                    </a:cubicBezTo>
                    <a:cubicBezTo>
                      <a:pt x="824127" y="-1164"/>
                      <a:pt x="774481" y="-16057"/>
                      <a:pt x="714905" y="18695"/>
                    </a:cubicBezTo>
                    <a:lnTo>
                      <a:pt x="109222" y="366218"/>
                    </a:lnTo>
                    <a:cubicBezTo>
                      <a:pt x="49646" y="400970"/>
                      <a:pt x="0" y="475440"/>
                      <a:pt x="0" y="530051"/>
                    </a:cubicBezTo>
                    <a:close/>
                  </a:path>
                </a:pathLst>
              </a:custGeom>
              <a:solidFill>
                <a:srgbClr val="AEC9EF"/>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93" name="Polyline: figure 192">
                <a:extLst>
                  <a:ext uri="{FF2B5EF4-FFF2-40B4-BE49-F238E27FC236}">
                    <a16:creationId xmlns:a16="http://schemas.microsoft.com/office/drawing/2014/main" id="{0AEE8AF0-0099-438D-BA4F-BBBCBCC6D555}"/>
                  </a:ext>
                </a:extLst>
              </p:cNvPr>
              <p:cNvSpPr/>
              <p:nvPr/>
            </p:nvSpPr>
            <p:spPr>
              <a:xfrm>
                <a:off x="15298048" y="2802204"/>
                <a:ext cx="824127" cy="583497"/>
              </a:xfrm>
              <a:custGeom>
                <a:avLst/>
                <a:gdLst>
                  <a:gd name="connsiteX0" fmla="*/ 0 w 824127"/>
                  <a:gd name="connsiteY0" fmla="*/ 530051 h 583497"/>
                  <a:gd name="connsiteX1" fmla="*/ 109222 w 824127"/>
                  <a:gd name="connsiteY1" fmla="*/ 564803 h 583497"/>
                  <a:gd name="connsiteX2" fmla="*/ 714905 w 824127"/>
                  <a:gd name="connsiteY2" fmla="*/ 217280 h 583497"/>
                  <a:gd name="connsiteX3" fmla="*/ 824127 w 824127"/>
                  <a:gd name="connsiteY3" fmla="*/ 53447 h 583497"/>
                  <a:gd name="connsiteX4" fmla="*/ 714905 w 824127"/>
                  <a:gd name="connsiteY4" fmla="*/ 18695 h 583497"/>
                  <a:gd name="connsiteX5" fmla="*/ 109222 w 824127"/>
                  <a:gd name="connsiteY5" fmla="*/ 366218 h 583497"/>
                  <a:gd name="connsiteX6" fmla="*/ 0 w 824127"/>
                  <a:gd name="connsiteY6" fmla="*/ 530051 h 58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127" h="583497">
                    <a:moveTo>
                      <a:pt x="0" y="530051"/>
                    </a:moveTo>
                    <a:cubicBezTo>
                      <a:pt x="0" y="584661"/>
                      <a:pt x="49646" y="599555"/>
                      <a:pt x="109222" y="564803"/>
                    </a:cubicBezTo>
                    <a:lnTo>
                      <a:pt x="714905" y="217280"/>
                    </a:lnTo>
                    <a:cubicBezTo>
                      <a:pt x="774481" y="182527"/>
                      <a:pt x="824127" y="108058"/>
                      <a:pt x="824127" y="53447"/>
                    </a:cubicBezTo>
                    <a:cubicBezTo>
                      <a:pt x="824127" y="-1164"/>
                      <a:pt x="774481" y="-16058"/>
                      <a:pt x="714905" y="18695"/>
                    </a:cubicBezTo>
                    <a:lnTo>
                      <a:pt x="109222" y="366218"/>
                    </a:lnTo>
                    <a:cubicBezTo>
                      <a:pt x="54611" y="400970"/>
                      <a:pt x="0" y="475440"/>
                      <a:pt x="0" y="530051"/>
                    </a:cubicBezTo>
                    <a:close/>
                  </a:path>
                </a:pathLst>
              </a:custGeom>
              <a:solidFill>
                <a:srgbClr val="AEC9EF"/>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94" name="Polyline: figure 193">
                <a:extLst>
                  <a:ext uri="{FF2B5EF4-FFF2-40B4-BE49-F238E27FC236}">
                    <a16:creationId xmlns:a16="http://schemas.microsoft.com/office/drawing/2014/main" id="{CE1374DA-2D9B-4952-9085-545CD725B36C}"/>
                  </a:ext>
                </a:extLst>
              </p:cNvPr>
              <p:cNvSpPr/>
              <p:nvPr/>
            </p:nvSpPr>
            <p:spPr>
              <a:xfrm>
                <a:off x="16494521" y="3035541"/>
                <a:ext cx="824126" cy="583497"/>
              </a:xfrm>
              <a:custGeom>
                <a:avLst/>
                <a:gdLst>
                  <a:gd name="connsiteX0" fmla="*/ 0 w 824126"/>
                  <a:gd name="connsiteY0" fmla="*/ 530051 h 583497"/>
                  <a:gd name="connsiteX1" fmla="*/ 109221 w 824126"/>
                  <a:gd name="connsiteY1" fmla="*/ 564803 h 583497"/>
                  <a:gd name="connsiteX2" fmla="*/ 714905 w 824126"/>
                  <a:gd name="connsiteY2" fmla="*/ 217279 h 583497"/>
                  <a:gd name="connsiteX3" fmla="*/ 824126 w 824126"/>
                  <a:gd name="connsiteY3" fmla="*/ 53447 h 583497"/>
                  <a:gd name="connsiteX4" fmla="*/ 714905 w 824126"/>
                  <a:gd name="connsiteY4" fmla="*/ 18695 h 583497"/>
                  <a:gd name="connsiteX5" fmla="*/ 109221 w 824126"/>
                  <a:gd name="connsiteY5" fmla="*/ 366218 h 583497"/>
                  <a:gd name="connsiteX6" fmla="*/ 0 w 824126"/>
                  <a:gd name="connsiteY6" fmla="*/ 530051 h 58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126" h="583497">
                    <a:moveTo>
                      <a:pt x="0" y="530051"/>
                    </a:moveTo>
                    <a:cubicBezTo>
                      <a:pt x="0" y="584661"/>
                      <a:pt x="49646" y="599555"/>
                      <a:pt x="109221" y="564803"/>
                    </a:cubicBezTo>
                    <a:lnTo>
                      <a:pt x="714905" y="217279"/>
                    </a:lnTo>
                    <a:cubicBezTo>
                      <a:pt x="774480" y="182527"/>
                      <a:pt x="824126" y="108058"/>
                      <a:pt x="824126" y="53447"/>
                    </a:cubicBezTo>
                    <a:cubicBezTo>
                      <a:pt x="824126" y="-1164"/>
                      <a:pt x="774480" y="-16058"/>
                      <a:pt x="714905" y="18695"/>
                    </a:cubicBezTo>
                    <a:lnTo>
                      <a:pt x="109221" y="366218"/>
                    </a:lnTo>
                    <a:cubicBezTo>
                      <a:pt x="49646" y="400970"/>
                      <a:pt x="0" y="475440"/>
                      <a:pt x="0" y="530051"/>
                    </a:cubicBezTo>
                    <a:close/>
                  </a:path>
                </a:pathLst>
              </a:custGeom>
              <a:solidFill>
                <a:srgbClr val="AEC9EF"/>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95" name="Polyline: figure 194">
                <a:extLst>
                  <a:ext uri="{FF2B5EF4-FFF2-40B4-BE49-F238E27FC236}">
                    <a16:creationId xmlns:a16="http://schemas.microsoft.com/office/drawing/2014/main" id="{8CE6C282-8882-49EB-ADBD-66FD17D12617}"/>
                  </a:ext>
                </a:extLst>
              </p:cNvPr>
              <p:cNvSpPr/>
              <p:nvPr/>
            </p:nvSpPr>
            <p:spPr>
              <a:xfrm>
                <a:off x="17606595" y="3293701"/>
                <a:ext cx="824127" cy="583497"/>
              </a:xfrm>
              <a:custGeom>
                <a:avLst/>
                <a:gdLst>
                  <a:gd name="connsiteX0" fmla="*/ 0 w 824127"/>
                  <a:gd name="connsiteY0" fmla="*/ 530050 h 583497"/>
                  <a:gd name="connsiteX1" fmla="*/ 109221 w 824127"/>
                  <a:gd name="connsiteY1" fmla="*/ 564803 h 583497"/>
                  <a:gd name="connsiteX2" fmla="*/ 714906 w 824127"/>
                  <a:gd name="connsiteY2" fmla="*/ 217280 h 583497"/>
                  <a:gd name="connsiteX3" fmla="*/ 824127 w 824127"/>
                  <a:gd name="connsiteY3" fmla="*/ 53447 h 583497"/>
                  <a:gd name="connsiteX4" fmla="*/ 714906 w 824127"/>
                  <a:gd name="connsiteY4" fmla="*/ 18695 h 583497"/>
                  <a:gd name="connsiteX5" fmla="*/ 109221 w 824127"/>
                  <a:gd name="connsiteY5" fmla="*/ 366218 h 583497"/>
                  <a:gd name="connsiteX6" fmla="*/ 0 w 824127"/>
                  <a:gd name="connsiteY6" fmla="*/ 530050 h 58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127" h="583497">
                    <a:moveTo>
                      <a:pt x="0" y="530050"/>
                    </a:moveTo>
                    <a:cubicBezTo>
                      <a:pt x="0" y="584661"/>
                      <a:pt x="49646" y="599555"/>
                      <a:pt x="109221" y="564803"/>
                    </a:cubicBezTo>
                    <a:lnTo>
                      <a:pt x="714906" y="217280"/>
                    </a:lnTo>
                    <a:cubicBezTo>
                      <a:pt x="774481" y="182527"/>
                      <a:pt x="824127" y="108058"/>
                      <a:pt x="824127" y="53447"/>
                    </a:cubicBezTo>
                    <a:cubicBezTo>
                      <a:pt x="824127" y="-1164"/>
                      <a:pt x="774481" y="-16058"/>
                      <a:pt x="714906" y="18695"/>
                    </a:cubicBezTo>
                    <a:lnTo>
                      <a:pt x="109221" y="366218"/>
                    </a:lnTo>
                    <a:cubicBezTo>
                      <a:pt x="49646" y="400970"/>
                      <a:pt x="0" y="475440"/>
                      <a:pt x="0" y="530050"/>
                    </a:cubicBezTo>
                    <a:close/>
                  </a:path>
                </a:pathLst>
              </a:custGeom>
              <a:solidFill>
                <a:srgbClr val="AEC9EF"/>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384" name="Drawing 320">
            <a:extLst>
              <a:ext uri="{FF2B5EF4-FFF2-40B4-BE49-F238E27FC236}">
                <a16:creationId xmlns:a16="http://schemas.microsoft.com/office/drawing/2014/main" id="{1F8BF463-0297-4CF8-BB7F-BD1B8C080FCB}"/>
              </a:ext>
            </a:extLst>
          </p:cNvPr>
          <p:cNvGrpSpPr/>
          <p:nvPr/>
        </p:nvGrpSpPr>
        <p:grpSpPr>
          <a:xfrm>
            <a:off x="6603791" y="-49717"/>
            <a:ext cx="720336" cy="728522"/>
            <a:chOff x="17606935" y="-132579"/>
            <a:chExt cx="1920895" cy="1942724"/>
          </a:xfrm>
          <a:solidFill>
            <a:srgbClr val="000000"/>
          </a:solidFill>
        </p:grpSpPr>
        <p:sp>
          <p:nvSpPr>
            <p:cNvPr id="385" name="Polyline: figure 384">
              <a:extLst>
                <a:ext uri="{FF2B5EF4-FFF2-40B4-BE49-F238E27FC236}">
                  <a16:creationId xmlns:a16="http://schemas.microsoft.com/office/drawing/2014/main" id="{468BE259-CE79-4F91-9EAD-027EE990CFF7}"/>
                </a:ext>
              </a:extLst>
            </p:cNvPr>
            <p:cNvSpPr/>
            <p:nvPr/>
          </p:nvSpPr>
          <p:spPr>
            <a:xfrm>
              <a:off x="17608754" y="-132579"/>
              <a:ext cx="1917725" cy="1105970"/>
            </a:xfrm>
            <a:custGeom>
              <a:avLst/>
              <a:gdLst>
                <a:gd name="connsiteX0" fmla="*/ 1879058 w 1917725"/>
                <a:gd name="connsiteY0" fmla="*/ 502052 h 1105970"/>
                <a:gd name="connsiteX1" fmla="*/ 1049580 w 1917725"/>
                <a:gd name="connsiteY1" fmla="*/ 21828 h 1105970"/>
                <a:gd name="connsiteX2" fmla="*/ 864039 w 1917725"/>
                <a:gd name="connsiteY2" fmla="*/ 21828 h 1105970"/>
                <a:gd name="connsiteX3" fmla="*/ 38200 w 1917725"/>
                <a:gd name="connsiteY3" fmla="*/ 502052 h 1105970"/>
                <a:gd name="connsiteX4" fmla="*/ 38200 w 1917725"/>
                <a:gd name="connsiteY4" fmla="*/ 607556 h 1105970"/>
                <a:gd name="connsiteX5" fmla="*/ 867677 w 1917725"/>
                <a:gd name="connsiteY5" fmla="*/ 1084142 h 1105970"/>
                <a:gd name="connsiteX6" fmla="*/ 1053219 w 1917725"/>
                <a:gd name="connsiteY6" fmla="*/ 1084142 h 1105970"/>
                <a:gd name="connsiteX7" fmla="*/ 1882696 w 1917725"/>
                <a:gd name="connsiteY7" fmla="*/ 607556 h 1105970"/>
                <a:gd name="connsiteX8" fmla="*/ 1879058 w 1917725"/>
                <a:gd name="connsiteY8" fmla="*/ 502052 h 110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7725" h="1105970">
                  <a:moveTo>
                    <a:pt x="1879058" y="502052"/>
                  </a:moveTo>
                  <a:lnTo>
                    <a:pt x="1049580" y="21828"/>
                  </a:lnTo>
                  <a:cubicBezTo>
                    <a:pt x="998648" y="-7276"/>
                    <a:pt x="914972" y="-7276"/>
                    <a:pt x="864039" y="21828"/>
                  </a:cubicBezTo>
                  <a:lnTo>
                    <a:pt x="38200" y="502052"/>
                  </a:lnTo>
                  <a:cubicBezTo>
                    <a:pt x="-12733" y="531157"/>
                    <a:pt x="-12733" y="578452"/>
                    <a:pt x="38200" y="607556"/>
                  </a:cubicBezTo>
                  <a:lnTo>
                    <a:pt x="867677" y="1084142"/>
                  </a:lnTo>
                  <a:cubicBezTo>
                    <a:pt x="918610" y="1113247"/>
                    <a:pt x="1002286" y="1113247"/>
                    <a:pt x="1053219" y="1084142"/>
                  </a:cubicBezTo>
                  <a:lnTo>
                    <a:pt x="1882696" y="607556"/>
                  </a:lnTo>
                  <a:cubicBezTo>
                    <a:pt x="1929991" y="578452"/>
                    <a:pt x="1929991" y="531157"/>
                    <a:pt x="1879058" y="502052"/>
                  </a:cubicBezTo>
                  <a:close/>
                </a:path>
              </a:pathLst>
            </a:custGeom>
            <a:solidFill>
              <a:srgbClr val="AEC9EF"/>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86" name="Polyline: figure 385">
              <a:extLst>
                <a:ext uri="{FF2B5EF4-FFF2-40B4-BE49-F238E27FC236}">
                  <a16:creationId xmlns:a16="http://schemas.microsoft.com/office/drawing/2014/main" id="{E8E4E018-39C5-4D90-8AED-D4ABB2783204}"/>
                </a:ext>
              </a:extLst>
            </p:cNvPr>
            <p:cNvSpPr/>
            <p:nvPr/>
          </p:nvSpPr>
          <p:spPr>
            <a:xfrm>
              <a:off x="18567382" y="420405"/>
              <a:ext cx="960447" cy="1389739"/>
            </a:xfrm>
            <a:custGeom>
              <a:avLst/>
              <a:gdLst>
                <a:gd name="connsiteX0" fmla="*/ 956810 w 960447"/>
                <a:gd name="connsiteY0" fmla="*/ 836754 h 1389739"/>
                <a:gd name="connsiteX1" fmla="*/ 916791 w 960447"/>
                <a:gd name="connsiteY1" fmla="*/ 891325 h 1389739"/>
                <a:gd name="connsiteX2" fmla="*/ 90952 w 960447"/>
                <a:gd name="connsiteY2" fmla="*/ 1367911 h 1389739"/>
                <a:gd name="connsiteX3" fmla="*/ 0 w 960447"/>
                <a:gd name="connsiteY3" fmla="*/ 1389739 h 1389739"/>
                <a:gd name="connsiteX4" fmla="*/ 0 w 960447"/>
                <a:gd name="connsiteY4" fmla="*/ 552985 h 1389739"/>
                <a:gd name="connsiteX5" fmla="*/ 90952 w 960447"/>
                <a:gd name="connsiteY5" fmla="*/ 531157 h 1389739"/>
                <a:gd name="connsiteX6" fmla="*/ 920429 w 960447"/>
                <a:gd name="connsiteY6" fmla="*/ 54571 h 1389739"/>
                <a:gd name="connsiteX7" fmla="*/ 960448 w 960447"/>
                <a:gd name="connsiteY7" fmla="*/ 0 h 1389739"/>
                <a:gd name="connsiteX8" fmla="*/ 960448 w 960447"/>
                <a:gd name="connsiteY8" fmla="*/ 836754 h 1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447" h="1389739">
                  <a:moveTo>
                    <a:pt x="956810" y="836754"/>
                  </a:moveTo>
                  <a:cubicBezTo>
                    <a:pt x="956810" y="858582"/>
                    <a:pt x="942258" y="876773"/>
                    <a:pt x="916791" y="891325"/>
                  </a:cubicBezTo>
                  <a:lnTo>
                    <a:pt x="90952" y="1367911"/>
                  </a:lnTo>
                  <a:cubicBezTo>
                    <a:pt x="65485" y="1382463"/>
                    <a:pt x="36381" y="1389739"/>
                    <a:pt x="0" y="1389739"/>
                  </a:cubicBezTo>
                  <a:lnTo>
                    <a:pt x="0" y="552985"/>
                  </a:lnTo>
                  <a:cubicBezTo>
                    <a:pt x="36381" y="552985"/>
                    <a:pt x="65485" y="545709"/>
                    <a:pt x="90952" y="531157"/>
                  </a:cubicBezTo>
                  <a:lnTo>
                    <a:pt x="920429" y="54571"/>
                  </a:lnTo>
                  <a:cubicBezTo>
                    <a:pt x="942258" y="43657"/>
                    <a:pt x="960448" y="25466"/>
                    <a:pt x="960448" y="0"/>
                  </a:cubicBezTo>
                  <a:lnTo>
                    <a:pt x="960448" y="836754"/>
                  </a:lnTo>
                  <a:close/>
                </a:path>
              </a:pathLst>
            </a:custGeom>
            <a:solidFill>
              <a:srgbClr val="98B9EB"/>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87" name="Polyline: figure 386">
              <a:extLst>
                <a:ext uri="{FF2B5EF4-FFF2-40B4-BE49-F238E27FC236}">
                  <a16:creationId xmlns:a16="http://schemas.microsoft.com/office/drawing/2014/main" id="{FECC4966-F443-4369-A8AE-2CBD1A95009A}"/>
                </a:ext>
              </a:extLst>
            </p:cNvPr>
            <p:cNvSpPr/>
            <p:nvPr/>
          </p:nvSpPr>
          <p:spPr>
            <a:xfrm>
              <a:off x="17606935" y="420405"/>
              <a:ext cx="960447" cy="1389739"/>
            </a:xfrm>
            <a:custGeom>
              <a:avLst/>
              <a:gdLst>
                <a:gd name="connsiteX0" fmla="*/ 0 w 960447"/>
                <a:gd name="connsiteY0" fmla="*/ 836754 h 1389739"/>
                <a:gd name="connsiteX1" fmla="*/ 40019 w 960447"/>
                <a:gd name="connsiteY1" fmla="*/ 891325 h 1389739"/>
                <a:gd name="connsiteX2" fmla="*/ 869496 w 960447"/>
                <a:gd name="connsiteY2" fmla="*/ 1367911 h 1389739"/>
                <a:gd name="connsiteX3" fmla="*/ 960448 w 960447"/>
                <a:gd name="connsiteY3" fmla="*/ 1389739 h 1389739"/>
                <a:gd name="connsiteX4" fmla="*/ 960448 w 960447"/>
                <a:gd name="connsiteY4" fmla="*/ 552985 h 1389739"/>
                <a:gd name="connsiteX5" fmla="*/ 869496 w 960447"/>
                <a:gd name="connsiteY5" fmla="*/ 531157 h 1389739"/>
                <a:gd name="connsiteX6" fmla="*/ 40019 w 960447"/>
                <a:gd name="connsiteY6" fmla="*/ 54571 h 1389739"/>
                <a:gd name="connsiteX7" fmla="*/ 0 w 960447"/>
                <a:gd name="connsiteY7" fmla="*/ 0 h 1389739"/>
                <a:gd name="connsiteX8" fmla="*/ 0 w 960447"/>
                <a:gd name="connsiteY8" fmla="*/ 836754 h 1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447" h="1389739">
                  <a:moveTo>
                    <a:pt x="0" y="836754"/>
                  </a:moveTo>
                  <a:cubicBezTo>
                    <a:pt x="0" y="858582"/>
                    <a:pt x="14552" y="876773"/>
                    <a:pt x="40019" y="891325"/>
                  </a:cubicBezTo>
                  <a:lnTo>
                    <a:pt x="869496" y="1367911"/>
                  </a:lnTo>
                  <a:cubicBezTo>
                    <a:pt x="894963" y="1382463"/>
                    <a:pt x="924067" y="1389739"/>
                    <a:pt x="960448" y="1389739"/>
                  </a:cubicBezTo>
                  <a:lnTo>
                    <a:pt x="960448" y="552985"/>
                  </a:lnTo>
                  <a:cubicBezTo>
                    <a:pt x="924067" y="552985"/>
                    <a:pt x="894963" y="545709"/>
                    <a:pt x="869496" y="531157"/>
                  </a:cubicBezTo>
                  <a:lnTo>
                    <a:pt x="40019" y="54571"/>
                  </a:lnTo>
                  <a:cubicBezTo>
                    <a:pt x="18190" y="43657"/>
                    <a:pt x="0" y="25466"/>
                    <a:pt x="0" y="0"/>
                  </a:cubicBezTo>
                  <a:lnTo>
                    <a:pt x="0" y="836754"/>
                  </a:lnTo>
                  <a:close/>
                </a:path>
              </a:pathLst>
            </a:custGeom>
            <a:solidFill>
              <a:srgbClr val="82A9E8"/>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388" name="Drawing 319">
            <a:extLst>
              <a:ext uri="{FF2B5EF4-FFF2-40B4-BE49-F238E27FC236}">
                <a16:creationId xmlns:a16="http://schemas.microsoft.com/office/drawing/2014/main" id="{39DC15E1-382B-4586-9D42-0B8009979D3E}"/>
              </a:ext>
            </a:extLst>
          </p:cNvPr>
          <p:cNvGrpSpPr/>
          <p:nvPr/>
        </p:nvGrpSpPr>
        <p:grpSpPr>
          <a:xfrm>
            <a:off x="8636160" y="2587090"/>
            <a:ext cx="1114472" cy="1127137"/>
            <a:chOff x="23026584" y="6898907"/>
            <a:chExt cx="2971926" cy="3005698"/>
          </a:xfrm>
          <a:solidFill>
            <a:srgbClr val="000000"/>
          </a:solidFill>
        </p:grpSpPr>
        <p:sp>
          <p:nvSpPr>
            <p:cNvPr id="389" name="Polyline: figure 388">
              <a:extLst>
                <a:ext uri="{FF2B5EF4-FFF2-40B4-BE49-F238E27FC236}">
                  <a16:creationId xmlns:a16="http://schemas.microsoft.com/office/drawing/2014/main" id="{3ADE5EFF-3288-44B5-8F54-862099CF75A2}"/>
                </a:ext>
              </a:extLst>
            </p:cNvPr>
            <p:cNvSpPr/>
            <p:nvPr/>
          </p:nvSpPr>
          <p:spPr>
            <a:xfrm>
              <a:off x="23029398" y="6898907"/>
              <a:ext cx="2967021" cy="1711109"/>
            </a:xfrm>
            <a:custGeom>
              <a:avLst/>
              <a:gdLst>
                <a:gd name="connsiteX0" fmla="*/ 2907197 w 2967021"/>
                <a:gd name="connsiteY0" fmla="*/ 776754 h 1711109"/>
                <a:gd name="connsiteX1" fmla="*/ 1623865 w 2967021"/>
                <a:gd name="connsiteY1" fmla="*/ 33772 h 1711109"/>
                <a:gd name="connsiteX2" fmla="*/ 1336804 w 2967021"/>
                <a:gd name="connsiteY2" fmla="*/ 33772 h 1711109"/>
                <a:gd name="connsiteX3" fmla="*/ 59101 w 2967021"/>
                <a:gd name="connsiteY3" fmla="*/ 776754 h 1711109"/>
                <a:gd name="connsiteX4" fmla="*/ 59101 w 2967021"/>
                <a:gd name="connsiteY4" fmla="*/ 939984 h 1711109"/>
                <a:gd name="connsiteX5" fmla="*/ 1342433 w 2967021"/>
                <a:gd name="connsiteY5" fmla="*/ 1677337 h 1711109"/>
                <a:gd name="connsiteX6" fmla="*/ 1629494 w 2967021"/>
                <a:gd name="connsiteY6" fmla="*/ 1677337 h 1711109"/>
                <a:gd name="connsiteX7" fmla="*/ 2912826 w 2967021"/>
                <a:gd name="connsiteY7" fmla="*/ 939984 h 1711109"/>
                <a:gd name="connsiteX8" fmla="*/ 2907197 w 2967021"/>
                <a:gd name="connsiteY8" fmla="*/ 776754 h 171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7021" h="1711109">
                  <a:moveTo>
                    <a:pt x="2907197" y="776754"/>
                  </a:moveTo>
                  <a:lnTo>
                    <a:pt x="1623865" y="33772"/>
                  </a:lnTo>
                  <a:cubicBezTo>
                    <a:pt x="1545064" y="-11257"/>
                    <a:pt x="1415605" y="-11257"/>
                    <a:pt x="1336804" y="33772"/>
                  </a:cubicBezTo>
                  <a:lnTo>
                    <a:pt x="59101" y="776754"/>
                  </a:lnTo>
                  <a:cubicBezTo>
                    <a:pt x="-19700" y="821783"/>
                    <a:pt x="-19700" y="894955"/>
                    <a:pt x="59101" y="939984"/>
                  </a:cubicBezTo>
                  <a:lnTo>
                    <a:pt x="1342433" y="1677337"/>
                  </a:lnTo>
                  <a:cubicBezTo>
                    <a:pt x="1421234" y="1722367"/>
                    <a:pt x="1550693" y="1722367"/>
                    <a:pt x="1629494" y="1677337"/>
                  </a:cubicBezTo>
                  <a:lnTo>
                    <a:pt x="2912826" y="939984"/>
                  </a:lnTo>
                  <a:cubicBezTo>
                    <a:pt x="2985998" y="894955"/>
                    <a:pt x="2985998" y="821783"/>
                    <a:pt x="2907197" y="776754"/>
                  </a:cubicBezTo>
                  <a:close/>
                </a:path>
              </a:pathLst>
            </a:custGeom>
            <a:solidFill>
              <a:srgbClr val="AEC9EF"/>
            </a:solidFill>
            <a:ln w="56251"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90" name="Polyline: figure 389">
              <a:extLst>
                <a:ext uri="{FF2B5EF4-FFF2-40B4-BE49-F238E27FC236}">
                  <a16:creationId xmlns:a16="http://schemas.microsoft.com/office/drawing/2014/main" id="{257E7E1C-779F-4BAB-A3A8-633C5A2AD996}"/>
                </a:ext>
              </a:extLst>
            </p:cNvPr>
            <p:cNvSpPr/>
            <p:nvPr/>
          </p:nvSpPr>
          <p:spPr>
            <a:xfrm>
              <a:off x="24512547" y="7754461"/>
              <a:ext cx="1485963" cy="2150144"/>
            </a:xfrm>
            <a:custGeom>
              <a:avLst/>
              <a:gdLst>
                <a:gd name="connsiteX0" fmla="*/ 1480335 w 1485963"/>
                <a:gd name="connsiteY0" fmla="*/ 1294589 h 2150144"/>
                <a:gd name="connsiteX1" fmla="*/ 1418420 w 1485963"/>
                <a:gd name="connsiteY1" fmla="*/ 1379019 h 2150144"/>
                <a:gd name="connsiteX2" fmla="*/ 140716 w 1485963"/>
                <a:gd name="connsiteY2" fmla="*/ 2116372 h 2150144"/>
                <a:gd name="connsiteX3" fmla="*/ 0 w 1485963"/>
                <a:gd name="connsiteY3" fmla="*/ 2150144 h 2150144"/>
                <a:gd name="connsiteX4" fmla="*/ 0 w 1485963"/>
                <a:gd name="connsiteY4" fmla="*/ 855555 h 2150144"/>
                <a:gd name="connsiteX5" fmla="*/ 140716 w 1485963"/>
                <a:gd name="connsiteY5" fmla="*/ 821783 h 2150144"/>
                <a:gd name="connsiteX6" fmla="*/ 1424048 w 1485963"/>
                <a:gd name="connsiteY6" fmla="*/ 84430 h 2150144"/>
                <a:gd name="connsiteX7" fmla="*/ 1485963 w 1485963"/>
                <a:gd name="connsiteY7" fmla="*/ 0 h 2150144"/>
                <a:gd name="connsiteX8" fmla="*/ 1485963 w 1485963"/>
                <a:gd name="connsiteY8" fmla="*/ 1294589 h 2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5963" h="2150144">
                  <a:moveTo>
                    <a:pt x="1480335" y="1294589"/>
                  </a:moveTo>
                  <a:cubicBezTo>
                    <a:pt x="1480335" y="1328361"/>
                    <a:pt x="1457820" y="1356504"/>
                    <a:pt x="1418420" y="1379019"/>
                  </a:cubicBezTo>
                  <a:lnTo>
                    <a:pt x="140716" y="2116372"/>
                  </a:lnTo>
                  <a:cubicBezTo>
                    <a:pt x="101316" y="2138887"/>
                    <a:pt x="56286" y="2150144"/>
                    <a:pt x="0" y="2150144"/>
                  </a:cubicBezTo>
                  <a:lnTo>
                    <a:pt x="0" y="855555"/>
                  </a:lnTo>
                  <a:cubicBezTo>
                    <a:pt x="56286" y="855555"/>
                    <a:pt x="101316" y="844297"/>
                    <a:pt x="140716" y="821783"/>
                  </a:cubicBezTo>
                  <a:lnTo>
                    <a:pt x="1424048" y="84430"/>
                  </a:lnTo>
                  <a:cubicBezTo>
                    <a:pt x="1457820" y="67544"/>
                    <a:pt x="1485963" y="39401"/>
                    <a:pt x="1485963" y="0"/>
                  </a:cubicBezTo>
                  <a:lnTo>
                    <a:pt x="1485963" y="1294589"/>
                  </a:lnTo>
                  <a:close/>
                </a:path>
              </a:pathLst>
            </a:custGeom>
            <a:solidFill>
              <a:srgbClr val="98B9EB"/>
            </a:solidFill>
            <a:ln w="56251"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91" name="Polyline: figure 390">
              <a:extLst>
                <a:ext uri="{FF2B5EF4-FFF2-40B4-BE49-F238E27FC236}">
                  <a16:creationId xmlns:a16="http://schemas.microsoft.com/office/drawing/2014/main" id="{F4EB563C-6865-44F1-9601-7B8F062F9C9E}"/>
                </a:ext>
              </a:extLst>
            </p:cNvPr>
            <p:cNvSpPr/>
            <p:nvPr/>
          </p:nvSpPr>
          <p:spPr>
            <a:xfrm>
              <a:off x="23026584" y="7754461"/>
              <a:ext cx="1485963" cy="2150144"/>
            </a:xfrm>
            <a:custGeom>
              <a:avLst/>
              <a:gdLst>
                <a:gd name="connsiteX0" fmla="*/ 0 w 1485963"/>
                <a:gd name="connsiteY0" fmla="*/ 1294589 h 2150144"/>
                <a:gd name="connsiteX1" fmla="*/ 61915 w 1485963"/>
                <a:gd name="connsiteY1" fmla="*/ 1379019 h 2150144"/>
                <a:gd name="connsiteX2" fmla="*/ 1345247 w 1485963"/>
                <a:gd name="connsiteY2" fmla="*/ 2116372 h 2150144"/>
                <a:gd name="connsiteX3" fmla="*/ 1485963 w 1485963"/>
                <a:gd name="connsiteY3" fmla="*/ 2150144 h 2150144"/>
                <a:gd name="connsiteX4" fmla="*/ 1485963 w 1485963"/>
                <a:gd name="connsiteY4" fmla="*/ 855555 h 2150144"/>
                <a:gd name="connsiteX5" fmla="*/ 1345247 w 1485963"/>
                <a:gd name="connsiteY5" fmla="*/ 821783 h 2150144"/>
                <a:gd name="connsiteX6" fmla="*/ 61915 w 1485963"/>
                <a:gd name="connsiteY6" fmla="*/ 84430 h 2150144"/>
                <a:gd name="connsiteX7" fmla="*/ 0 w 1485963"/>
                <a:gd name="connsiteY7" fmla="*/ 0 h 2150144"/>
                <a:gd name="connsiteX8" fmla="*/ 0 w 1485963"/>
                <a:gd name="connsiteY8" fmla="*/ 1294589 h 2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5963" h="2150144">
                  <a:moveTo>
                    <a:pt x="0" y="1294589"/>
                  </a:moveTo>
                  <a:cubicBezTo>
                    <a:pt x="0" y="1328361"/>
                    <a:pt x="22515" y="1356504"/>
                    <a:pt x="61915" y="1379019"/>
                  </a:cubicBezTo>
                  <a:lnTo>
                    <a:pt x="1345247" y="2116372"/>
                  </a:lnTo>
                  <a:cubicBezTo>
                    <a:pt x="1384648" y="2138887"/>
                    <a:pt x="1429677" y="2150144"/>
                    <a:pt x="1485963" y="2150144"/>
                  </a:cubicBezTo>
                  <a:lnTo>
                    <a:pt x="1485963" y="855555"/>
                  </a:lnTo>
                  <a:cubicBezTo>
                    <a:pt x="1429677" y="855555"/>
                    <a:pt x="1384648" y="844297"/>
                    <a:pt x="1345247" y="821783"/>
                  </a:cubicBezTo>
                  <a:lnTo>
                    <a:pt x="61915" y="84430"/>
                  </a:lnTo>
                  <a:cubicBezTo>
                    <a:pt x="28143" y="67544"/>
                    <a:pt x="0" y="39401"/>
                    <a:pt x="0" y="0"/>
                  </a:cubicBezTo>
                  <a:lnTo>
                    <a:pt x="0" y="1294589"/>
                  </a:lnTo>
                  <a:close/>
                </a:path>
              </a:pathLst>
            </a:custGeom>
            <a:solidFill>
              <a:srgbClr val="82A9E8"/>
            </a:solidFill>
            <a:ln w="56251"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sp>
        <p:nvSpPr>
          <p:cNvPr id="2" name="Rectangle 1">
            <a:extLst>
              <a:ext uri="{FF2B5EF4-FFF2-40B4-BE49-F238E27FC236}">
                <a16:creationId xmlns:a16="http://schemas.microsoft.com/office/drawing/2014/main" id="{33E37C77-19F4-4733-9B49-398F51D0AC0E}"/>
              </a:ext>
            </a:extLst>
          </p:cNvPr>
          <p:cNvSpPr/>
          <p:nvPr/>
        </p:nvSpPr>
        <p:spPr>
          <a:xfrm>
            <a:off x="159017" y="192967"/>
            <a:ext cx="3038011" cy="523220"/>
          </a:xfrm>
          <a:prstGeom prst="rect">
            <a:avLst/>
          </a:prstGeom>
          <a:noFill/>
        </p:spPr>
        <p:txBody>
          <a:bodyPr wrap="none" lIns="91440" tIns="45720" rIns="91440" bIns="45720">
            <a:spAutoFit/>
          </a:bodyPr>
          <a:lstStyle/>
          <a:p>
            <a:pPr algn="ctr"/>
            <a:r>
              <a:rPr lang="en-US" sz="2800" b="1" cap="none" spc="0" dirty="0">
                <a:ln w="6600">
                  <a:solidFill>
                    <a:schemeClr val="accent2"/>
                  </a:solidFill>
                  <a:prstDash val="solid"/>
                </a:ln>
                <a:solidFill>
                  <a:srgbClr val="FFFFFF"/>
                </a:solidFill>
                <a:effectLst>
                  <a:outerShdw dist="38100" dir="2700000" algn="tl" rotWithShape="0">
                    <a:schemeClr val="accent2"/>
                  </a:outerShdw>
                </a:effectLst>
              </a:rPr>
              <a:t>Swirling Hurricane</a:t>
            </a:r>
          </a:p>
        </p:txBody>
      </p:sp>
    </p:spTree>
    <p:extLst>
      <p:ext uri="{BB962C8B-B14F-4D97-AF65-F5344CB8AC3E}">
        <p14:creationId xmlns:p14="http://schemas.microsoft.com/office/powerpoint/2010/main" val="2786678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Drawing 317">
            <a:extLst>
              <a:ext uri="{FF2B5EF4-FFF2-40B4-BE49-F238E27FC236}">
                <a16:creationId xmlns:a16="http://schemas.microsoft.com/office/drawing/2014/main" id="{EC24B2F0-6DB3-41CD-9641-1893974838EC}"/>
              </a:ext>
            </a:extLst>
          </p:cNvPr>
          <p:cNvSpPr/>
          <p:nvPr/>
        </p:nvSpPr>
        <p:spPr>
          <a:xfrm>
            <a:off x="-519678" y="-659702"/>
            <a:ext cx="10124013" cy="6462904"/>
          </a:xfrm>
          <a:custGeom>
            <a:avLst/>
            <a:gdLst>
              <a:gd name="connsiteX0" fmla="*/ 16009199 w 17176121"/>
              <a:gd name="connsiteY0" fmla="*/ 3237368 h 10964785"/>
              <a:gd name="connsiteX1" fmla="*/ 15295569 w 17176121"/>
              <a:gd name="connsiteY1" fmla="*/ 2823892 h 10964785"/>
              <a:gd name="connsiteX2" fmla="*/ 14581939 w 17176121"/>
              <a:gd name="connsiteY2" fmla="*/ 3237368 h 10964785"/>
              <a:gd name="connsiteX3" fmla="*/ 15295569 w 17176121"/>
              <a:gd name="connsiteY3" fmla="*/ 3650845 h 10964785"/>
              <a:gd name="connsiteX4" fmla="*/ 16009199 w 17176121"/>
              <a:gd name="connsiteY4" fmla="*/ 3237368 h 10964785"/>
              <a:gd name="connsiteX5" fmla="*/ 15295569 w 17176121"/>
              <a:gd name="connsiteY5" fmla="*/ 2860645 h 10964785"/>
              <a:gd name="connsiteX6" fmla="*/ 15947943 w 17176121"/>
              <a:gd name="connsiteY6" fmla="*/ 3237368 h 10964785"/>
              <a:gd name="connsiteX7" fmla="*/ 15295569 w 17176121"/>
              <a:gd name="connsiteY7" fmla="*/ 3614091 h 10964785"/>
              <a:gd name="connsiteX8" fmla="*/ 14643195 w 17176121"/>
              <a:gd name="connsiteY8" fmla="*/ 3237368 h 10964785"/>
              <a:gd name="connsiteX9" fmla="*/ 15295569 w 17176121"/>
              <a:gd name="connsiteY9" fmla="*/ 2860645 h 10964785"/>
              <a:gd name="connsiteX10" fmla="*/ 1427260 w 17176121"/>
              <a:gd name="connsiteY10" fmla="*/ 7124048 h 10964785"/>
              <a:gd name="connsiteX11" fmla="*/ 713630 w 17176121"/>
              <a:gd name="connsiteY11" fmla="*/ 6710571 h 10964785"/>
              <a:gd name="connsiteX12" fmla="*/ 0 w 17176121"/>
              <a:gd name="connsiteY12" fmla="*/ 7124048 h 10964785"/>
              <a:gd name="connsiteX13" fmla="*/ 713630 w 17176121"/>
              <a:gd name="connsiteY13" fmla="*/ 7534461 h 10964785"/>
              <a:gd name="connsiteX14" fmla="*/ 1427260 w 17176121"/>
              <a:gd name="connsiteY14" fmla="*/ 7124048 h 10964785"/>
              <a:gd name="connsiteX15" fmla="*/ 713630 w 17176121"/>
              <a:gd name="connsiteY15" fmla="*/ 6747325 h 10964785"/>
              <a:gd name="connsiteX16" fmla="*/ 1366004 w 17176121"/>
              <a:gd name="connsiteY16" fmla="*/ 7124048 h 10964785"/>
              <a:gd name="connsiteX17" fmla="*/ 713630 w 17176121"/>
              <a:gd name="connsiteY17" fmla="*/ 7500771 h 10964785"/>
              <a:gd name="connsiteX18" fmla="*/ 61256 w 17176121"/>
              <a:gd name="connsiteY18" fmla="*/ 7124048 h 10964785"/>
              <a:gd name="connsiteX19" fmla="*/ 713630 w 17176121"/>
              <a:gd name="connsiteY19" fmla="*/ 6747325 h 10964785"/>
              <a:gd name="connsiteX20" fmla="*/ 9099547 w 17176121"/>
              <a:gd name="connsiteY20" fmla="*/ 2153141 h 10964785"/>
              <a:gd name="connsiteX21" fmla="*/ 9954065 w 17176121"/>
              <a:gd name="connsiteY21" fmla="*/ 1660032 h 10964785"/>
              <a:gd name="connsiteX22" fmla="*/ 10085764 w 17176121"/>
              <a:gd name="connsiteY22" fmla="*/ 1653906 h 10964785"/>
              <a:gd name="connsiteX23" fmla="*/ 10098016 w 17176121"/>
              <a:gd name="connsiteY23" fmla="*/ 1577336 h 10964785"/>
              <a:gd name="connsiteX24" fmla="*/ 10934157 w 17176121"/>
              <a:gd name="connsiteY24" fmla="*/ 1096479 h 10964785"/>
              <a:gd name="connsiteX25" fmla="*/ 9298628 w 17176121"/>
              <a:gd name="connsiteY25" fmla="*/ 147014 h 10964785"/>
              <a:gd name="connsiteX26" fmla="*/ 7464017 w 17176121"/>
              <a:gd name="connsiteY26" fmla="*/ 1203676 h 10964785"/>
              <a:gd name="connsiteX27" fmla="*/ 9099547 w 17176121"/>
              <a:gd name="connsiteY27" fmla="*/ 2153141 h 10964785"/>
              <a:gd name="connsiteX28" fmla="*/ 10869838 w 17176121"/>
              <a:gd name="connsiteY28" fmla="*/ 1096479 h 10964785"/>
              <a:gd name="connsiteX29" fmla="*/ 10064325 w 17176121"/>
              <a:gd name="connsiteY29" fmla="*/ 1562023 h 10964785"/>
              <a:gd name="connsiteX30" fmla="*/ 9935688 w 17176121"/>
              <a:gd name="connsiteY30" fmla="*/ 1571211 h 10964785"/>
              <a:gd name="connsiteX31" fmla="*/ 9920374 w 17176121"/>
              <a:gd name="connsiteY31" fmla="*/ 1644718 h 10964785"/>
              <a:gd name="connsiteX32" fmla="*/ 9096484 w 17176121"/>
              <a:gd name="connsiteY32" fmla="*/ 2119450 h 10964785"/>
              <a:gd name="connsiteX33" fmla="*/ 7522211 w 17176121"/>
              <a:gd name="connsiteY33" fmla="*/ 1206739 h 10964785"/>
              <a:gd name="connsiteX34" fmla="*/ 9295565 w 17176121"/>
              <a:gd name="connsiteY34" fmla="*/ 183767 h 10964785"/>
              <a:gd name="connsiteX35" fmla="*/ 10869838 w 17176121"/>
              <a:gd name="connsiteY35" fmla="*/ 1096479 h 10964785"/>
              <a:gd name="connsiteX36" fmla="*/ 15353762 w 17176121"/>
              <a:gd name="connsiteY36" fmla="*/ 4235838 h 10964785"/>
              <a:gd name="connsiteX37" fmla="*/ 17176122 w 17176121"/>
              <a:gd name="connsiteY37" fmla="*/ 3182238 h 10964785"/>
              <a:gd name="connsiteX38" fmla="*/ 15672292 w 17176121"/>
              <a:gd name="connsiteY38" fmla="*/ 2312406 h 10964785"/>
              <a:gd name="connsiteX39" fmla="*/ 16692201 w 17176121"/>
              <a:gd name="connsiteY39" fmla="*/ 1724350 h 10964785"/>
              <a:gd name="connsiteX40" fmla="*/ 15883624 w 17176121"/>
              <a:gd name="connsiteY40" fmla="*/ 1255744 h 10964785"/>
              <a:gd name="connsiteX41" fmla="*/ 15880562 w 17176121"/>
              <a:gd name="connsiteY41" fmla="*/ 1188362 h 10964785"/>
              <a:gd name="connsiteX42" fmla="*/ 16370608 w 17176121"/>
              <a:gd name="connsiteY42" fmla="*/ 903523 h 10964785"/>
              <a:gd name="connsiteX43" fmla="*/ 15473211 w 17176121"/>
              <a:gd name="connsiteY43" fmla="*/ 385911 h 10964785"/>
              <a:gd name="connsiteX44" fmla="*/ 14333853 w 17176121"/>
              <a:gd name="connsiteY44" fmla="*/ 1047474 h 10964785"/>
              <a:gd name="connsiteX45" fmla="*/ 15231250 w 17176121"/>
              <a:gd name="connsiteY45" fmla="*/ 1565085 h 10964785"/>
              <a:gd name="connsiteX46" fmla="*/ 15733548 w 17176121"/>
              <a:gd name="connsiteY46" fmla="*/ 1274120 h 10964785"/>
              <a:gd name="connsiteX47" fmla="*/ 15849934 w 17176121"/>
              <a:gd name="connsiteY47" fmla="*/ 1277183 h 10964785"/>
              <a:gd name="connsiteX48" fmla="*/ 16624819 w 17176121"/>
              <a:gd name="connsiteY48" fmla="*/ 1727413 h 10964785"/>
              <a:gd name="connsiteX49" fmla="*/ 15604911 w 17176121"/>
              <a:gd name="connsiteY49" fmla="*/ 2315469 h 10964785"/>
              <a:gd name="connsiteX50" fmla="*/ 17108740 w 17176121"/>
              <a:gd name="connsiteY50" fmla="*/ 3185301 h 10964785"/>
              <a:gd name="connsiteX51" fmla="*/ 15320072 w 17176121"/>
              <a:gd name="connsiteY51" fmla="*/ 4220524 h 10964785"/>
              <a:gd name="connsiteX52" fmla="*/ 15206748 w 17176121"/>
              <a:gd name="connsiteY52" fmla="*/ 4217461 h 10964785"/>
              <a:gd name="connsiteX53" fmla="*/ 13644726 w 17176121"/>
              <a:gd name="connsiteY53" fmla="*/ 3313938 h 10964785"/>
              <a:gd name="connsiteX54" fmla="*/ 13635538 w 17176121"/>
              <a:gd name="connsiteY54" fmla="*/ 3310875 h 10964785"/>
              <a:gd name="connsiteX55" fmla="*/ 11617159 w 17176121"/>
              <a:gd name="connsiteY55" fmla="*/ 4474735 h 10964785"/>
              <a:gd name="connsiteX56" fmla="*/ 13503837 w 17176121"/>
              <a:gd name="connsiteY56" fmla="*/ 5565088 h 10964785"/>
              <a:gd name="connsiteX57" fmla="*/ 13500774 w 17176121"/>
              <a:gd name="connsiteY57" fmla="*/ 5632469 h 10964785"/>
              <a:gd name="connsiteX58" fmla="*/ 13071984 w 17176121"/>
              <a:gd name="connsiteY58" fmla="*/ 5880555 h 10964785"/>
              <a:gd name="connsiteX59" fmla="*/ 12315475 w 17176121"/>
              <a:gd name="connsiteY59" fmla="*/ 5451765 h 10964785"/>
              <a:gd name="connsiteX60" fmla="*/ 11770298 w 17176121"/>
              <a:gd name="connsiteY60" fmla="*/ 5758044 h 10964785"/>
              <a:gd name="connsiteX61" fmla="*/ 9222058 w 17176121"/>
              <a:gd name="connsiteY61" fmla="*/ 4290968 h 10964785"/>
              <a:gd name="connsiteX62" fmla="*/ 12140896 w 17176121"/>
              <a:gd name="connsiteY62" fmla="*/ 2606434 h 10964785"/>
              <a:gd name="connsiteX63" fmla="*/ 12254219 w 17176121"/>
              <a:gd name="connsiteY63" fmla="*/ 2606434 h 10964785"/>
              <a:gd name="connsiteX64" fmla="*/ 13329259 w 17176121"/>
              <a:gd name="connsiteY64" fmla="*/ 3225117 h 10964785"/>
              <a:gd name="connsiteX65" fmla="*/ 14398172 w 17176121"/>
              <a:gd name="connsiteY65" fmla="*/ 2612559 h 10964785"/>
              <a:gd name="connsiteX66" fmla="*/ 12082703 w 17176121"/>
              <a:gd name="connsiteY66" fmla="*/ 1277183 h 10964785"/>
              <a:gd name="connsiteX67" fmla="*/ 11013790 w 17176121"/>
              <a:gd name="connsiteY67" fmla="*/ 1889741 h 10964785"/>
              <a:gd name="connsiteX68" fmla="*/ 12113331 w 17176121"/>
              <a:gd name="connsiteY68" fmla="*/ 2523738 h 10964785"/>
              <a:gd name="connsiteX69" fmla="*/ 12113331 w 17176121"/>
              <a:gd name="connsiteY69" fmla="*/ 2588057 h 10964785"/>
              <a:gd name="connsiteX70" fmla="*/ 9194493 w 17176121"/>
              <a:gd name="connsiteY70" fmla="*/ 4272591 h 10964785"/>
              <a:gd name="connsiteX71" fmla="*/ 9142426 w 17176121"/>
              <a:gd name="connsiteY71" fmla="*/ 4241963 h 10964785"/>
              <a:gd name="connsiteX72" fmla="*/ 9133238 w 17176121"/>
              <a:gd name="connsiteY72" fmla="*/ 4238900 h 10964785"/>
              <a:gd name="connsiteX73" fmla="*/ 7562026 w 17176121"/>
              <a:gd name="connsiteY73" fmla="*/ 5145486 h 10964785"/>
              <a:gd name="connsiteX74" fmla="*/ 7543650 w 17176121"/>
              <a:gd name="connsiteY74" fmla="*/ 5148549 h 10964785"/>
              <a:gd name="connsiteX75" fmla="*/ 7525273 w 17176121"/>
              <a:gd name="connsiteY75" fmla="*/ 5166925 h 10964785"/>
              <a:gd name="connsiteX76" fmla="*/ 5016849 w 17176121"/>
              <a:gd name="connsiteY76" fmla="*/ 6615625 h 10964785"/>
              <a:gd name="connsiteX77" fmla="*/ 3130171 w 17176121"/>
              <a:gd name="connsiteY77" fmla="*/ 5513021 h 10964785"/>
              <a:gd name="connsiteX78" fmla="*/ 3127108 w 17176121"/>
              <a:gd name="connsiteY78" fmla="*/ 5445639 h 10964785"/>
              <a:gd name="connsiteX79" fmla="*/ 3310875 w 17176121"/>
              <a:gd name="connsiteY79" fmla="*/ 5341504 h 10964785"/>
              <a:gd name="connsiteX80" fmla="*/ 1623278 w 17176121"/>
              <a:gd name="connsiteY80" fmla="*/ 4367538 h 10964785"/>
              <a:gd name="connsiteX81" fmla="*/ 1614090 w 17176121"/>
              <a:gd name="connsiteY81" fmla="*/ 4364475 h 10964785"/>
              <a:gd name="connsiteX82" fmla="*/ 1099541 w 17176121"/>
              <a:gd name="connsiteY82" fmla="*/ 4661565 h 10964785"/>
              <a:gd name="connsiteX83" fmla="*/ 2787138 w 17176121"/>
              <a:gd name="connsiteY83" fmla="*/ 5635532 h 10964785"/>
              <a:gd name="connsiteX84" fmla="*/ 2796327 w 17176121"/>
              <a:gd name="connsiteY84" fmla="*/ 5638595 h 10964785"/>
              <a:gd name="connsiteX85" fmla="*/ 2986220 w 17176121"/>
              <a:gd name="connsiteY85" fmla="*/ 5528335 h 10964785"/>
              <a:gd name="connsiteX86" fmla="*/ 3102606 w 17176121"/>
              <a:gd name="connsiteY86" fmla="*/ 5531398 h 10964785"/>
              <a:gd name="connsiteX87" fmla="*/ 4989284 w 17176121"/>
              <a:gd name="connsiteY87" fmla="*/ 6630939 h 10964785"/>
              <a:gd name="connsiteX88" fmla="*/ 4584995 w 17176121"/>
              <a:gd name="connsiteY88" fmla="*/ 6863711 h 10964785"/>
              <a:gd name="connsiteX89" fmla="*/ 4560493 w 17176121"/>
              <a:gd name="connsiteY89" fmla="*/ 6875962 h 10964785"/>
              <a:gd name="connsiteX90" fmla="*/ 6208274 w 17176121"/>
              <a:gd name="connsiteY90" fmla="*/ 7825426 h 10964785"/>
              <a:gd name="connsiteX91" fmla="*/ 6214399 w 17176121"/>
              <a:gd name="connsiteY91" fmla="*/ 7880556 h 10964785"/>
              <a:gd name="connsiteX92" fmla="*/ 3595715 w 17176121"/>
              <a:gd name="connsiteY92" fmla="*/ 9393575 h 10964785"/>
              <a:gd name="connsiteX93" fmla="*/ 2306280 w 17176121"/>
              <a:gd name="connsiteY93" fmla="*/ 8646253 h 10964785"/>
              <a:gd name="connsiteX94" fmla="*/ 2297092 w 17176121"/>
              <a:gd name="connsiteY94" fmla="*/ 8643191 h 10964785"/>
              <a:gd name="connsiteX95" fmla="*/ 1154672 w 17176121"/>
              <a:gd name="connsiteY95" fmla="*/ 9301691 h 10964785"/>
              <a:gd name="connsiteX96" fmla="*/ 3822361 w 17176121"/>
              <a:gd name="connsiteY96" fmla="*/ 10848399 h 10964785"/>
              <a:gd name="connsiteX97" fmla="*/ 3831549 w 17176121"/>
              <a:gd name="connsiteY97" fmla="*/ 10851461 h 10964785"/>
              <a:gd name="connsiteX98" fmla="*/ 4373663 w 17176121"/>
              <a:gd name="connsiteY98" fmla="*/ 10539058 h 10964785"/>
              <a:gd name="connsiteX99" fmla="*/ 4477798 w 17176121"/>
              <a:gd name="connsiteY99" fmla="*/ 10535995 h 10964785"/>
              <a:gd name="connsiteX100" fmla="*/ 5099544 w 17176121"/>
              <a:gd name="connsiteY100" fmla="*/ 10894341 h 10964785"/>
              <a:gd name="connsiteX101" fmla="*/ 5108733 w 17176121"/>
              <a:gd name="connsiteY101" fmla="*/ 10897403 h 10964785"/>
              <a:gd name="connsiteX102" fmla="*/ 5776421 w 17176121"/>
              <a:gd name="connsiteY102" fmla="*/ 10511493 h 10964785"/>
              <a:gd name="connsiteX103" fmla="*/ 6441046 w 17176121"/>
              <a:gd name="connsiteY103" fmla="*/ 10906592 h 10964785"/>
              <a:gd name="connsiteX104" fmla="*/ 7105671 w 17176121"/>
              <a:gd name="connsiteY104" fmla="*/ 10523744 h 10964785"/>
              <a:gd name="connsiteX105" fmla="*/ 7200618 w 17176121"/>
              <a:gd name="connsiteY105" fmla="*/ 10520681 h 10964785"/>
              <a:gd name="connsiteX106" fmla="*/ 7513022 w 17176121"/>
              <a:gd name="connsiteY106" fmla="*/ 10701385 h 10964785"/>
              <a:gd name="connsiteX107" fmla="*/ 8284845 w 17176121"/>
              <a:gd name="connsiteY107" fmla="*/ 10257281 h 10964785"/>
              <a:gd name="connsiteX108" fmla="*/ 7513022 w 17176121"/>
              <a:gd name="connsiteY108" fmla="*/ 9813176 h 10964785"/>
              <a:gd name="connsiteX109" fmla="*/ 6741199 w 17176121"/>
              <a:gd name="connsiteY109" fmla="*/ 10260344 h 10964785"/>
              <a:gd name="connsiteX110" fmla="*/ 7059729 w 17176121"/>
              <a:gd name="connsiteY110" fmla="*/ 10444111 h 10964785"/>
              <a:gd name="connsiteX111" fmla="*/ 7068918 w 17176121"/>
              <a:gd name="connsiteY111" fmla="*/ 10511493 h 10964785"/>
              <a:gd name="connsiteX112" fmla="*/ 6441046 w 17176121"/>
              <a:gd name="connsiteY112" fmla="*/ 10872901 h 10964785"/>
              <a:gd name="connsiteX113" fmla="*/ 5776421 w 17176121"/>
              <a:gd name="connsiteY113" fmla="*/ 10477802 h 10964785"/>
              <a:gd name="connsiteX114" fmla="*/ 5108733 w 17176121"/>
              <a:gd name="connsiteY114" fmla="*/ 10863713 h 10964785"/>
              <a:gd name="connsiteX115" fmla="*/ 4508426 w 17176121"/>
              <a:gd name="connsiteY115" fmla="*/ 10517618 h 10964785"/>
              <a:gd name="connsiteX116" fmla="*/ 4511489 w 17176121"/>
              <a:gd name="connsiteY116" fmla="*/ 10456362 h 10964785"/>
              <a:gd name="connsiteX117" fmla="*/ 4970907 w 17176121"/>
              <a:gd name="connsiteY117" fmla="*/ 10189900 h 10964785"/>
              <a:gd name="connsiteX118" fmla="*/ 3626342 w 17176121"/>
              <a:gd name="connsiteY118" fmla="*/ 9408889 h 10964785"/>
              <a:gd name="connsiteX119" fmla="*/ 6245027 w 17176121"/>
              <a:gd name="connsiteY119" fmla="*/ 7895870 h 10964785"/>
              <a:gd name="connsiteX120" fmla="*/ 6343037 w 17176121"/>
              <a:gd name="connsiteY120" fmla="*/ 7898933 h 10964785"/>
              <a:gd name="connsiteX121" fmla="*/ 8278719 w 17176121"/>
              <a:gd name="connsiteY121" fmla="*/ 9013788 h 10964785"/>
              <a:gd name="connsiteX122" fmla="*/ 8287908 w 17176121"/>
              <a:gd name="connsiteY122" fmla="*/ 9016851 h 10964785"/>
              <a:gd name="connsiteX123" fmla="*/ 10542121 w 17176121"/>
              <a:gd name="connsiteY123" fmla="*/ 7715166 h 10964785"/>
              <a:gd name="connsiteX124" fmla="*/ 10652380 w 17176121"/>
              <a:gd name="connsiteY124" fmla="*/ 7715166 h 10964785"/>
              <a:gd name="connsiteX125" fmla="*/ 11522213 w 17176121"/>
              <a:gd name="connsiteY125" fmla="*/ 8214401 h 10964785"/>
              <a:gd name="connsiteX126" fmla="*/ 12147022 w 17176121"/>
              <a:gd name="connsiteY126" fmla="*/ 7852991 h 10964785"/>
              <a:gd name="connsiteX127" fmla="*/ 15274130 w 17176121"/>
              <a:gd name="connsiteY127" fmla="*/ 9663100 h 10964785"/>
              <a:gd name="connsiteX128" fmla="*/ 15280255 w 17176121"/>
              <a:gd name="connsiteY128" fmla="*/ 9724355 h 10964785"/>
              <a:gd name="connsiteX129" fmla="*/ 14471679 w 17176121"/>
              <a:gd name="connsiteY129" fmla="*/ 10199088 h 10964785"/>
              <a:gd name="connsiteX130" fmla="*/ 14860653 w 17176121"/>
              <a:gd name="connsiteY130" fmla="*/ 10422671 h 10964785"/>
              <a:gd name="connsiteX131" fmla="*/ 14866778 w 17176121"/>
              <a:gd name="connsiteY131" fmla="*/ 10474739 h 10964785"/>
              <a:gd name="connsiteX132" fmla="*/ 14428800 w 17176121"/>
              <a:gd name="connsiteY132" fmla="*/ 10725888 h 10964785"/>
              <a:gd name="connsiteX133" fmla="*/ 11975505 w 17176121"/>
              <a:gd name="connsiteY133" fmla="*/ 9323130 h 10964785"/>
              <a:gd name="connsiteX134" fmla="*/ 11966317 w 17176121"/>
              <a:gd name="connsiteY134" fmla="*/ 9317005 h 10964785"/>
              <a:gd name="connsiteX135" fmla="*/ 11280252 w 17176121"/>
              <a:gd name="connsiteY135" fmla="*/ 9715167 h 10964785"/>
              <a:gd name="connsiteX136" fmla="*/ 11173054 w 17176121"/>
              <a:gd name="connsiteY136" fmla="*/ 9715167 h 10964785"/>
              <a:gd name="connsiteX137" fmla="*/ 10820834 w 17176121"/>
              <a:gd name="connsiteY137" fmla="*/ 9513023 h 10964785"/>
              <a:gd name="connsiteX138" fmla="*/ 9421140 w 17176121"/>
              <a:gd name="connsiteY138" fmla="*/ 10321599 h 10964785"/>
              <a:gd name="connsiteX139" fmla="*/ 10330787 w 17176121"/>
              <a:gd name="connsiteY139" fmla="*/ 10848399 h 10964785"/>
              <a:gd name="connsiteX140" fmla="*/ 11730482 w 17176121"/>
              <a:gd name="connsiteY140" fmla="*/ 10039822 h 10964785"/>
              <a:gd name="connsiteX141" fmla="*/ 11310880 w 17176121"/>
              <a:gd name="connsiteY141" fmla="*/ 9797862 h 10964785"/>
              <a:gd name="connsiteX142" fmla="*/ 11310880 w 17176121"/>
              <a:gd name="connsiteY142" fmla="*/ 9736606 h 10964785"/>
              <a:gd name="connsiteX143" fmla="*/ 11963255 w 17176121"/>
              <a:gd name="connsiteY143" fmla="*/ 9356821 h 10964785"/>
              <a:gd name="connsiteX144" fmla="*/ 14425737 w 17176121"/>
              <a:gd name="connsiteY144" fmla="*/ 10765704 h 10964785"/>
              <a:gd name="connsiteX145" fmla="*/ 14897406 w 17176121"/>
              <a:gd name="connsiteY145" fmla="*/ 10493116 h 10964785"/>
              <a:gd name="connsiteX146" fmla="*/ 14989290 w 17176121"/>
              <a:gd name="connsiteY146" fmla="*/ 10496179 h 10964785"/>
              <a:gd name="connsiteX147" fmla="*/ 15378264 w 17176121"/>
              <a:gd name="connsiteY147" fmla="*/ 10719762 h 10964785"/>
              <a:gd name="connsiteX148" fmla="*/ 16777958 w 17176121"/>
              <a:gd name="connsiteY148" fmla="*/ 9911186 h 10964785"/>
              <a:gd name="connsiteX149" fmla="*/ 15868310 w 17176121"/>
              <a:gd name="connsiteY149" fmla="*/ 9384386 h 10964785"/>
              <a:gd name="connsiteX150" fmla="*/ 15418080 w 17176121"/>
              <a:gd name="connsiteY150" fmla="*/ 9644723 h 10964785"/>
              <a:gd name="connsiteX151" fmla="*/ 15295569 w 17176121"/>
              <a:gd name="connsiteY151" fmla="*/ 9647786 h 10964785"/>
              <a:gd name="connsiteX152" fmla="*/ 12147022 w 17176121"/>
              <a:gd name="connsiteY152" fmla="*/ 7828489 h 10964785"/>
              <a:gd name="connsiteX153" fmla="*/ 12137833 w 17176121"/>
              <a:gd name="connsiteY153" fmla="*/ 7825426 h 10964785"/>
              <a:gd name="connsiteX154" fmla="*/ 11513024 w 17176121"/>
              <a:gd name="connsiteY154" fmla="*/ 8186835 h 10964785"/>
              <a:gd name="connsiteX155" fmla="*/ 10673820 w 17176121"/>
              <a:gd name="connsiteY155" fmla="*/ 7702915 h 10964785"/>
              <a:gd name="connsiteX156" fmla="*/ 10673820 w 17176121"/>
              <a:gd name="connsiteY156" fmla="*/ 7638596 h 10964785"/>
              <a:gd name="connsiteX157" fmla="*/ 12826960 w 17176121"/>
              <a:gd name="connsiteY157" fmla="*/ 6395104 h 10964785"/>
              <a:gd name="connsiteX158" fmla="*/ 12851463 w 17176121"/>
              <a:gd name="connsiteY158" fmla="*/ 6382853 h 10964785"/>
              <a:gd name="connsiteX159" fmla="*/ 11794801 w 17176121"/>
              <a:gd name="connsiteY159" fmla="*/ 5773358 h 10964785"/>
              <a:gd name="connsiteX160" fmla="*/ 12312412 w 17176121"/>
              <a:gd name="connsiteY160" fmla="*/ 5476267 h 10964785"/>
              <a:gd name="connsiteX161" fmla="*/ 13068922 w 17176121"/>
              <a:gd name="connsiteY161" fmla="*/ 5905058 h 10964785"/>
              <a:gd name="connsiteX162" fmla="*/ 13528340 w 17176121"/>
              <a:gd name="connsiteY162" fmla="*/ 5641658 h 10964785"/>
              <a:gd name="connsiteX163" fmla="*/ 13644726 w 17176121"/>
              <a:gd name="connsiteY163" fmla="*/ 5638595 h 10964785"/>
              <a:gd name="connsiteX164" fmla="*/ 15114864 w 17176121"/>
              <a:gd name="connsiteY164" fmla="*/ 6490050 h 10964785"/>
              <a:gd name="connsiteX165" fmla="*/ 15124052 w 17176121"/>
              <a:gd name="connsiteY165" fmla="*/ 6493113 h 10964785"/>
              <a:gd name="connsiteX166" fmla="*/ 17142432 w 17176121"/>
              <a:gd name="connsiteY166" fmla="*/ 5329253 h 10964785"/>
              <a:gd name="connsiteX167" fmla="*/ 15344574 w 17176121"/>
              <a:gd name="connsiteY167" fmla="*/ 4290968 h 10964785"/>
              <a:gd name="connsiteX168" fmla="*/ 15353762 w 17176121"/>
              <a:gd name="connsiteY168" fmla="*/ 4235838 h 10964785"/>
              <a:gd name="connsiteX169" fmla="*/ 15846872 w 17176121"/>
              <a:gd name="connsiteY169" fmla="*/ 1173048 h 10964785"/>
              <a:gd name="connsiteX170" fmla="*/ 15721296 w 17176121"/>
              <a:gd name="connsiteY170" fmla="*/ 1182237 h 10964785"/>
              <a:gd name="connsiteX171" fmla="*/ 15705982 w 17176121"/>
              <a:gd name="connsiteY171" fmla="*/ 1252681 h 10964785"/>
              <a:gd name="connsiteX172" fmla="*/ 15231250 w 17176121"/>
              <a:gd name="connsiteY172" fmla="*/ 1525269 h 10964785"/>
              <a:gd name="connsiteX173" fmla="*/ 14395109 w 17176121"/>
              <a:gd name="connsiteY173" fmla="*/ 1044411 h 10964785"/>
              <a:gd name="connsiteX174" fmla="*/ 15470148 w 17176121"/>
              <a:gd name="connsiteY174" fmla="*/ 422665 h 10964785"/>
              <a:gd name="connsiteX175" fmla="*/ 16306290 w 17176121"/>
              <a:gd name="connsiteY175" fmla="*/ 903523 h 10964785"/>
              <a:gd name="connsiteX176" fmla="*/ 15846872 w 17176121"/>
              <a:gd name="connsiteY176" fmla="*/ 1173048 h 10964785"/>
              <a:gd name="connsiteX177" fmla="*/ 11075046 w 17176121"/>
              <a:gd name="connsiteY177" fmla="*/ 1889741 h 10964785"/>
              <a:gd name="connsiteX178" fmla="*/ 12082703 w 17176121"/>
              <a:gd name="connsiteY178" fmla="*/ 1313937 h 10964785"/>
              <a:gd name="connsiteX179" fmla="*/ 14333853 w 17176121"/>
              <a:gd name="connsiteY179" fmla="*/ 2615622 h 10964785"/>
              <a:gd name="connsiteX180" fmla="*/ 13326196 w 17176121"/>
              <a:gd name="connsiteY180" fmla="*/ 3191426 h 10964785"/>
              <a:gd name="connsiteX181" fmla="*/ 12281784 w 17176121"/>
              <a:gd name="connsiteY181" fmla="*/ 2588057 h 10964785"/>
              <a:gd name="connsiteX182" fmla="*/ 12266470 w 17176121"/>
              <a:gd name="connsiteY182" fmla="*/ 2514550 h 10964785"/>
              <a:gd name="connsiteX183" fmla="*/ 12137833 w 17176121"/>
              <a:gd name="connsiteY183" fmla="*/ 2505362 h 10964785"/>
              <a:gd name="connsiteX184" fmla="*/ 11075046 w 17176121"/>
              <a:gd name="connsiteY184" fmla="*/ 1889741 h 10964785"/>
              <a:gd name="connsiteX185" fmla="*/ 3096480 w 17176121"/>
              <a:gd name="connsiteY185" fmla="*/ 5430325 h 10964785"/>
              <a:gd name="connsiteX186" fmla="*/ 2973968 w 17176121"/>
              <a:gd name="connsiteY186" fmla="*/ 5439514 h 10964785"/>
              <a:gd name="connsiteX187" fmla="*/ 2958654 w 17176121"/>
              <a:gd name="connsiteY187" fmla="*/ 5509958 h 10964785"/>
              <a:gd name="connsiteX188" fmla="*/ 2799389 w 17176121"/>
              <a:gd name="connsiteY188" fmla="*/ 5601841 h 10964785"/>
              <a:gd name="connsiteX189" fmla="*/ 1166923 w 17176121"/>
              <a:gd name="connsiteY189" fmla="*/ 4661565 h 10964785"/>
              <a:gd name="connsiteX190" fmla="*/ 1620216 w 17176121"/>
              <a:gd name="connsiteY190" fmla="*/ 4398166 h 10964785"/>
              <a:gd name="connsiteX191" fmla="*/ 3252682 w 17176121"/>
              <a:gd name="connsiteY191" fmla="*/ 5338442 h 10964785"/>
              <a:gd name="connsiteX192" fmla="*/ 3096480 w 17176121"/>
              <a:gd name="connsiteY192" fmla="*/ 5430325 h 10964785"/>
              <a:gd name="connsiteX193" fmla="*/ 6802455 w 17176121"/>
              <a:gd name="connsiteY193" fmla="*/ 10260344 h 10964785"/>
              <a:gd name="connsiteX194" fmla="*/ 7509959 w 17176121"/>
              <a:gd name="connsiteY194" fmla="*/ 9849930 h 10964785"/>
              <a:gd name="connsiteX195" fmla="*/ 8217463 w 17176121"/>
              <a:gd name="connsiteY195" fmla="*/ 10260344 h 10964785"/>
              <a:gd name="connsiteX196" fmla="*/ 7509959 w 17176121"/>
              <a:gd name="connsiteY196" fmla="*/ 10670757 h 10964785"/>
              <a:gd name="connsiteX197" fmla="*/ 7231246 w 17176121"/>
              <a:gd name="connsiteY197" fmla="*/ 10508430 h 10964785"/>
              <a:gd name="connsiteX198" fmla="*/ 7218994 w 17176121"/>
              <a:gd name="connsiteY198" fmla="*/ 10431860 h 10964785"/>
              <a:gd name="connsiteX199" fmla="*/ 7087294 w 17176121"/>
              <a:gd name="connsiteY199" fmla="*/ 10425734 h 10964785"/>
              <a:gd name="connsiteX200" fmla="*/ 6802455 w 17176121"/>
              <a:gd name="connsiteY200" fmla="*/ 10260344 h 10964785"/>
              <a:gd name="connsiteX201" fmla="*/ 4909651 w 17176121"/>
              <a:gd name="connsiteY201" fmla="*/ 10192962 h 10964785"/>
              <a:gd name="connsiteX202" fmla="*/ 4483923 w 17176121"/>
              <a:gd name="connsiteY202" fmla="*/ 10437985 h 10964785"/>
              <a:gd name="connsiteX203" fmla="*/ 4349161 w 17176121"/>
              <a:gd name="connsiteY203" fmla="*/ 10444111 h 10964785"/>
              <a:gd name="connsiteX204" fmla="*/ 4339972 w 17176121"/>
              <a:gd name="connsiteY204" fmla="*/ 10520681 h 10964785"/>
              <a:gd name="connsiteX205" fmla="*/ 3828487 w 17176121"/>
              <a:gd name="connsiteY205" fmla="*/ 10814709 h 10964785"/>
              <a:gd name="connsiteX206" fmla="*/ 1215927 w 17176121"/>
              <a:gd name="connsiteY206" fmla="*/ 9298628 h 10964785"/>
              <a:gd name="connsiteX207" fmla="*/ 2297092 w 17176121"/>
              <a:gd name="connsiteY207" fmla="*/ 8679944 h 10964785"/>
              <a:gd name="connsiteX208" fmla="*/ 3565087 w 17176121"/>
              <a:gd name="connsiteY208" fmla="*/ 9415014 h 10964785"/>
              <a:gd name="connsiteX209" fmla="*/ 3595715 w 17176121"/>
              <a:gd name="connsiteY209" fmla="*/ 9433390 h 10964785"/>
              <a:gd name="connsiteX210" fmla="*/ 4909651 w 17176121"/>
              <a:gd name="connsiteY210" fmla="*/ 10192962 h 10964785"/>
              <a:gd name="connsiteX211" fmla="*/ 11663101 w 17176121"/>
              <a:gd name="connsiteY211" fmla="*/ 10042885 h 10964785"/>
              <a:gd name="connsiteX212" fmla="*/ 10333850 w 17176121"/>
              <a:gd name="connsiteY212" fmla="*/ 10808583 h 10964785"/>
              <a:gd name="connsiteX213" fmla="*/ 9494646 w 17176121"/>
              <a:gd name="connsiteY213" fmla="*/ 10324662 h 10964785"/>
              <a:gd name="connsiteX214" fmla="*/ 10823897 w 17176121"/>
              <a:gd name="connsiteY214" fmla="*/ 9558965 h 10964785"/>
              <a:gd name="connsiteX215" fmla="*/ 11139364 w 17176121"/>
              <a:gd name="connsiteY215" fmla="*/ 9739669 h 10964785"/>
              <a:gd name="connsiteX216" fmla="*/ 11154678 w 17176121"/>
              <a:gd name="connsiteY216" fmla="*/ 9810113 h 10964785"/>
              <a:gd name="connsiteX217" fmla="*/ 11280252 w 17176121"/>
              <a:gd name="connsiteY217" fmla="*/ 9819302 h 10964785"/>
              <a:gd name="connsiteX218" fmla="*/ 11663101 w 17176121"/>
              <a:gd name="connsiteY218" fmla="*/ 10042885 h 10964785"/>
              <a:gd name="connsiteX219" fmla="*/ 15317009 w 17176121"/>
              <a:gd name="connsiteY219" fmla="*/ 9751920 h 10964785"/>
              <a:gd name="connsiteX220" fmla="*/ 15436457 w 17176121"/>
              <a:gd name="connsiteY220" fmla="*/ 9739669 h 10964785"/>
              <a:gd name="connsiteX221" fmla="*/ 15454834 w 17176121"/>
              <a:gd name="connsiteY221" fmla="*/ 9672288 h 10964785"/>
              <a:gd name="connsiteX222" fmla="*/ 15871374 w 17176121"/>
              <a:gd name="connsiteY222" fmla="*/ 9430327 h 10964785"/>
              <a:gd name="connsiteX223" fmla="*/ 16710577 w 17176121"/>
              <a:gd name="connsiteY223" fmla="*/ 9914249 h 10964785"/>
              <a:gd name="connsiteX224" fmla="*/ 15381327 w 17176121"/>
              <a:gd name="connsiteY224" fmla="*/ 10679946 h 10964785"/>
              <a:gd name="connsiteX225" fmla="*/ 15032169 w 17176121"/>
              <a:gd name="connsiteY225" fmla="*/ 10477802 h 10964785"/>
              <a:gd name="connsiteX226" fmla="*/ 15022981 w 17176121"/>
              <a:gd name="connsiteY226" fmla="*/ 10398169 h 10964785"/>
              <a:gd name="connsiteX227" fmla="*/ 14885155 w 17176121"/>
              <a:gd name="connsiteY227" fmla="*/ 10395106 h 10964785"/>
              <a:gd name="connsiteX228" fmla="*/ 14539060 w 17176121"/>
              <a:gd name="connsiteY228" fmla="*/ 10196025 h 10964785"/>
              <a:gd name="connsiteX229" fmla="*/ 15317009 w 17176121"/>
              <a:gd name="connsiteY229" fmla="*/ 9751920 h 10964785"/>
              <a:gd name="connsiteX230" fmla="*/ 12796333 w 17176121"/>
              <a:gd name="connsiteY230" fmla="*/ 6385916 h 10964785"/>
              <a:gd name="connsiteX231" fmla="*/ 10649318 w 17176121"/>
              <a:gd name="connsiteY231" fmla="*/ 7626345 h 10964785"/>
              <a:gd name="connsiteX232" fmla="*/ 10520681 w 17176121"/>
              <a:gd name="connsiteY232" fmla="*/ 7635534 h 10964785"/>
              <a:gd name="connsiteX233" fmla="*/ 10505367 w 17176121"/>
              <a:gd name="connsiteY233" fmla="*/ 7709040 h 10964785"/>
              <a:gd name="connsiteX234" fmla="*/ 8281782 w 17176121"/>
              <a:gd name="connsiteY234" fmla="*/ 8992349 h 10964785"/>
              <a:gd name="connsiteX235" fmla="*/ 6373665 w 17176121"/>
              <a:gd name="connsiteY235" fmla="*/ 7892808 h 10964785"/>
              <a:gd name="connsiteX236" fmla="*/ 6367539 w 17176121"/>
              <a:gd name="connsiteY236" fmla="*/ 7813175 h 10964785"/>
              <a:gd name="connsiteX237" fmla="*/ 6226651 w 17176121"/>
              <a:gd name="connsiteY237" fmla="*/ 7810112 h 10964785"/>
              <a:gd name="connsiteX238" fmla="*/ 4612561 w 17176121"/>
              <a:gd name="connsiteY238" fmla="*/ 6879025 h 10964785"/>
              <a:gd name="connsiteX239" fmla="*/ 7516085 w 17176121"/>
              <a:gd name="connsiteY239" fmla="*/ 5203679 h 10964785"/>
              <a:gd name="connsiteX240" fmla="*/ 7537524 w 17176121"/>
              <a:gd name="connsiteY240" fmla="*/ 5203679 h 10964785"/>
              <a:gd name="connsiteX241" fmla="*/ 7558964 w 17176121"/>
              <a:gd name="connsiteY241" fmla="*/ 5179177 h 10964785"/>
              <a:gd name="connsiteX242" fmla="*/ 9127112 w 17176121"/>
              <a:gd name="connsiteY242" fmla="*/ 4275654 h 10964785"/>
              <a:gd name="connsiteX243" fmla="*/ 9157739 w 17176121"/>
              <a:gd name="connsiteY243" fmla="*/ 4294030 h 10964785"/>
              <a:gd name="connsiteX244" fmla="*/ 9188367 w 17176121"/>
              <a:gd name="connsiteY244" fmla="*/ 4312407 h 10964785"/>
              <a:gd name="connsiteX245" fmla="*/ 12796333 w 17176121"/>
              <a:gd name="connsiteY245" fmla="*/ 6385916 h 10964785"/>
              <a:gd name="connsiteX246" fmla="*/ 17087302 w 17176121"/>
              <a:gd name="connsiteY246" fmla="*/ 5335379 h 10964785"/>
              <a:gd name="connsiteX247" fmla="*/ 15130178 w 17176121"/>
              <a:gd name="connsiteY247" fmla="*/ 6462485 h 10964785"/>
              <a:gd name="connsiteX248" fmla="*/ 13681479 w 17176121"/>
              <a:gd name="connsiteY248" fmla="*/ 5623281 h 10964785"/>
              <a:gd name="connsiteX249" fmla="*/ 13666165 w 17176121"/>
              <a:gd name="connsiteY249" fmla="*/ 5552837 h 10964785"/>
              <a:gd name="connsiteX250" fmla="*/ 13543654 w 17176121"/>
              <a:gd name="connsiteY250" fmla="*/ 5543649 h 10964785"/>
              <a:gd name="connsiteX251" fmla="*/ 11687603 w 17176121"/>
              <a:gd name="connsiteY251" fmla="*/ 4468609 h 10964785"/>
              <a:gd name="connsiteX252" fmla="*/ 13644726 w 17176121"/>
              <a:gd name="connsiteY252" fmla="*/ 3341503 h 10964785"/>
              <a:gd name="connsiteX253" fmla="*/ 15182246 w 17176121"/>
              <a:gd name="connsiteY253" fmla="*/ 4229712 h 10964785"/>
              <a:gd name="connsiteX254" fmla="*/ 15194497 w 17176121"/>
              <a:gd name="connsiteY254" fmla="*/ 4306282 h 10964785"/>
              <a:gd name="connsiteX255" fmla="*/ 15326197 w 17176121"/>
              <a:gd name="connsiteY255" fmla="*/ 4312407 h 10964785"/>
              <a:gd name="connsiteX256" fmla="*/ 17087302 w 17176121"/>
              <a:gd name="connsiteY256" fmla="*/ 5335379 h 10964785"/>
              <a:gd name="connsiteX257" fmla="*/ 2098011 w 17176121"/>
              <a:gd name="connsiteY257" fmla="*/ 1182237 h 10964785"/>
              <a:gd name="connsiteX258" fmla="*/ 526800 w 17176121"/>
              <a:gd name="connsiteY258" fmla="*/ 2085759 h 10964785"/>
              <a:gd name="connsiteX259" fmla="*/ 3320064 w 17176121"/>
              <a:gd name="connsiteY259" fmla="*/ 3718226 h 10964785"/>
              <a:gd name="connsiteX260" fmla="*/ 3329252 w 17176121"/>
              <a:gd name="connsiteY260" fmla="*/ 3721289 h 10964785"/>
              <a:gd name="connsiteX261" fmla="*/ 4113326 w 17176121"/>
              <a:gd name="connsiteY261" fmla="*/ 3267996 h 10964785"/>
              <a:gd name="connsiteX262" fmla="*/ 4226649 w 17176121"/>
              <a:gd name="connsiteY262" fmla="*/ 3267996 h 10964785"/>
              <a:gd name="connsiteX263" fmla="*/ 5442576 w 17176121"/>
              <a:gd name="connsiteY263" fmla="*/ 3972438 h 10964785"/>
              <a:gd name="connsiteX264" fmla="*/ 7460955 w 17176121"/>
              <a:gd name="connsiteY264" fmla="*/ 2808578 h 10964785"/>
              <a:gd name="connsiteX265" fmla="*/ 4826956 w 17176121"/>
              <a:gd name="connsiteY265" fmla="*/ 1283309 h 10964785"/>
              <a:gd name="connsiteX266" fmla="*/ 2805515 w 17176121"/>
              <a:gd name="connsiteY266" fmla="*/ 2450231 h 10964785"/>
              <a:gd name="connsiteX267" fmla="*/ 4079635 w 17176121"/>
              <a:gd name="connsiteY267" fmla="*/ 3188364 h 10964785"/>
              <a:gd name="connsiteX268" fmla="*/ 4076573 w 17176121"/>
              <a:gd name="connsiteY268" fmla="*/ 3252682 h 10964785"/>
              <a:gd name="connsiteX269" fmla="*/ 3323126 w 17176121"/>
              <a:gd name="connsiteY269" fmla="*/ 3687598 h 10964785"/>
              <a:gd name="connsiteX270" fmla="*/ 588056 w 17176121"/>
              <a:gd name="connsiteY270" fmla="*/ 2085759 h 10964785"/>
              <a:gd name="connsiteX271" fmla="*/ 2131701 w 17176121"/>
              <a:gd name="connsiteY271" fmla="*/ 1197551 h 10964785"/>
              <a:gd name="connsiteX272" fmla="*/ 2238899 w 17176121"/>
              <a:gd name="connsiteY272" fmla="*/ 1197551 h 10964785"/>
              <a:gd name="connsiteX273" fmla="*/ 2548241 w 17176121"/>
              <a:gd name="connsiteY273" fmla="*/ 1378255 h 10964785"/>
              <a:gd name="connsiteX274" fmla="*/ 3320064 w 17176121"/>
              <a:gd name="connsiteY274" fmla="*/ 934151 h 10964785"/>
              <a:gd name="connsiteX275" fmla="*/ 2548241 w 17176121"/>
              <a:gd name="connsiteY275" fmla="*/ 490046 h 10964785"/>
              <a:gd name="connsiteX276" fmla="*/ 1779480 w 17176121"/>
              <a:gd name="connsiteY276" fmla="*/ 934151 h 10964785"/>
              <a:gd name="connsiteX277" fmla="*/ 2098011 w 17176121"/>
              <a:gd name="connsiteY277" fmla="*/ 1117918 h 10964785"/>
              <a:gd name="connsiteX278" fmla="*/ 2098011 w 17176121"/>
              <a:gd name="connsiteY278" fmla="*/ 1182237 h 10964785"/>
              <a:gd name="connsiteX279" fmla="*/ 2866771 w 17176121"/>
              <a:gd name="connsiteY279" fmla="*/ 2450231 h 10964785"/>
              <a:gd name="connsiteX280" fmla="*/ 4823893 w 17176121"/>
              <a:gd name="connsiteY280" fmla="*/ 1323125 h 10964785"/>
              <a:gd name="connsiteX281" fmla="*/ 7396636 w 17176121"/>
              <a:gd name="connsiteY281" fmla="*/ 2811641 h 10964785"/>
              <a:gd name="connsiteX282" fmla="*/ 5439514 w 17176121"/>
              <a:gd name="connsiteY282" fmla="*/ 3938747 h 10964785"/>
              <a:gd name="connsiteX283" fmla="*/ 4254214 w 17176121"/>
              <a:gd name="connsiteY283" fmla="*/ 3252682 h 10964785"/>
              <a:gd name="connsiteX284" fmla="*/ 4238900 w 17176121"/>
              <a:gd name="connsiteY284" fmla="*/ 3179175 h 10964785"/>
              <a:gd name="connsiteX285" fmla="*/ 4113326 w 17176121"/>
              <a:gd name="connsiteY285" fmla="*/ 3169987 h 10964785"/>
              <a:gd name="connsiteX286" fmla="*/ 2866771 w 17176121"/>
              <a:gd name="connsiteY286" fmla="*/ 2450231 h 10964785"/>
              <a:gd name="connsiteX287" fmla="*/ 1840736 w 17176121"/>
              <a:gd name="connsiteY287" fmla="*/ 934151 h 10964785"/>
              <a:gd name="connsiteX288" fmla="*/ 2548241 w 17176121"/>
              <a:gd name="connsiteY288" fmla="*/ 523737 h 10964785"/>
              <a:gd name="connsiteX289" fmla="*/ 3255745 w 17176121"/>
              <a:gd name="connsiteY289" fmla="*/ 934151 h 10964785"/>
              <a:gd name="connsiteX290" fmla="*/ 2548241 w 17176121"/>
              <a:gd name="connsiteY290" fmla="*/ 1344565 h 10964785"/>
              <a:gd name="connsiteX291" fmla="*/ 2269527 w 17176121"/>
              <a:gd name="connsiteY291" fmla="*/ 1182237 h 10964785"/>
              <a:gd name="connsiteX292" fmla="*/ 2257276 w 17176121"/>
              <a:gd name="connsiteY292" fmla="*/ 1105667 h 10964785"/>
              <a:gd name="connsiteX293" fmla="*/ 2125576 w 17176121"/>
              <a:gd name="connsiteY293" fmla="*/ 1099541 h 10964785"/>
              <a:gd name="connsiteX294" fmla="*/ 1840736 w 17176121"/>
              <a:gd name="connsiteY294" fmla="*/ 934151 h 10964785"/>
              <a:gd name="connsiteX295" fmla="*/ 12906593 w 17176121"/>
              <a:gd name="connsiteY295" fmla="*/ 7252685 h 10964785"/>
              <a:gd name="connsiteX296" fmla="*/ 13620224 w 17176121"/>
              <a:gd name="connsiteY296" fmla="*/ 7666161 h 10964785"/>
              <a:gd name="connsiteX297" fmla="*/ 14333853 w 17176121"/>
              <a:gd name="connsiteY297" fmla="*/ 7252685 h 10964785"/>
              <a:gd name="connsiteX298" fmla="*/ 13620224 w 17176121"/>
              <a:gd name="connsiteY298" fmla="*/ 6839208 h 10964785"/>
              <a:gd name="connsiteX299" fmla="*/ 12906593 w 17176121"/>
              <a:gd name="connsiteY299" fmla="*/ 7252685 h 10964785"/>
              <a:gd name="connsiteX300" fmla="*/ 13620224 w 17176121"/>
              <a:gd name="connsiteY300" fmla="*/ 7629408 h 10964785"/>
              <a:gd name="connsiteX301" fmla="*/ 12967849 w 17176121"/>
              <a:gd name="connsiteY301" fmla="*/ 7252685 h 10964785"/>
              <a:gd name="connsiteX302" fmla="*/ 13620224 w 17176121"/>
              <a:gd name="connsiteY302" fmla="*/ 6875962 h 10964785"/>
              <a:gd name="connsiteX303" fmla="*/ 14272597 w 17176121"/>
              <a:gd name="connsiteY303" fmla="*/ 7252685 h 10964785"/>
              <a:gd name="connsiteX304" fmla="*/ 13620224 w 17176121"/>
              <a:gd name="connsiteY304" fmla="*/ 7629408 h 10964785"/>
              <a:gd name="connsiteX305" fmla="*/ 238898 w 17176121"/>
              <a:gd name="connsiteY305" fmla="*/ 10686071 h 10964785"/>
              <a:gd name="connsiteX306" fmla="*/ 719755 w 17176121"/>
              <a:gd name="connsiteY306" fmla="*/ 10964785 h 10964785"/>
              <a:gd name="connsiteX307" fmla="*/ 1200613 w 17176121"/>
              <a:gd name="connsiteY307" fmla="*/ 10686071 h 10964785"/>
              <a:gd name="connsiteX308" fmla="*/ 719755 w 17176121"/>
              <a:gd name="connsiteY308" fmla="*/ 10407357 h 10964785"/>
              <a:gd name="connsiteX309" fmla="*/ 238898 w 17176121"/>
              <a:gd name="connsiteY309" fmla="*/ 10686071 h 10964785"/>
              <a:gd name="connsiteX310" fmla="*/ 719755 w 17176121"/>
              <a:gd name="connsiteY310" fmla="*/ 10928031 h 10964785"/>
              <a:gd name="connsiteX311" fmla="*/ 300153 w 17176121"/>
              <a:gd name="connsiteY311" fmla="*/ 10686071 h 10964785"/>
              <a:gd name="connsiteX312" fmla="*/ 719755 w 17176121"/>
              <a:gd name="connsiteY312" fmla="*/ 10444111 h 10964785"/>
              <a:gd name="connsiteX313" fmla="*/ 1139358 w 17176121"/>
              <a:gd name="connsiteY313" fmla="*/ 10686071 h 10964785"/>
              <a:gd name="connsiteX314" fmla="*/ 719755 w 17176121"/>
              <a:gd name="connsiteY314" fmla="*/ 10928031 h 10964785"/>
              <a:gd name="connsiteX315" fmla="*/ 719755 w 17176121"/>
              <a:gd name="connsiteY315" fmla="*/ 8909653 h 10964785"/>
              <a:gd name="connsiteX316" fmla="*/ 1200613 w 17176121"/>
              <a:gd name="connsiteY316" fmla="*/ 8630939 h 10964785"/>
              <a:gd name="connsiteX317" fmla="*/ 719755 w 17176121"/>
              <a:gd name="connsiteY317" fmla="*/ 8352227 h 10964785"/>
              <a:gd name="connsiteX318" fmla="*/ 238898 w 17176121"/>
              <a:gd name="connsiteY318" fmla="*/ 8630939 h 10964785"/>
              <a:gd name="connsiteX319" fmla="*/ 719755 w 17176121"/>
              <a:gd name="connsiteY319" fmla="*/ 8909653 h 10964785"/>
              <a:gd name="connsiteX320" fmla="*/ 1139358 w 17176121"/>
              <a:gd name="connsiteY320" fmla="*/ 8630939 h 10964785"/>
              <a:gd name="connsiteX321" fmla="*/ 719755 w 17176121"/>
              <a:gd name="connsiteY321" fmla="*/ 8872900 h 10964785"/>
              <a:gd name="connsiteX322" fmla="*/ 300153 w 17176121"/>
              <a:gd name="connsiteY322" fmla="*/ 8630939 h 10964785"/>
              <a:gd name="connsiteX323" fmla="*/ 719755 w 17176121"/>
              <a:gd name="connsiteY323" fmla="*/ 8388979 h 10964785"/>
              <a:gd name="connsiteX324" fmla="*/ 1139358 w 17176121"/>
              <a:gd name="connsiteY324" fmla="*/ 8630939 h 10964785"/>
              <a:gd name="connsiteX325" fmla="*/ 10009194 w 17176121"/>
              <a:gd name="connsiteY325" fmla="*/ 2462483 h 10964785"/>
              <a:gd name="connsiteX326" fmla="*/ 10490053 w 17176121"/>
              <a:gd name="connsiteY326" fmla="*/ 2741196 h 10964785"/>
              <a:gd name="connsiteX327" fmla="*/ 10970911 w 17176121"/>
              <a:gd name="connsiteY327" fmla="*/ 2462483 h 10964785"/>
              <a:gd name="connsiteX328" fmla="*/ 10490053 w 17176121"/>
              <a:gd name="connsiteY328" fmla="*/ 2183769 h 10964785"/>
              <a:gd name="connsiteX329" fmla="*/ 10009194 w 17176121"/>
              <a:gd name="connsiteY329" fmla="*/ 2462483 h 10964785"/>
              <a:gd name="connsiteX330" fmla="*/ 10490053 w 17176121"/>
              <a:gd name="connsiteY330" fmla="*/ 2704443 h 10964785"/>
              <a:gd name="connsiteX331" fmla="*/ 10070450 w 17176121"/>
              <a:gd name="connsiteY331" fmla="*/ 2462483 h 10964785"/>
              <a:gd name="connsiteX332" fmla="*/ 10490053 w 17176121"/>
              <a:gd name="connsiteY332" fmla="*/ 2220522 h 10964785"/>
              <a:gd name="connsiteX333" fmla="*/ 10909655 w 17176121"/>
              <a:gd name="connsiteY333" fmla="*/ 2462483 h 10964785"/>
              <a:gd name="connsiteX334" fmla="*/ 10490053 w 17176121"/>
              <a:gd name="connsiteY334" fmla="*/ 2704443 h 10964785"/>
              <a:gd name="connsiteX335" fmla="*/ 12676884 w 17176121"/>
              <a:gd name="connsiteY335" fmla="*/ 8689133 h 10964785"/>
              <a:gd name="connsiteX336" fmla="*/ 12196027 w 17176121"/>
              <a:gd name="connsiteY336" fmla="*/ 8410419 h 10964785"/>
              <a:gd name="connsiteX337" fmla="*/ 11715168 w 17176121"/>
              <a:gd name="connsiteY337" fmla="*/ 8689133 h 10964785"/>
              <a:gd name="connsiteX338" fmla="*/ 12196027 w 17176121"/>
              <a:gd name="connsiteY338" fmla="*/ 8967846 h 10964785"/>
              <a:gd name="connsiteX339" fmla="*/ 12676884 w 17176121"/>
              <a:gd name="connsiteY339" fmla="*/ 8689133 h 10964785"/>
              <a:gd name="connsiteX340" fmla="*/ 12196027 w 17176121"/>
              <a:gd name="connsiteY340" fmla="*/ 8447172 h 10964785"/>
              <a:gd name="connsiteX341" fmla="*/ 12615628 w 17176121"/>
              <a:gd name="connsiteY341" fmla="*/ 8689133 h 10964785"/>
              <a:gd name="connsiteX342" fmla="*/ 12196027 w 17176121"/>
              <a:gd name="connsiteY342" fmla="*/ 8931093 h 10964785"/>
              <a:gd name="connsiteX343" fmla="*/ 11776424 w 17176121"/>
              <a:gd name="connsiteY343" fmla="*/ 8689133 h 10964785"/>
              <a:gd name="connsiteX344" fmla="*/ 12196027 w 17176121"/>
              <a:gd name="connsiteY344" fmla="*/ 8447172 h 10964785"/>
              <a:gd name="connsiteX345" fmla="*/ 13320070 w 17176121"/>
              <a:gd name="connsiteY345" fmla="*/ 9075044 h 10964785"/>
              <a:gd name="connsiteX346" fmla="*/ 12839212 w 17176121"/>
              <a:gd name="connsiteY346" fmla="*/ 9353758 h 10964785"/>
              <a:gd name="connsiteX347" fmla="*/ 13320070 w 17176121"/>
              <a:gd name="connsiteY347" fmla="*/ 9632472 h 10964785"/>
              <a:gd name="connsiteX348" fmla="*/ 13800928 w 17176121"/>
              <a:gd name="connsiteY348" fmla="*/ 9353758 h 10964785"/>
              <a:gd name="connsiteX349" fmla="*/ 13320070 w 17176121"/>
              <a:gd name="connsiteY349" fmla="*/ 9075044 h 10964785"/>
              <a:gd name="connsiteX350" fmla="*/ 12900468 w 17176121"/>
              <a:gd name="connsiteY350" fmla="*/ 9353758 h 10964785"/>
              <a:gd name="connsiteX351" fmla="*/ 13320070 w 17176121"/>
              <a:gd name="connsiteY351" fmla="*/ 9111798 h 10964785"/>
              <a:gd name="connsiteX352" fmla="*/ 13739672 w 17176121"/>
              <a:gd name="connsiteY352" fmla="*/ 9353758 h 10964785"/>
              <a:gd name="connsiteX353" fmla="*/ 13320070 w 17176121"/>
              <a:gd name="connsiteY353" fmla="*/ 9595718 h 10964785"/>
              <a:gd name="connsiteX354" fmla="*/ 12900468 w 17176121"/>
              <a:gd name="connsiteY354" fmla="*/ 9353758 h 10964785"/>
              <a:gd name="connsiteX355" fmla="*/ 11831554 w 17176121"/>
              <a:gd name="connsiteY355" fmla="*/ 10686071 h 10964785"/>
              <a:gd name="connsiteX356" fmla="*/ 12312412 w 17176121"/>
              <a:gd name="connsiteY356" fmla="*/ 10964785 h 10964785"/>
              <a:gd name="connsiteX357" fmla="*/ 12793271 w 17176121"/>
              <a:gd name="connsiteY357" fmla="*/ 10686071 h 10964785"/>
              <a:gd name="connsiteX358" fmla="*/ 12312412 w 17176121"/>
              <a:gd name="connsiteY358" fmla="*/ 10407357 h 10964785"/>
              <a:gd name="connsiteX359" fmla="*/ 11831554 w 17176121"/>
              <a:gd name="connsiteY359" fmla="*/ 10686071 h 10964785"/>
              <a:gd name="connsiteX360" fmla="*/ 12315475 w 17176121"/>
              <a:gd name="connsiteY360" fmla="*/ 10928031 h 10964785"/>
              <a:gd name="connsiteX361" fmla="*/ 11895873 w 17176121"/>
              <a:gd name="connsiteY361" fmla="*/ 10686071 h 10964785"/>
              <a:gd name="connsiteX362" fmla="*/ 12315475 w 17176121"/>
              <a:gd name="connsiteY362" fmla="*/ 10444111 h 10964785"/>
              <a:gd name="connsiteX363" fmla="*/ 12735077 w 17176121"/>
              <a:gd name="connsiteY363" fmla="*/ 10686071 h 10964785"/>
              <a:gd name="connsiteX364" fmla="*/ 12315475 w 17176121"/>
              <a:gd name="connsiteY364" fmla="*/ 10928031 h 10964785"/>
              <a:gd name="connsiteX365" fmla="*/ 8303222 w 17176121"/>
              <a:gd name="connsiteY365" fmla="*/ 10686071 h 10964785"/>
              <a:gd name="connsiteX366" fmla="*/ 8784079 w 17176121"/>
              <a:gd name="connsiteY366" fmla="*/ 10964785 h 10964785"/>
              <a:gd name="connsiteX367" fmla="*/ 9264937 w 17176121"/>
              <a:gd name="connsiteY367" fmla="*/ 10686071 h 10964785"/>
              <a:gd name="connsiteX368" fmla="*/ 8784079 w 17176121"/>
              <a:gd name="connsiteY368" fmla="*/ 10407357 h 10964785"/>
              <a:gd name="connsiteX369" fmla="*/ 8303222 w 17176121"/>
              <a:gd name="connsiteY369" fmla="*/ 10686071 h 10964785"/>
              <a:gd name="connsiteX370" fmla="*/ 8784079 w 17176121"/>
              <a:gd name="connsiteY370" fmla="*/ 10928031 h 10964785"/>
              <a:gd name="connsiteX371" fmla="*/ 8364478 w 17176121"/>
              <a:gd name="connsiteY371" fmla="*/ 10686071 h 10964785"/>
              <a:gd name="connsiteX372" fmla="*/ 8784079 w 17176121"/>
              <a:gd name="connsiteY372" fmla="*/ 10444111 h 10964785"/>
              <a:gd name="connsiteX373" fmla="*/ 9203681 w 17176121"/>
              <a:gd name="connsiteY373" fmla="*/ 10686071 h 10964785"/>
              <a:gd name="connsiteX374" fmla="*/ 8784079 w 17176121"/>
              <a:gd name="connsiteY374" fmla="*/ 10928031 h 10964785"/>
              <a:gd name="connsiteX375" fmla="*/ 4747323 w 17176121"/>
              <a:gd name="connsiteY375" fmla="*/ 333844 h 10964785"/>
              <a:gd name="connsiteX376" fmla="*/ 4266466 w 17176121"/>
              <a:gd name="connsiteY376" fmla="*/ 55130 h 10964785"/>
              <a:gd name="connsiteX377" fmla="*/ 3785607 w 17176121"/>
              <a:gd name="connsiteY377" fmla="*/ 333844 h 10964785"/>
              <a:gd name="connsiteX378" fmla="*/ 4266466 w 17176121"/>
              <a:gd name="connsiteY378" fmla="*/ 612558 h 10964785"/>
              <a:gd name="connsiteX379" fmla="*/ 4747323 w 17176121"/>
              <a:gd name="connsiteY379" fmla="*/ 333844 h 10964785"/>
              <a:gd name="connsiteX380" fmla="*/ 4263403 w 17176121"/>
              <a:gd name="connsiteY380" fmla="*/ 91884 h 10964785"/>
              <a:gd name="connsiteX381" fmla="*/ 4683005 w 17176121"/>
              <a:gd name="connsiteY381" fmla="*/ 333844 h 10964785"/>
              <a:gd name="connsiteX382" fmla="*/ 4263403 w 17176121"/>
              <a:gd name="connsiteY382" fmla="*/ 575804 h 10964785"/>
              <a:gd name="connsiteX383" fmla="*/ 3843800 w 17176121"/>
              <a:gd name="connsiteY383" fmla="*/ 333844 h 10964785"/>
              <a:gd name="connsiteX384" fmla="*/ 4263403 w 17176121"/>
              <a:gd name="connsiteY384" fmla="*/ 91884 h 10964785"/>
              <a:gd name="connsiteX385" fmla="*/ 8018382 w 17176121"/>
              <a:gd name="connsiteY385" fmla="*/ 333844 h 10964785"/>
              <a:gd name="connsiteX386" fmla="*/ 7537524 w 17176121"/>
              <a:gd name="connsiteY386" fmla="*/ 55130 h 10964785"/>
              <a:gd name="connsiteX387" fmla="*/ 7056666 w 17176121"/>
              <a:gd name="connsiteY387" fmla="*/ 333844 h 10964785"/>
              <a:gd name="connsiteX388" fmla="*/ 7537524 w 17176121"/>
              <a:gd name="connsiteY388" fmla="*/ 612558 h 10964785"/>
              <a:gd name="connsiteX389" fmla="*/ 8018382 w 17176121"/>
              <a:gd name="connsiteY389" fmla="*/ 333844 h 10964785"/>
              <a:gd name="connsiteX390" fmla="*/ 7537524 w 17176121"/>
              <a:gd name="connsiteY390" fmla="*/ 91884 h 10964785"/>
              <a:gd name="connsiteX391" fmla="*/ 7957126 w 17176121"/>
              <a:gd name="connsiteY391" fmla="*/ 333844 h 10964785"/>
              <a:gd name="connsiteX392" fmla="*/ 7537524 w 17176121"/>
              <a:gd name="connsiteY392" fmla="*/ 575804 h 10964785"/>
              <a:gd name="connsiteX393" fmla="*/ 7117922 w 17176121"/>
              <a:gd name="connsiteY393" fmla="*/ 333844 h 10964785"/>
              <a:gd name="connsiteX394" fmla="*/ 7537524 w 17176121"/>
              <a:gd name="connsiteY394" fmla="*/ 91884 h 10964785"/>
              <a:gd name="connsiteX395" fmla="*/ 14566625 w 17176121"/>
              <a:gd name="connsiteY395" fmla="*/ 333844 h 10964785"/>
              <a:gd name="connsiteX396" fmla="*/ 14085767 w 17176121"/>
              <a:gd name="connsiteY396" fmla="*/ 55130 h 10964785"/>
              <a:gd name="connsiteX397" fmla="*/ 13604910 w 17176121"/>
              <a:gd name="connsiteY397" fmla="*/ 333844 h 10964785"/>
              <a:gd name="connsiteX398" fmla="*/ 14085767 w 17176121"/>
              <a:gd name="connsiteY398" fmla="*/ 612558 h 10964785"/>
              <a:gd name="connsiteX399" fmla="*/ 14566625 w 17176121"/>
              <a:gd name="connsiteY399" fmla="*/ 333844 h 10964785"/>
              <a:gd name="connsiteX400" fmla="*/ 14085767 w 17176121"/>
              <a:gd name="connsiteY400" fmla="*/ 91884 h 10964785"/>
              <a:gd name="connsiteX401" fmla="*/ 14505369 w 17176121"/>
              <a:gd name="connsiteY401" fmla="*/ 333844 h 10964785"/>
              <a:gd name="connsiteX402" fmla="*/ 14085767 w 17176121"/>
              <a:gd name="connsiteY402" fmla="*/ 575804 h 10964785"/>
              <a:gd name="connsiteX403" fmla="*/ 13666165 w 17176121"/>
              <a:gd name="connsiteY403" fmla="*/ 333844 h 10964785"/>
              <a:gd name="connsiteX404" fmla="*/ 14085767 w 17176121"/>
              <a:gd name="connsiteY404" fmla="*/ 91884 h 10964785"/>
              <a:gd name="connsiteX405" fmla="*/ 1166923 w 17176121"/>
              <a:gd name="connsiteY405" fmla="*/ 4113326 h 10964785"/>
              <a:gd name="connsiteX406" fmla="*/ 686065 w 17176121"/>
              <a:gd name="connsiteY406" fmla="*/ 3834612 h 10964785"/>
              <a:gd name="connsiteX407" fmla="*/ 205207 w 17176121"/>
              <a:gd name="connsiteY407" fmla="*/ 4113326 h 10964785"/>
              <a:gd name="connsiteX408" fmla="*/ 686065 w 17176121"/>
              <a:gd name="connsiteY408" fmla="*/ 4392040 h 10964785"/>
              <a:gd name="connsiteX409" fmla="*/ 1166923 w 17176121"/>
              <a:gd name="connsiteY409" fmla="*/ 4113326 h 10964785"/>
              <a:gd name="connsiteX410" fmla="*/ 683002 w 17176121"/>
              <a:gd name="connsiteY410" fmla="*/ 3871366 h 10964785"/>
              <a:gd name="connsiteX411" fmla="*/ 1102604 w 17176121"/>
              <a:gd name="connsiteY411" fmla="*/ 4113326 h 10964785"/>
              <a:gd name="connsiteX412" fmla="*/ 683002 w 17176121"/>
              <a:gd name="connsiteY412" fmla="*/ 4355286 h 10964785"/>
              <a:gd name="connsiteX413" fmla="*/ 263400 w 17176121"/>
              <a:gd name="connsiteY413" fmla="*/ 4113326 h 10964785"/>
              <a:gd name="connsiteX414" fmla="*/ 683002 w 17176121"/>
              <a:gd name="connsiteY414" fmla="*/ 3871366 h 10964785"/>
              <a:gd name="connsiteX415" fmla="*/ 1166923 w 17176121"/>
              <a:gd name="connsiteY415" fmla="*/ 278714 h 10964785"/>
              <a:gd name="connsiteX416" fmla="*/ 683002 w 17176121"/>
              <a:gd name="connsiteY416" fmla="*/ 0 h 10964785"/>
              <a:gd name="connsiteX417" fmla="*/ 202144 w 17176121"/>
              <a:gd name="connsiteY417" fmla="*/ 278714 h 10964785"/>
              <a:gd name="connsiteX418" fmla="*/ 683002 w 17176121"/>
              <a:gd name="connsiteY418" fmla="*/ 557428 h 10964785"/>
              <a:gd name="connsiteX419" fmla="*/ 1166923 w 17176121"/>
              <a:gd name="connsiteY419" fmla="*/ 278714 h 10964785"/>
              <a:gd name="connsiteX420" fmla="*/ 683002 w 17176121"/>
              <a:gd name="connsiteY420" fmla="*/ 36753 h 10964785"/>
              <a:gd name="connsiteX421" fmla="*/ 1102604 w 17176121"/>
              <a:gd name="connsiteY421" fmla="*/ 278714 h 10964785"/>
              <a:gd name="connsiteX422" fmla="*/ 683002 w 17176121"/>
              <a:gd name="connsiteY422" fmla="*/ 520674 h 10964785"/>
              <a:gd name="connsiteX423" fmla="*/ 263400 w 17176121"/>
              <a:gd name="connsiteY423" fmla="*/ 278714 h 10964785"/>
              <a:gd name="connsiteX424" fmla="*/ 683002 w 17176121"/>
              <a:gd name="connsiteY424" fmla="*/ 36753 h 10964785"/>
              <a:gd name="connsiteX425" fmla="*/ 719755 w 17176121"/>
              <a:gd name="connsiteY425" fmla="*/ 5773358 h 10964785"/>
              <a:gd name="connsiteX426" fmla="*/ 1200613 w 17176121"/>
              <a:gd name="connsiteY426" fmla="*/ 5494644 h 10964785"/>
              <a:gd name="connsiteX427" fmla="*/ 719755 w 17176121"/>
              <a:gd name="connsiteY427" fmla="*/ 5215930 h 10964785"/>
              <a:gd name="connsiteX428" fmla="*/ 238898 w 17176121"/>
              <a:gd name="connsiteY428" fmla="*/ 5494644 h 10964785"/>
              <a:gd name="connsiteX429" fmla="*/ 719755 w 17176121"/>
              <a:gd name="connsiteY429" fmla="*/ 5773358 h 10964785"/>
              <a:gd name="connsiteX430" fmla="*/ 1139358 w 17176121"/>
              <a:gd name="connsiteY430" fmla="*/ 5494644 h 10964785"/>
              <a:gd name="connsiteX431" fmla="*/ 719755 w 17176121"/>
              <a:gd name="connsiteY431" fmla="*/ 5736604 h 10964785"/>
              <a:gd name="connsiteX432" fmla="*/ 300153 w 17176121"/>
              <a:gd name="connsiteY432" fmla="*/ 5494644 h 10964785"/>
              <a:gd name="connsiteX433" fmla="*/ 719755 w 17176121"/>
              <a:gd name="connsiteY433" fmla="*/ 5252684 h 10964785"/>
              <a:gd name="connsiteX434" fmla="*/ 1139358 w 17176121"/>
              <a:gd name="connsiteY434" fmla="*/ 5494644 h 10964785"/>
              <a:gd name="connsiteX435" fmla="*/ 16612569 w 17176121"/>
              <a:gd name="connsiteY435" fmla="*/ 4551305 h 10964785"/>
              <a:gd name="connsiteX436" fmla="*/ 17093426 w 17176121"/>
              <a:gd name="connsiteY436" fmla="*/ 4272591 h 10964785"/>
              <a:gd name="connsiteX437" fmla="*/ 16612569 w 17176121"/>
              <a:gd name="connsiteY437" fmla="*/ 3993877 h 10964785"/>
              <a:gd name="connsiteX438" fmla="*/ 16131711 w 17176121"/>
              <a:gd name="connsiteY438" fmla="*/ 4272591 h 10964785"/>
              <a:gd name="connsiteX439" fmla="*/ 16612569 w 17176121"/>
              <a:gd name="connsiteY439" fmla="*/ 4551305 h 10964785"/>
              <a:gd name="connsiteX440" fmla="*/ 17032170 w 17176121"/>
              <a:gd name="connsiteY440" fmla="*/ 4272591 h 10964785"/>
              <a:gd name="connsiteX441" fmla="*/ 16612569 w 17176121"/>
              <a:gd name="connsiteY441" fmla="*/ 4514551 h 10964785"/>
              <a:gd name="connsiteX442" fmla="*/ 16192966 w 17176121"/>
              <a:gd name="connsiteY442" fmla="*/ 4272591 h 10964785"/>
              <a:gd name="connsiteX443" fmla="*/ 16612569 w 17176121"/>
              <a:gd name="connsiteY443" fmla="*/ 4030631 h 10964785"/>
              <a:gd name="connsiteX444" fmla="*/ 17032170 w 17176121"/>
              <a:gd name="connsiteY444" fmla="*/ 4272591 h 10964785"/>
              <a:gd name="connsiteX445" fmla="*/ 16612569 w 17176121"/>
              <a:gd name="connsiteY445" fmla="*/ 7075043 h 10964785"/>
              <a:gd name="connsiteX446" fmla="*/ 17093426 w 17176121"/>
              <a:gd name="connsiteY446" fmla="*/ 6796329 h 10964785"/>
              <a:gd name="connsiteX447" fmla="*/ 16612569 w 17176121"/>
              <a:gd name="connsiteY447" fmla="*/ 6517616 h 10964785"/>
              <a:gd name="connsiteX448" fmla="*/ 16131711 w 17176121"/>
              <a:gd name="connsiteY448" fmla="*/ 6796329 h 10964785"/>
              <a:gd name="connsiteX449" fmla="*/ 16612569 w 17176121"/>
              <a:gd name="connsiteY449" fmla="*/ 7075043 h 10964785"/>
              <a:gd name="connsiteX450" fmla="*/ 17032170 w 17176121"/>
              <a:gd name="connsiteY450" fmla="*/ 6799392 h 10964785"/>
              <a:gd name="connsiteX451" fmla="*/ 16612569 w 17176121"/>
              <a:gd name="connsiteY451" fmla="*/ 7041352 h 10964785"/>
              <a:gd name="connsiteX452" fmla="*/ 16192966 w 17176121"/>
              <a:gd name="connsiteY452" fmla="*/ 6799392 h 10964785"/>
              <a:gd name="connsiteX453" fmla="*/ 16612569 w 17176121"/>
              <a:gd name="connsiteY453" fmla="*/ 6557432 h 10964785"/>
              <a:gd name="connsiteX454" fmla="*/ 17032170 w 17176121"/>
              <a:gd name="connsiteY454" fmla="*/ 6799392 h 10964785"/>
              <a:gd name="connsiteX455" fmla="*/ 7822363 w 17176121"/>
              <a:gd name="connsiteY455" fmla="*/ 2523738 h 10964785"/>
              <a:gd name="connsiteX456" fmla="*/ 8303222 w 17176121"/>
              <a:gd name="connsiteY456" fmla="*/ 2245025 h 10964785"/>
              <a:gd name="connsiteX457" fmla="*/ 7822363 w 17176121"/>
              <a:gd name="connsiteY457" fmla="*/ 1966311 h 10964785"/>
              <a:gd name="connsiteX458" fmla="*/ 7341506 w 17176121"/>
              <a:gd name="connsiteY458" fmla="*/ 2245025 h 10964785"/>
              <a:gd name="connsiteX459" fmla="*/ 7822363 w 17176121"/>
              <a:gd name="connsiteY459" fmla="*/ 2523738 h 10964785"/>
              <a:gd name="connsiteX460" fmla="*/ 8241966 w 17176121"/>
              <a:gd name="connsiteY460" fmla="*/ 2245025 h 10964785"/>
              <a:gd name="connsiteX461" fmla="*/ 7822363 w 17176121"/>
              <a:gd name="connsiteY461" fmla="*/ 2486985 h 10964785"/>
              <a:gd name="connsiteX462" fmla="*/ 7402761 w 17176121"/>
              <a:gd name="connsiteY462" fmla="*/ 2245025 h 10964785"/>
              <a:gd name="connsiteX463" fmla="*/ 7822363 w 17176121"/>
              <a:gd name="connsiteY463" fmla="*/ 2003064 h 10964785"/>
              <a:gd name="connsiteX464" fmla="*/ 8241966 w 17176121"/>
              <a:gd name="connsiteY464" fmla="*/ 2245025 h 10964785"/>
              <a:gd name="connsiteX465" fmla="*/ 4113326 w 17176121"/>
              <a:gd name="connsiteY465" fmla="*/ 5093419 h 10964785"/>
              <a:gd name="connsiteX466" fmla="*/ 4826956 w 17176121"/>
              <a:gd name="connsiteY466" fmla="*/ 5506895 h 10964785"/>
              <a:gd name="connsiteX467" fmla="*/ 5540586 w 17176121"/>
              <a:gd name="connsiteY467" fmla="*/ 5093419 h 10964785"/>
              <a:gd name="connsiteX468" fmla="*/ 4826956 w 17176121"/>
              <a:gd name="connsiteY468" fmla="*/ 4679942 h 10964785"/>
              <a:gd name="connsiteX469" fmla="*/ 4113326 w 17176121"/>
              <a:gd name="connsiteY469" fmla="*/ 5093419 h 10964785"/>
              <a:gd name="connsiteX470" fmla="*/ 4826956 w 17176121"/>
              <a:gd name="connsiteY470" fmla="*/ 5470142 h 10964785"/>
              <a:gd name="connsiteX471" fmla="*/ 4174582 w 17176121"/>
              <a:gd name="connsiteY471" fmla="*/ 5093419 h 10964785"/>
              <a:gd name="connsiteX472" fmla="*/ 4826956 w 17176121"/>
              <a:gd name="connsiteY472" fmla="*/ 4716695 h 10964785"/>
              <a:gd name="connsiteX473" fmla="*/ 5479330 w 17176121"/>
              <a:gd name="connsiteY473" fmla="*/ 5093419 h 10964785"/>
              <a:gd name="connsiteX474" fmla="*/ 4826956 w 17176121"/>
              <a:gd name="connsiteY474" fmla="*/ 5470142 h 10964785"/>
              <a:gd name="connsiteX475" fmla="*/ 5589590 w 17176121"/>
              <a:gd name="connsiteY475" fmla="*/ 9166927 h 10964785"/>
              <a:gd name="connsiteX476" fmla="*/ 6303220 w 17176121"/>
              <a:gd name="connsiteY476" fmla="*/ 9580404 h 10964785"/>
              <a:gd name="connsiteX477" fmla="*/ 7016850 w 17176121"/>
              <a:gd name="connsiteY477" fmla="*/ 9166927 h 10964785"/>
              <a:gd name="connsiteX478" fmla="*/ 6303220 w 17176121"/>
              <a:gd name="connsiteY478" fmla="*/ 8753451 h 10964785"/>
              <a:gd name="connsiteX479" fmla="*/ 5589590 w 17176121"/>
              <a:gd name="connsiteY479" fmla="*/ 9166927 h 10964785"/>
              <a:gd name="connsiteX480" fmla="*/ 6303220 w 17176121"/>
              <a:gd name="connsiteY480" fmla="*/ 9543651 h 10964785"/>
              <a:gd name="connsiteX481" fmla="*/ 5650846 w 17176121"/>
              <a:gd name="connsiteY481" fmla="*/ 9166927 h 10964785"/>
              <a:gd name="connsiteX482" fmla="*/ 6303220 w 17176121"/>
              <a:gd name="connsiteY482" fmla="*/ 8790205 h 10964785"/>
              <a:gd name="connsiteX483" fmla="*/ 6955595 w 17176121"/>
              <a:gd name="connsiteY483" fmla="*/ 9166927 h 10964785"/>
              <a:gd name="connsiteX484" fmla="*/ 6303220 w 17176121"/>
              <a:gd name="connsiteY484" fmla="*/ 9543651 h 109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17176121" h="10964785">
                <a:moveTo>
                  <a:pt x="16009199" y="3237368"/>
                </a:moveTo>
                <a:lnTo>
                  <a:pt x="15295569" y="2823892"/>
                </a:lnTo>
                <a:lnTo>
                  <a:pt x="14581939" y="3237368"/>
                </a:lnTo>
                <a:lnTo>
                  <a:pt x="15295569" y="3650845"/>
                </a:lnTo>
                <a:lnTo>
                  <a:pt x="16009199" y="3237368"/>
                </a:lnTo>
                <a:close/>
                <a:moveTo>
                  <a:pt x="15295569" y="2860645"/>
                </a:moveTo>
                <a:lnTo>
                  <a:pt x="15947943" y="3237368"/>
                </a:lnTo>
                <a:lnTo>
                  <a:pt x="15295569" y="3614091"/>
                </a:lnTo>
                <a:lnTo>
                  <a:pt x="14643195" y="3237368"/>
                </a:lnTo>
                <a:lnTo>
                  <a:pt x="15295569" y="2860645"/>
                </a:lnTo>
                <a:close/>
                <a:moveTo>
                  <a:pt x="1427260" y="7124048"/>
                </a:moveTo>
                <a:lnTo>
                  <a:pt x="713630" y="6710571"/>
                </a:lnTo>
                <a:lnTo>
                  <a:pt x="0" y="7124048"/>
                </a:lnTo>
                <a:lnTo>
                  <a:pt x="713630" y="7534461"/>
                </a:lnTo>
                <a:lnTo>
                  <a:pt x="1427260" y="7124048"/>
                </a:lnTo>
                <a:close/>
                <a:moveTo>
                  <a:pt x="713630" y="6747325"/>
                </a:moveTo>
                <a:lnTo>
                  <a:pt x="1366004" y="7124048"/>
                </a:lnTo>
                <a:lnTo>
                  <a:pt x="713630" y="7500771"/>
                </a:lnTo>
                <a:lnTo>
                  <a:pt x="61256" y="7124048"/>
                </a:lnTo>
                <a:lnTo>
                  <a:pt x="713630" y="6747325"/>
                </a:lnTo>
                <a:close/>
                <a:moveTo>
                  <a:pt x="9099547" y="2153141"/>
                </a:moveTo>
                <a:lnTo>
                  <a:pt x="9954065" y="1660032"/>
                </a:lnTo>
                <a:cubicBezTo>
                  <a:pt x="9993881" y="1675346"/>
                  <a:pt x="10049011" y="1672283"/>
                  <a:pt x="10085764" y="1653906"/>
                </a:cubicBezTo>
                <a:cubicBezTo>
                  <a:pt x="10122518" y="1632467"/>
                  <a:pt x="10125581" y="1601839"/>
                  <a:pt x="10098016" y="1577336"/>
                </a:cubicBezTo>
                <a:lnTo>
                  <a:pt x="10934157" y="1096479"/>
                </a:lnTo>
                <a:lnTo>
                  <a:pt x="9298628" y="147014"/>
                </a:lnTo>
                <a:lnTo>
                  <a:pt x="7464017" y="1203676"/>
                </a:lnTo>
                <a:lnTo>
                  <a:pt x="9099547" y="2153141"/>
                </a:lnTo>
                <a:close/>
                <a:moveTo>
                  <a:pt x="10869838" y="1096479"/>
                </a:moveTo>
                <a:lnTo>
                  <a:pt x="10064325" y="1562023"/>
                </a:lnTo>
                <a:cubicBezTo>
                  <a:pt x="10024508" y="1546709"/>
                  <a:pt x="9972442" y="1549771"/>
                  <a:pt x="9935688" y="1571211"/>
                </a:cubicBezTo>
                <a:cubicBezTo>
                  <a:pt x="9901997" y="1589588"/>
                  <a:pt x="9895872" y="1620216"/>
                  <a:pt x="9920374" y="1644718"/>
                </a:cubicBezTo>
                <a:lnTo>
                  <a:pt x="9096484" y="2119450"/>
                </a:lnTo>
                <a:lnTo>
                  <a:pt x="7522211" y="1206739"/>
                </a:lnTo>
                <a:lnTo>
                  <a:pt x="9295565" y="183767"/>
                </a:lnTo>
                <a:lnTo>
                  <a:pt x="10869838" y="1096479"/>
                </a:lnTo>
                <a:close/>
                <a:moveTo>
                  <a:pt x="15353762" y="4235838"/>
                </a:moveTo>
                <a:lnTo>
                  <a:pt x="17176122" y="3182238"/>
                </a:lnTo>
                <a:lnTo>
                  <a:pt x="15672292" y="2312406"/>
                </a:lnTo>
                <a:lnTo>
                  <a:pt x="16692201" y="1724350"/>
                </a:lnTo>
                <a:lnTo>
                  <a:pt x="15883624" y="1255744"/>
                </a:lnTo>
                <a:cubicBezTo>
                  <a:pt x="15905064" y="1234304"/>
                  <a:pt x="15905064" y="1209802"/>
                  <a:pt x="15880562" y="1188362"/>
                </a:cubicBezTo>
                <a:lnTo>
                  <a:pt x="16370608" y="903523"/>
                </a:lnTo>
                <a:lnTo>
                  <a:pt x="15473211" y="385911"/>
                </a:lnTo>
                <a:lnTo>
                  <a:pt x="14333853" y="1047474"/>
                </a:lnTo>
                <a:lnTo>
                  <a:pt x="15231250" y="1565085"/>
                </a:lnTo>
                <a:lnTo>
                  <a:pt x="15733548" y="1274120"/>
                </a:lnTo>
                <a:cubicBezTo>
                  <a:pt x="15767238" y="1289434"/>
                  <a:pt x="15813180" y="1289434"/>
                  <a:pt x="15849934" y="1277183"/>
                </a:cubicBezTo>
                <a:lnTo>
                  <a:pt x="16624819" y="1727413"/>
                </a:lnTo>
                <a:lnTo>
                  <a:pt x="15604911" y="2315469"/>
                </a:lnTo>
                <a:lnTo>
                  <a:pt x="17108740" y="3185301"/>
                </a:lnTo>
                <a:lnTo>
                  <a:pt x="15320072" y="4220524"/>
                </a:lnTo>
                <a:cubicBezTo>
                  <a:pt x="15286381" y="4205210"/>
                  <a:pt x="15240439" y="4205210"/>
                  <a:pt x="15206748" y="4217461"/>
                </a:cubicBezTo>
                <a:lnTo>
                  <a:pt x="13644726" y="3313938"/>
                </a:lnTo>
                <a:lnTo>
                  <a:pt x="13635538" y="3310875"/>
                </a:lnTo>
                <a:lnTo>
                  <a:pt x="11617159" y="4474735"/>
                </a:lnTo>
                <a:lnTo>
                  <a:pt x="13503837" y="5565088"/>
                </a:lnTo>
                <a:cubicBezTo>
                  <a:pt x="13479335" y="5583465"/>
                  <a:pt x="13479335" y="5611030"/>
                  <a:pt x="13500774" y="5632469"/>
                </a:cubicBezTo>
                <a:lnTo>
                  <a:pt x="13071984" y="5880555"/>
                </a:lnTo>
                <a:lnTo>
                  <a:pt x="12315475" y="5451765"/>
                </a:lnTo>
                <a:lnTo>
                  <a:pt x="11770298" y="5758044"/>
                </a:lnTo>
                <a:lnTo>
                  <a:pt x="9222058" y="4290968"/>
                </a:lnTo>
                <a:lnTo>
                  <a:pt x="12140896" y="2606434"/>
                </a:lnTo>
                <a:cubicBezTo>
                  <a:pt x="12174587" y="2618685"/>
                  <a:pt x="12220529" y="2618685"/>
                  <a:pt x="12254219" y="2606434"/>
                </a:cubicBezTo>
                <a:lnTo>
                  <a:pt x="13329259" y="3225117"/>
                </a:lnTo>
                <a:lnTo>
                  <a:pt x="14398172" y="2612559"/>
                </a:lnTo>
                <a:lnTo>
                  <a:pt x="12082703" y="1277183"/>
                </a:lnTo>
                <a:lnTo>
                  <a:pt x="11013790" y="1889741"/>
                </a:lnTo>
                <a:lnTo>
                  <a:pt x="12113331" y="2523738"/>
                </a:lnTo>
                <a:cubicBezTo>
                  <a:pt x="12091891" y="2542115"/>
                  <a:pt x="12091891" y="2569680"/>
                  <a:pt x="12113331" y="2588057"/>
                </a:cubicBezTo>
                <a:lnTo>
                  <a:pt x="9194493" y="4272591"/>
                </a:lnTo>
                <a:lnTo>
                  <a:pt x="9142426" y="4241963"/>
                </a:lnTo>
                <a:lnTo>
                  <a:pt x="9133238" y="4238900"/>
                </a:lnTo>
                <a:lnTo>
                  <a:pt x="7562026" y="5145486"/>
                </a:lnTo>
                <a:cubicBezTo>
                  <a:pt x="7558964" y="5142423"/>
                  <a:pt x="7549775" y="5142423"/>
                  <a:pt x="7543650" y="5148549"/>
                </a:cubicBezTo>
                <a:cubicBezTo>
                  <a:pt x="7537524" y="5151611"/>
                  <a:pt x="7531399" y="5160800"/>
                  <a:pt x="7525273" y="5166925"/>
                </a:cubicBezTo>
                <a:lnTo>
                  <a:pt x="5016849" y="6615625"/>
                </a:lnTo>
                <a:lnTo>
                  <a:pt x="3130171" y="5513021"/>
                </a:lnTo>
                <a:cubicBezTo>
                  <a:pt x="3154673" y="5491581"/>
                  <a:pt x="3151610" y="5467079"/>
                  <a:pt x="3127108" y="5445639"/>
                </a:cubicBezTo>
                <a:lnTo>
                  <a:pt x="3310875" y="5341504"/>
                </a:lnTo>
                <a:lnTo>
                  <a:pt x="1623278" y="4367538"/>
                </a:lnTo>
                <a:lnTo>
                  <a:pt x="1614090" y="4364475"/>
                </a:lnTo>
                <a:lnTo>
                  <a:pt x="1099541" y="4661565"/>
                </a:lnTo>
                <a:lnTo>
                  <a:pt x="2787138" y="5635532"/>
                </a:lnTo>
                <a:lnTo>
                  <a:pt x="2796327" y="5638595"/>
                </a:lnTo>
                <a:lnTo>
                  <a:pt x="2986220" y="5528335"/>
                </a:lnTo>
                <a:cubicBezTo>
                  <a:pt x="3019910" y="5543649"/>
                  <a:pt x="3065852" y="5543649"/>
                  <a:pt x="3102606" y="5531398"/>
                </a:cubicBezTo>
                <a:lnTo>
                  <a:pt x="4989284" y="6630939"/>
                </a:lnTo>
                <a:lnTo>
                  <a:pt x="4584995" y="6863711"/>
                </a:lnTo>
                <a:lnTo>
                  <a:pt x="4560493" y="6875962"/>
                </a:lnTo>
                <a:lnTo>
                  <a:pt x="6208274" y="7825426"/>
                </a:lnTo>
                <a:cubicBezTo>
                  <a:pt x="6192960" y="7843803"/>
                  <a:pt x="6196023" y="7865242"/>
                  <a:pt x="6214399" y="7880556"/>
                </a:cubicBezTo>
                <a:lnTo>
                  <a:pt x="3595715" y="9393575"/>
                </a:lnTo>
                <a:lnTo>
                  <a:pt x="2306280" y="8646253"/>
                </a:lnTo>
                <a:lnTo>
                  <a:pt x="2297092" y="8643191"/>
                </a:lnTo>
                <a:lnTo>
                  <a:pt x="1154672" y="9301691"/>
                </a:lnTo>
                <a:lnTo>
                  <a:pt x="3822361" y="10848399"/>
                </a:lnTo>
                <a:lnTo>
                  <a:pt x="3831549" y="10851461"/>
                </a:lnTo>
                <a:lnTo>
                  <a:pt x="4373663" y="10539058"/>
                </a:lnTo>
                <a:cubicBezTo>
                  <a:pt x="4407354" y="10548245"/>
                  <a:pt x="4447170" y="10548245"/>
                  <a:pt x="4477798" y="10535995"/>
                </a:cubicBezTo>
                <a:lnTo>
                  <a:pt x="5099544" y="10894341"/>
                </a:lnTo>
                <a:lnTo>
                  <a:pt x="5108733" y="10897403"/>
                </a:lnTo>
                <a:lnTo>
                  <a:pt x="5776421" y="10511493"/>
                </a:lnTo>
                <a:lnTo>
                  <a:pt x="6441046" y="10906592"/>
                </a:lnTo>
                <a:lnTo>
                  <a:pt x="7105671" y="10523744"/>
                </a:lnTo>
                <a:cubicBezTo>
                  <a:pt x="7136299" y="10532932"/>
                  <a:pt x="7173052" y="10529869"/>
                  <a:pt x="7200618" y="10520681"/>
                </a:cubicBezTo>
                <a:lnTo>
                  <a:pt x="7513022" y="10701385"/>
                </a:lnTo>
                <a:lnTo>
                  <a:pt x="8284845" y="10257281"/>
                </a:lnTo>
                <a:lnTo>
                  <a:pt x="7513022" y="9813176"/>
                </a:lnTo>
                <a:lnTo>
                  <a:pt x="6741199" y="10260344"/>
                </a:lnTo>
                <a:lnTo>
                  <a:pt x="7059729" y="10444111"/>
                </a:lnTo>
                <a:cubicBezTo>
                  <a:pt x="7038290" y="10465551"/>
                  <a:pt x="7041352" y="10493116"/>
                  <a:pt x="7068918" y="10511493"/>
                </a:cubicBezTo>
                <a:lnTo>
                  <a:pt x="6441046" y="10872901"/>
                </a:lnTo>
                <a:lnTo>
                  <a:pt x="5776421" y="10477802"/>
                </a:lnTo>
                <a:lnTo>
                  <a:pt x="5108733" y="10863713"/>
                </a:lnTo>
                <a:lnTo>
                  <a:pt x="4508426" y="10517618"/>
                </a:lnTo>
                <a:cubicBezTo>
                  <a:pt x="4529865" y="10499241"/>
                  <a:pt x="4529865" y="10474739"/>
                  <a:pt x="4511489" y="10456362"/>
                </a:cubicBezTo>
                <a:lnTo>
                  <a:pt x="4970907" y="10189900"/>
                </a:lnTo>
                <a:lnTo>
                  <a:pt x="3626342" y="9408889"/>
                </a:lnTo>
                <a:lnTo>
                  <a:pt x="6245027" y="7895870"/>
                </a:lnTo>
                <a:cubicBezTo>
                  <a:pt x="6275655" y="7908122"/>
                  <a:pt x="6312409" y="7908122"/>
                  <a:pt x="6343037" y="7898933"/>
                </a:cubicBezTo>
                <a:lnTo>
                  <a:pt x="8278719" y="9013788"/>
                </a:lnTo>
                <a:lnTo>
                  <a:pt x="8287908" y="9016851"/>
                </a:lnTo>
                <a:lnTo>
                  <a:pt x="10542121" y="7715166"/>
                </a:lnTo>
                <a:cubicBezTo>
                  <a:pt x="10575810" y="7727417"/>
                  <a:pt x="10618690" y="7727417"/>
                  <a:pt x="10652380" y="7715166"/>
                </a:cubicBezTo>
                <a:lnTo>
                  <a:pt x="11522213" y="8214401"/>
                </a:lnTo>
                <a:lnTo>
                  <a:pt x="12147022" y="7852991"/>
                </a:lnTo>
                <a:lnTo>
                  <a:pt x="15274130" y="9663100"/>
                </a:lnTo>
                <a:cubicBezTo>
                  <a:pt x="15255753" y="9681477"/>
                  <a:pt x="15258816" y="9705978"/>
                  <a:pt x="15280255" y="9724355"/>
                </a:cubicBezTo>
                <a:lnTo>
                  <a:pt x="14471679" y="10199088"/>
                </a:lnTo>
                <a:lnTo>
                  <a:pt x="14860653" y="10422671"/>
                </a:lnTo>
                <a:cubicBezTo>
                  <a:pt x="14848401" y="10441048"/>
                  <a:pt x="14851464" y="10459425"/>
                  <a:pt x="14866778" y="10474739"/>
                </a:cubicBezTo>
                <a:lnTo>
                  <a:pt x="14428800" y="10725888"/>
                </a:lnTo>
                <a:lnTo>
                  <a:pt x="11975505" y="9323130"/>
                </a:lnTo>
                <a:lnTo>
                  <a:pt x="11966317" y="9317005"/>
                </a:lnTo>
                <a:lnTo>
                  <a:pt x="11280252" y="9715167"/>
                </a:lnTo>
                <a:cubicBezTo>
                  <a:pt x="11246562" y="9702916"/>
                  <a:pt x="11206745" y="9702916"/>
                  <a:pt x="11173054" y="9715167"/>
                </a:cubicBezTo>
                <a:lnTo>
                  <a:pt x="10820834" y="9513023"/>
                </a:lnTo>
                <a:lnTo>
                  <a:pt x="9421140" y="10321599"/>
                </a:lnTo>
                <a:lnTo>
                  <a:pt x="10330787" y="10848399"/>
                </a:lnTo>
                <a:lnTo>
                  <a:pt x="11730482" y="10039822"/>
                </a:lnTo>
                <a:lnTo>
                  <a:pt x="11310880" y="9797862"/>
                </a:lnTo>
                <a:cubicBezTo>
                  <a:pt x="11329257" y="9779485"/>
                  <a:pt x="11329257" y="9754983"/>
                  <a:pt x="11310880" y="9736606"/>
                </a:cubicBezTo>
                <a:lnTo>
                  <a:pt x="11963255" y="9356821"/>
                </a:lnTo>
                <a:lnTo>
                  <a:pt x="14425737" y="10765704"/>
                </a:lnTo>
                <a:lnTo>
                  <a:pt x="14897406" y="10493116"/>
                </a:lnTo>
                <a:cubicBezTo>
                  <a:pt x="14924971" y="10502304"/>
                  <a:pt x="14958662" y="10505367"/>
                  <a:pt x="14989290" y="10496179"/>
                </a:cubicBezTo>
                <a:lnTo>
                  <a:pt x="15378264" y="10719762"/>
                </a:lnTo>
                <a:lnTo>
                  <a:pt x="16777958" y="9911186"/>
                </a:lnTo>
                <a:lnTo>
                  <a:pt x="15868310" y="9384386"/>
                </a:lnTo>
                <a:lnTo>
                  <a:pt x="15418080" y="9644723"/>
                </a:lnTo>
                <a:cubicBezTo>
                  <a:pt x="15381327" y="9629409"/>
                  <a:pt x="15332323" y="9629409"/>
                  <a:pt x="15295569" y="9647786"/>
                </a:cubicBezTo>
                <a:lnTo>
                  <a:pt x="12147022" y="7828489"/>
                </a:lnTo>
                <a:lnTo>
                  <a:pt x="12137833" y="7825426"/>
                </a:lnTo>
                <a:lnTo>
                  <a:pt x="11513024" y="8186835"/>
                </a:lnTo>
                <a:lnTo>
                  <a:pt x="10673820" y="7702915"/>
                </a:lnTo>
                <a:cubicBezTo>
                  <a:pt x="10695260" y="7684538"/>
                  <a:pt x="10695260" y="7656973"/>
                  <a:pt x="10673820" y="7638596"/>
                </a:cubicBezTo>
                <a:lnTo>
                  <a:pt x="12826960" y="6395104"/>
                </a:lnTo>
                <a:lnTo>
                  <a:pt x="12851463" y="6382853"/>
                </a:lnTo>
                <a:lnTo>
                  <a:pt x="11794801" y="5773358"/>
                </a:lnTo>
                <a:lnTo>
                  <a:pt x="12312412" y="5476267"/>
                </a:lnTo>
                <a:lnTo>
                  <a:pt x="13068922" y="5905058"/>
                </a:lnTo>
                <a:lnTo>
                  <a:pt x="13528340" y="5641658"/>
                </a:lnTo>
                <a:cubicBezTo>
                  <a:pt x="13562030" y="5653909"/>
                  <a:pt x="13607972" y="5653909"/>
                  <a:pt x="13644726" y="5638595"/>
                </a:cubicBezTo>
                <a:lnTo>
                  <a:pt x="15114864" y="6490050"/>
                </a:lnTo>
                <a:lnTo>
                  <a:pt x="15124052" y="6493113"/>
                </a:lnTo>
                <a:lnTo>
                  <a:pt x="17142432" y="5329253"/>
                </a:lnTo>
                <a:lnTo>
                  <a:pt x="15344574" y="4290968"/>
                </a:lnTo>
                <a:cubicBezTo>
                  <a:pt x="15372138" y="4275654"/>
                  <a:pt x="15372138" y="4254214"/>
                  <a:pt x="15353762" y="4235838"/>
                </a:cubicBezTo>
                <a:close/>
                <a:moveTo>
                  <a:pt x="15846872" y="1173048"/>
                </a:moveTo>
                <a:cubicBezTo>
                  <a:pt x="15807054" y="1160797"/>
                  <a:pt x="15754988" y="1163860"/>
                  <a:pt x="15721296" y="1182237"/>
                </a:cubicBezTo>
                <a:cubicBezTo>
                  <a:pt x="15687606" y="1200613"/>
                  <a:pt x="15681480" y="1231241"/>
                  <a:pt x="15705982" y="1252681"/>
                </a:cubicBezTo>
                <a:lnTo>
                  <a:pt x="15231250" y="1525269"/>
                </a:lnTo>
                <a:lnTo>
                  <a:pt x="14395109" y="1044411"/>
                </a:lnTo>
                <a:lnTo>
                  <a:pt x="15470148" y="422665"/>
                </a:lnTo>
                <a:lnTo>
                  <a:pt x="16306290" y="903523"/>
                </a:lnTo>
                <a:lnTo>
                  <a:pt x="15846872" y="1173048"/>
                </a:lnTo>
                <a:close/>
                <a:moveTo>
                  <a:pt x="11075046" y="1889741"/>
                </a:moveTo>
                <a:lnTo>
                  <a:pt x="12082703" y="1313937"/>
                </a:lnTo>
                <a:lnTo>
                  <a:pt x="14333853" y="2615622"/>
                </a:lnTo>
                <a:lnTo>
                  <a:pt x="13326196" y="3191426"/>
                </a:lnTo>
                <a:lnTo>
                  <a:pt x="12281784" y="2588057"/>
                </a:lnTo>
                <a:cubicBezTo>
                  <a:pt x="12306286" y="2563555"/>
                  <a:pt x="12303224" y="2532927"/>
                  <a:pt x="12266470" y="2514550"/>
                </a:cubicBezTo>
                <a:cubicBezTo>
                  <a:pt x="12232780" y="2493111"/>
                  <a:pt x="12177650" y="2493111"/>
                  <a:pt x="12137833" y="2505362"/>
                </a:cubicBezTo>
                <a:lnTo>
                  <a:pt x="11075046" y="1889741"/>
                </a:lnTo>
                <a:close/>
                <a:moveTo>
                  <a:pt x="3096480" y="5430325"/>
                </a:moveTo>
                <a:cubicBezTo>
                  <a:pt x="3056664" y="5418074"/>
                  <a:pt x="3007659" y="5421137"/>
                  <a:pt x="2973968" y="5439514"/>
                </a:cubicBezTo>
                <a:cubicBezTo>
                  <a:pt x="2940278" y="5457890"/>
                  <a:pt x="2934152" y="5488518"/>
                  <a:pt x="2958654" y="5509958"/>
                </a:cubicBezTo>
                <a:lnTo>
                  <a:pt x="2799389" y="5601841"/>
                </a:lnTo>
                <a:lnTo>
                  <a:pt x="1166923" y="4661565"/>
                </a:lnTo>
                <a:lnTo>
                  <a:pt x="1620216" y="4398166"/>
                </a:lnTo>
                <a:lnTo>
                  <a:pt x="3252682" y="5338442"/>
                </a:lnTo>
                <a:lnTo>
                  <a:pt x="3096480" y="5430325"/>
                </a:lnTo>
                <a:close/>
                <a:moveTo>
                  <a:pt x="6802455" y="10260344"/>
                </a:moveTo>
                <a:lnTo>
                  <a:pt x="7509959" y="9849930"/>
                </a:lnTo>
                <a:lnTo>
                  <a:pt x="8217463" y="10260344"/>
                </a:lnTo>
                <a:lnTo>
                  <a:pt x="7509959" y="10670757"/>
                </a:lnTo>
                <a:lnTo>
                  <a:pt x="7231246" y="10508430"/>
                </a:lnTo>
                <a:cubicBezTo>
                  <a:pt x="7258810" y="10483927"/>
                  <a:pt x="7255748" y="10453299"/>
                  <a:pt x="7218994" y="10431860"/>
                </a:cubicBezTo>
                <a:cubicBezTo>
                  <a:pt x="7182241" y="10410420"/>
                  <a:pt x="7127110" y="10410420"/>
                  <a:pt x="7087294" y="10425734"/>
                </a:cubicBezTo>
                <a:lnTo>
                  <a:pt x="6802455" y="10260344"/>
                </a:lnTo>
                <a:close/>
                <a:moveTo>
                  <a:pt x="4909651" y="10192962"/>
                </a:moveTo>
                <a:lnTo>
                  <a:pt x="4483923" y="10437985"/>
                </a:lnTo>
                <a:cubicBezTo>
                  <a:pt x="4444107" y="10419609"/>
                  <a:pt x="4385914" y="10422671"/>
                  <a:pt x="4349161" y="10444111"/>
                </a:cubicBezTo>
                <a:cubicBezTo>
                  <a:pt x="4312407" y="10465551"/>
                  <a:pt x="4309344" y="10499241"/>
                  <a:pt x="4339972" y="10520681"/>
                </a:cubicBezTo>
                <a:lnTo>
                  <a:pt x="3828487" y="10814709"/>
                </a:lnTo>
                <a:lnTo>
                  <a:pt x="1215927" y="9298628"/>
                </a:lnTo>
                <a:lnTo>
                  <a:pt x="2297092" y="8679944"/>
                </a:lnTo>
                <a:lnTo>
                  <a:pt x="3565087" y="9415014"/>
                </a:lnTo>
                <a:lnTo>
                  <a:pt x="3595715" y="9433390"/>
                </a:lnTo>
                <a:lnTo>
                  <a:pt x="4909651" y="10192962"/>
                </a:lnTo>
                <a:close/>
                <a:moveTo>
                  <a:pt x="11663101" y="10042885"/>
                </a:moveTo>
                <a:lnTo>
                  <a:pt x="10333850" y="10808583"/>
                </a:lnTo>
                <a:lnTo>
                  <a:pt x="9494646" y="10324662"/>
                </a:lnTo>
                <a:lnTo>
                  <a:pt x="10823897" y="9558965"/>
                </a:lnTo>
                <a:lnTo>
                  <a:pt x="11139364" y="9739669"/>
                </a:lnTo>
                <a:cubicBezTo>
                  <a:pt x="11117925" y="9761109"/>
                  <a:pt x="11120988" y="9791737"/>
                  <a:pt x="11154678" y="9810113"/>
                </a:cubicBezTo>
                <a:cubicBezTo>
                  <a:pt x="11188368" y="9828490"/>
                  <a:pt x="11240436" y="9831553"/>
                  <a:pt x="11280252" y="9819302"/>
                </a:cubicBezTo>
                <a:lnTo>
                  <a:pt x="11663101" y="10042885"/>
                </a:lnTo>
                <a:close/>
                <a:moveTo>
                  <a:pt x="15317009" y="9751920"/>
                </a:moveTo>
                <a:cubicBezTo>
                  <a:pt x="15356824" y="9764171"/>
                  <a:pt x="15402766" y="9758046"/>
                  <a:pt x="15436457" y="9739669"/>
                </a:cubicBezTo>
                <a:cubicBezTo>
                  <a:pt x="15470148" y="9721292"/>
                  <a:pt x="15473211" y="9693728"/>
                  <a:pt x="15454834" y="9672288"/>
                </a:cubicBezTo>
                <a:lnTo>
                  <a:pt x="15871374" y="9430327"/>
                </a:lnTo>
                <a:lnTo>
                  <a:pt x="16710577" y="9914249"/>
                </a:lnTo>
                <a:lnTo>
                  <a:pt x="15381327" y="10679946"/>
                </a:lnTo>
                <a:lnTo>
                  <a:pt x="15032169" y="10477802"/>
                </a:lnTo>
                <a:cubicBezTo>
                  <a:pt x="15062797" y="10453299"/>
                  <a:pt x="15062797" y="10419609"/>
                  <a:pt x="15022981" y="10398169"/>
                </a:cubicBezTo>
                <a:cubicBezTo>
                  <a:pt x="14986227" y="10376729"/>
                  <a:pt x="14928034" y="10376729"/>
                  <a:pt x="14885155" y="10395106"/>
                </a:cubicBezTo>
                <a:lnTo>
                  <a:pt x="14539060" y="10196025"/>
                </a:lnTo>
                <a:lnTo>
                  <a:pt x="15317009" y="9751920"/>
                </a:lnTo>
                <a:close/>
                <a:moveTo>
                  <a:pt x="12796333" y="6385916"/>
                </a:moveTo>
                <a:lnTo>
                  <a:pt x="10649318" y="7626345"/>
                </a:lnTo>
                <a:cubicBezTo>
                  <a:pt x="10609501" y="7611031"/>
                  <a:pt x="10554372" y="7614094"/>
                  <a:pt x="10520681" y="7635534"/>
                </a:cubicBezTo>
                <a:cubicBezTo>
                  <a:pt x="10486990" y="7656973"/>
                  <a:pt x="10480865" y="7687601"/>
                  <a:pt x="10505367" y="7709040"/>
                </a:cubicBezTo>
                <a:lnTo>
                  <a:pt x="8281782" y="8992349"/>
                </a:lnTo>
                <a:lnTo>
                  <a:pt x="6373665" y="7892808"/>
                </a:lnTo>
                <a:cubicBezTo>
                  <a:pt x="6407355" y="7868305"/>
                  <a:pt x="6407355" y="7834615"/>
                  <a:pt x="6367539" y="7813175"/>
                </a:cubicBezTo>
                <a:cubicBezTo>
                  <a:pt x="6327723" y="7791736"/>
                  <a:pt x="6269529" y="7791736"/>
                  <a:pt x="6226651" y="7810112"/>
                </a:cubicBezTo>
                <a:lnTo>
                  <a:pt x="4612561" y="6879025"/>
                </a:lnTo>
                <a:lnTo>
                  <a:pt x="7516085" y="5203679"/>
                </a:lnTo>
                <a:cubicBezTo>
                  <a:pt x="7519148" y="5209805"/>
                  <a:pt x="7528336" y="5209805"/>
                  <a:pt x="7537524" y="5203679"/>
                </a:cubicBezTo>
                <a:cubicBezTo>
                  <a:pt x="7546712" y="5197553"/>
                  <a:pt x="7552838" y="5188365"/>
                  <a:pt x="7558964" y="5179177"/>
                </a:cubicBezTo>
                <a:lnTo>
                  <a:pt x="9127112" y="4275654"/>
                </a:lnTo>
                <a:lnTo>
                  <a:pt x="9157739" y="4294030"/>
                </a:lnTo>
                <a:lnTo>
                  <a:pt x="9188367" y="4312407"/>
                </a:lnTo>
                <a:lnTo>
                  <a:pt x="12796333" y="6385916"/>
                </a:lnTo>
                <a:close/>
                <a:moveTo>
                  <a:pt x="17087302" y="5335379"/>
                </a:moveTo>
                <a:lnTo>
                  <a:pt x="15130178" y="6462485"/>
                </a:lnTo>
                <a:lnTo>
                  <a:pt x="13681479" y="5623281"/>
                </a:lnTo>
                <a:cubicBezTo>
                  <a:pt x="13702918" y="5601841"/>
                  <a:pt x="13699855" y="5571213"/>
                  <a:pt x="13666165" y="5552837"/>
                </a:cubicBezTo>
                <a:cubicBezTo>
                  <a:pt x="13632475" y="5534460"/>
                  <a:pt x="13580407" y="5531398"/>
                  <a:pt x="13543654" y="5543649"/>
                </a:cubicBezTo>
                <a:lnTo>
                  <a:pt x="11687603" y="4468609"/>
                </a:lnTo>
                <a:lnTo>
                  <a:pt x="13644726" y="3341503"/>
                </a:lnTo>
                <a:lnTo>
                  <a:pt x="15182246" y="4229712"/>
                </a:lnTo>
                <a:cubicBezTo>
                  <a:pt x="15154680" y="4254214"/>
                  <a:pt x="15160806" y="4284842"/>
                  <a:pt x="15194497" y="4306282"/>
                </a:cubicBezTo>
                <a:cubicBezTo>
                  <a:pt x="15231250" y="4327721"/>
                  <a:pt x="15283318" y="4327721"/>
                  <a:pt x="15326197" y="4312407"/>
                </a:cubicBezTo>
                <a:lnTo>
                  <a:pt x="17087302" y="5335379"/>
                </a:lnTo>
                <a:close/>
                <a:moveTo>
                  <a:pt x="2098011" y="1182237"/>
                </a:moveTo>
                <a:lnTo>
                  <a:pt x="526800" y="2085759"/>
                </a:lnTo>
                <a:lnTo>
                  <a:pt x="3320064" y="3718226"/>
                </a:lnTo>
                <a:lnTo>
                  <a:pt x="3329252" y="3721289"/>
                </a:lnTo>
                <a:lnTo>
                  <a:pt x="4113326" y="3267996"/>
                </a:lnTo>
                <a:cubicBezTo>
                  <a:pt x="4147016" y="3280247"/>
                  <a:pt x="4192958" y="3280247"/>
                  <a:pt x="4226649" y="3267996"/>
                </a:cubicBezTo>
                <a:lnTo>
                  <a:pt x="5442576" y="3972438"/>
                </a:lnTo>
                <a:lnTo>
                  <a:pt x="7460955" y="2808578"/>
                </a:lnTo>
                <a:lnTo>
                  <a:pt x="4826956" y="1283309"/>
                </a:lnTo>
                <a:lnTo>
                  <a:pt x="2805515" y="2450231"/>
                </a:lnTo>
                <a:lnTo>
                  <a:pt x="4079635" y="3188364"/>
                </a:lnTo>
                <a:cubicBezTo>
                  <a:pt x="4055133" y="3206740"/>
                  <a:pt x="4055133" y="3234305"/>
                  <a:pt x="4076573" y="3252682"/>
                </a:cubicBezTo>
                <a:lnTo>
                  <a:pt x="3323126" y="3687598"/>
                </a:lnTo>
                <a:lnTo>
                  <a:pt x="588056" y="2085759"/>
                </a:lnTo>
                <a:lnTo>
                  <a:pt x="2131701" y="1197551"/>
                </a:lnTo>
                <a:cubicBezTo>
                  <a:pt x="2165392" y="1209802"/>
                  <a:pt x="2205208" y="1209802"/>
                  <a:pt x="2238899" y="1197551"/>
                </a:cubicBezTo>
                <a:lnTo>
                  <a:pt x="2548241" y="1378255"/>
                </a:lnTo>
                <a:lnTo>
                  <a:pt x="3320064" y="934151"/>
                </a:lnTo>
                <a:lnTo>
                  <a:pt x="2548241" y="490046"/>
                </a:lnTo>
                <a:lnTo>
                  <a:pt x="1779480" y="934151"/>
                </a:lnTo>
                <a:lnTo>
                  <a:pt x="2098011" y="1117918"/>
                </a:lnTo>
                <a:cubicBezTo>
                  <a:pt x="2076571" y="1139358"/>
                  <a:pt x="2076571" y="1160797"/>
                  <a:pt x="2098011" y="1182237"/>
                </a:cubicBezTo>
                <a:close/>
                <a:moveTo>
                  <a:pt x="2866771" y="2450231"/>
                </a:moveTo>
                <a:lnTo>
                  <a:pt x="4823893" y="1323125"/>
                </a:lnTo>
                <a:lnTo>
                  <a:pt x="7396636" y="2811641"/>
                </a:lnTo>
                <a:lnTo>
                  <a:pt x="5439514" y="3938747"/>
                </a:lnTo>
                <a:lnTo>
                  <a:pt x="4254214" y="3252682"/>
                </a:lnTo>
                <a:cubicBezTo>
                  <a:pt x="4278717" y="3231243"/>
                  <a:pt x="4272591" y="3200615"/>
                  <a:pt x="4238900" y="3179175"/>
                </a:cubicBezTo>
                <a:cubicBezTo>
                  <a:pt x="4205210" y="3160798"/>
                  <a:pt x="4153142" y="3157736"/>
                  <a:pt x="4113326" y="3169987"/>
                </a:cubicBezTo>
                <a:lnTo>
                  <a:pt x="2866771" y="2450231"/>
                </a:lnTo>
                <a:close/>
                <a:moveTo>
                  <a:pt x="1840736" y="934151"/>
                </a:moveTo>
                <a:lnTo>
                  <a:pt x="2548241" y="523737"/>
                </a:lnTo>
                <a:lnTo>
                  <a:pt x="3255745" y="934151"/>
                </a:lnTo>
                <a:lnTo>
                  <a:pt x="2548241" y="1344565"/>
                </a:lnTo>
                <a:lnTo>
                  <a:pt x="2269527" y="1182237"/>
                </a:lnTo>
                <a:cubicBezTo>
                  <a:pt x="2297092" y="1157734"/>
                  <a:pt x="2294029" y="1127106"/>
                  <a:pt x="2257276" y="1105667"/>
                </a:cubicBezTo>
                <a:cubicBezTo>
                  <a:pt x="2220522" y="1084227"/>
                  <a:pt x="2165392" y="1084227"/>
                  <a:pt x="2125576" y="1099541"/>
                </a:cubicBezTo>
                <a:lnTo>
                  <a:pt x="1840736" y="934151"/>
                </a:lnTo>
                <a:close/>
                <a:moveTo>
                  <a:pt x="12906593" y="7252685"/>
                </a:moveTo>
                <a:lnTo>
                  <a:pt x="13620224" y="7666161"/>
                </a:lnTo>
                <a:lnTo>
                  <a:pt x="14333853" y="7252685"/>
                </a:lnTo>
                <a:lnTo>
                  <a:pt x="13620224" y="6839208"/>
                </a:lnTo>
                <a:lnTo>
                  <a:pt x="12906593" y="7252685"/>
                </a:lnTo>
                <a:close/>
                <a:moveTo>
                  <a:pt x="13620224" y="7629408"/>
                </a:moveTo>
                <a:lnTo>
                  <a:pt x="12967849" y="7252685"/>
                </a:lnTo>
                <a:lnTo>
                  <a:pt x="13620224" y="6875962"/>
                </a:lnTo>
                <a:lnTo>
                  <a:pt x="14272597" y="7252685"/>
                </a:lnTo>
                <a:lnTo>
                  <a:pt x="13620224" y="7629408"/>
                </a:lnTo>
                <a:close/>
                <a:moveTo>
                  <a:pt x="238898" y="10686071"/>
                </a:moveTo>
                <a:lnTo>
                  <a:pt x="719755" y="10964785"/>
                </a:lnTo>
                <a:lnTo>
                  <a:pt x="1200613" y="10686071"/>
                </a:lnTo>
                <a:lnTo>
                  <a:pt x="719755" y="10407357"/>
                </a:lnTo>
                <a:lnTo>
                  <a:pt x="238898" y="10686071"/>
                </a:lnTo>
                <a:close/>
                <a:moveTo>
                  <a:pt x="719755" y="10928031"/>
                </a:moveTo>
                <a:lnTo>
                  <a:pt x="300153" y="10686071"/>
                </a:lnTo>
                <a:lnTo>
                  <a:pt x="719755" y="10444111"/>
                </a:lnTo>
                <a:lnTo>
                  <a:pt x="1139358" y="10686071"/>
                </a:lnTo>
                <a:lnTo>
                  <a:pt x="719755" y="10928031"/>
                </a:lnTo>
                <a:close/>
                <a:moveTo>
                  <a:pt x="719755" y="8909653"/>
                </a:moveTo>
                <a:lnTo>
                  <a:pt x="1200613" y="8630939"/>
                </a:lnTo>
                <a:lnTo>
                  <a:pt x="719755" y="8352227"/>
                </a:lnTo>
                <a:lnTo>
                  <a:pt x="238898" y="8630939"/>
                </a:lnTo>
                <a:lnTo>
                  <a:pt x="719755" y="8909653"/>
                </a:lnTo>
                <a:close/>
                <a:moveTo>
                  <a:pt x="1139358" y="8630939"/>
                </a:moveTo>
                <a:lnTo>
                  <a:pt x="719755" y="8872900"/>
                </a:lnTo>
                <a:lnTo>
                  <a:pt x="300153" y="8630939"/>
                </a:lnTo>
                <a:lnTo>
                  <a:pt x="719755" y="8388979"/>
                </a:lnTo>
                <a:lnTo>
                  <a:pt x="1139358" y="8630939"/>
                </a:lnTo>
                <a:close/>
                <a:moveTo>
                  <a:pt x="10009194" y="2462483"/>
                </a:moveTo>
                <a:lnTo>
                  <a:pt x="10490053" y="2741196"/>
                </a:lnTo>
                <a:lnTo>
                  <a:pt x="10970911" y="2462483"/>
                </a:lnTo>
                <a:lnTo>
                  <a:pt x="10490053" y="2183769"/>
                </a:lnTo>
                <a:lnTo>
                  <a:pt x="10009194" y="2462483"/>
                </a:lnTo>
                <a:close/>
                <a:moveTo>
                  <a:pt x="10490053" y="2704443"/>
                </a:moveTo>
                <a:lnTo>
                  <a:pt x="10070450" y="2462483"/>
                </a:lnTo>
                <a:lnTo>
                  <a:pt x="10490053" y="2220522"/>
                </a:lnTo>
                <a:lnTo>
                  <a:pt x="10909655" y="2462483"/>
                </a:lnTo>
                <a:lnTo>
                  <a:pt x="10490053" y="2704443"/>
                </a:lnTo>
                <a:close/>
                <a:moveTo>
                  <a:pt x="12676884" y="8689133"/>
                </a:moveTo>
                <a:lnTo>
                  <a:pt x="12196027" y="8410419"/>
                </a:lnTo>
                <a:lnTo>
                  <a:pt x="11715168" y="8689133"/>
                </a:lnTo>
                <a:lnTo>
                  <a:pt x="12196027" y="8967846"/>
                </a:lnTo>
                <a:lnTo>
                  <a:pt x="12676884" y="8689133"/>
                </a:lnTo>
                <a:close/>
                <a:moveTo>
                  <a:pt x="12196027" y="8447172"/>
                </a:moveTo>
                <a:lnTo>
                  <a:pt x="12615628" y="8689133"/>
                </a:lnTo>
                <a:lnTo>
                  <a:pt x="12196027" y="8931093"/>
                </a:lnTo>
                <a:lnTo>
                  <a:pt x="11776424" y="8689133"/>
                </a:lnTo>
                <a:lnTo>
                  <a:pt x="12196027" y="8447172"/>
                </a:lnTo>
                <a:close/>
                <a:moveTo>
                  <a:pt x="13320070" y="9075044"/>
                </a:moveTo>
                <a:lnTo>
                  <a:pt x="12839212" y="9353758"/>
                </a:lnTo>
                <a:lnTo>
                  <a:pt x="13320070" y="9632472"/>
                </a:lnTo>
                <a:lnTo>
                  <a:pt x="13800928" y="9353758"/>
                </a:lnTo>
                <a:lnTo>
                  <a:pt x="13320070" y="9075044"/>
                </a:lnTo>
                <a:close/>
                <a:moveTo>
                  <a:pt x="12900468" y="9353758"/>
                </a:moveTo>
                <a:lnTo>
                  <a:pt x="13320070" y="9111798"/>
                </a:lnTo>
                <a:lnTo>
                  <a:pt x="13739672" y="9353758"/>
                </a:lnTo>
                <a:lnTo>
                  <a:pt x="13320070" y="9595718"/>
                </a:lnTo>
                <a:lnTo>
                  <a:pt x="12900468" y="9353758"/>
                </a:lnTo>
                <a:close/>
                <a:moveTo>
                  <a:pt x="11831554" y="10686071"/>
                </a:moveTo>
                <a:lnTo>
                  <a:pt x="12312412" y="10964785"/>
                </a:lnTo>
                <a:lnTo>
                  <a:pt x="12793271" y="10686071"/>
                </a:lnTo>
                <a:lnTo>
                  <a:pt x="12312412" y="10407357"/>
                </a:lnTo>
                <a:lnTo>
                  <a:pt x="11831554" y="10686071"/>
                </a:lnTo>
                <a:close/>
                <a:moveTo>
                  <a:pt x="12315475" y="10928031"/>
                </a:moveTo>
                <a:lnTo>
                  <a:pt x="11895873" y="10686071"/>
                </a:lnTo>
                <a:lnTo>
                  <a:pt x="12315475" y="10444111"/>
                </a:lnTo>
                <a:lnTo>
                  <a:pt x="12735077" y="10686071"/>
                </a:lnTo>
                <a:lnTo>
                  <a:pt x="12315475" y="10928031"/>
                </a:lnTo>
                <a:close/>
                <a:moveTo>
                  <a:pt x="8303222" y="10686071"/>
                </a:moveTo>
                <a:lnTo>
                  <a:pt x="8784079" y="10964785"/>
                </a:lnTo>
                <a:lnTo>
                  <a:pt x="9264937" y="10686071"/>
                </a:lnTo>
                <a:lnTo>
                  <a:pt x="8784079" y="10407357"/>
                </a:lnTo>
                <a:lnTo>
                  <a:pt x="8303222" y="10686071"/>
                </a:lnTo>
                <a:close/>
                <a:moveTo>
                  <a:pt x="8784079" y="10928031"/>
                </a:moveTo>
                <a:lnTo>
                  <a:pt x="8364478" y="10686071"/>
                </a:lnTo>
                <a:lnTo>
                  <a:pt x="8784079" y="10444111"/>
                </a:lnTo>
                <a:lnTo>
                  <a:pt x="9203681" y="10686071"/>
                </a:lnTo>
                <a:lnTo>
                  <a:pt x="8784079" y="10928031"/>
                </a:lnTo>
                <a:close/>
                <a:moveTo>
                  <a:pt x="4747323" y="333844"/>
                </a:moveTo>
                <a:lnTo>
                  <a:pt x="4266466" y="55130"/>
                </a:lnTo>
                <a:lnTo>
                  <a:pt x="3785607" y="333844"/>
                </a:lnTo>
                <a:lnTo>
                  <a:pt x="4266466" y="612558"/>
                </a:lnTo>
                <a:lnTo>
                  <a:pt x="4747323" y="333844"/>
                </a:lnTo>
                <a:close/>
                <a:moveTo>
                  <a:pt x="4263403" y="91884"/>
                </a:moveTo>
                <a:lnTo>
                  <a:pt x="4683005" y="333844"/>
                </a:lnTo>
                <a:lnTo>
                  <a:pt x="4263403" y="575804"/>
                </a:lnTo>
                <a:lnTo>
                  <a:pt x="3843800" y="333844"/>
                </a:lnTo>
                <a:lnTo>
                  <a:pt x="4263403" y="91884"/>
                </a:lnTo>
                <a:close/>
                <a:moveTo>
                  <a:pt x="8018382" y="333844"/>
                </a:moveTo>
                <a:lnTo>
                  <a:pt x="7537524" y="55130"/>
                </a:lnTo>
                <a:lnTo>
                  <a:pt x="7056666" y="333844"/>
                </a:lnTo>
                <a:lnTo>
                  <a:pt x="7537524" y="612558"/>
                </a:lnTo>
                <a:lnTo>
                  <a:pt x="8018382" y="333844"/>
                </a:lnTo>
                <a:close/>
                <a:moveTo>
                  <a:pt x="7537524" y="91884"/>
                </a:moveTo>
                <a:lnTo>
                  <a:pt x="7957126" y="333844"/>
                </a:lnTo>
                <a:lnTo>
                  <a:pt x="7537524" y="575804"/>
                </a:lnTo>
                <a:lnTo>
                  <a:pt x="7117922" y="333844"/>
                </a:lnTo>
                <a:lnTo>
                  <a:pt x="7537524" y="91884"/>
                </a:lnTo>
                <a:close/>
                <a:moveTo>
                  <a:pt x="14566625" y="333844"/>
                </a:moveTo>
                <a:lnTo>
                  <a:pt x="14085767" y="55130"/>
                </a:lnTo>
                <a:lnTo>
                  <a:pt x="13604910" y="333844"/>
                </a:lnTo>
                <a:lnTo>
                  <a:pt x="14085767" y="612558"/>
                </a:lnTo>
                <a:lnTo>
                  <a:pt x="14566625" y="333844"/>
                </a:lnTo>
                <a:close/>
                <a:moveTo>
                  <a:pt x="14085767" y="91884"/>
                </a:moveTo>
                <a:lnTo>
                  <a:pt x="14505369" y="333844"/>
                </a:lnTo>
                <a:lnTo>
                  <a:pt x="14085767" y="575804"/>
                </a:lnTo>
                <a:lnTo>
                  <a:pt x="13666165" y="333844"/>
                </a:lnTo>
                <a:lnTo>
                  <a:pt x="14085767" y="91884"/>
                </a:lnTo>
                <a:close/>
                <a:moveTo>
                  <a:pt x="1166923" y="4113326"/>
                </a:moveTo>
                <a:lnTo>
                  <a:pt x="686065" y="3834612"/>
                </a:lnTo>
                <a:lnTo>
                  <a:pt x="205207" y="4113326"/>
                </a:lnTo>
                <a:lnTo>
                  <a:pt x="686065" y="4392040"/>
                </a:lnTo>
                <a:lnTo>
                  <a:pt x="1166923" y="4113326"/>
                </a:lnTo>
                <a:close/>
                <a:moveTo>
                  <a:pt x="683002" y="3871366"/>
                </a:moveTo>
                <a:lnTo>
                  <a:pt x="1102604" y="4113326"/>
                </a:lnTo>
                <a:lnTo>
                  <a:pt x="683002" y="4355286"/>
                </a:lnTo>
                <a:lnTo>
                  <a:pt x="263400" y="4113326"/>
                </a:lnTo>
                <a:lnTo>
                  <a:pt x="683002" y="3871366"/>
                </a:lnTo>
                <a:close/>
                <a:moveTo>
                  <a:pt x="1166923" y="278714"/>
                </a:moveTo>
                <a:lnTo>
                  <a:pt x="683002" y="0"/>
                </a:lnTo>
                <a:lnTo>
                  <a:pt x="202144" y="278714"/>
                </a:lnTo>
                <a:lnTo>
                  <a:pt x="683002" y="557428"/>
                </a:lnTo>
                <a:lnTo>
                  <a:pt x="1166923" y="278714"/>
                </a:lnTo>
                <a:close/>
                <a:moveTo>
                  <a:pt x="683002" y="36753"/>
                </a:moveTo>
                <a:lnTo>
                  <a:pt x="1102604" y="278714"/>
                </a:lnTo>
                <a:lnTo>
                  <a:pt x="683002" y="520674"/>
                </a:lnTo>
                <a:lnTo>
                  <a:pt x="263400" y="278714"/>
                </a:lnTo>
                <a:lnTo>
                  <a:pt x="683002" y="36753"/>
                </a:lnTo>
                <a:close/>
                <a:moveTo>
                  <a:pt x="719755" y="5773358"/>
                </a:moveTo>
                <a:lnTo>
                  <a:pt x="1200613" y="5494644"/>
                </a:lnTo>
                <a:lnTo>
                  <a:pt x="719755" y="5215930"/>
                </a:lnTo>
                <a:lnTo>
                  <a:pt x="238898" y="5494644"/>
                </a:lnTo>
                <a:lnTo>
                  <a:pt x="719755" y="5773358"/>
                </a:lnTo>
                <a:close/>
                <a:moveTo>
                  <a:pt x="1139358" y="5494644"/>
                </a:moveTo>
                <a:lnTo>
                  <a:pt x="719755" y="5736604"/>
                </a:lnTo>
                <a:lnTo>
                  <a:pt x="300153" y="5494644"/>
                </a:lnTo>
                <a:lnTo>
                  <a:pt x="719755" y="5252684"/>
                </a:lnTo>
                <a:lnTo>
                  <a:pt x="1139358" y="5494644"/>
                </a:lnTo>
                <a:close/>
                <a:moveTo>
                  <a:pt x="16612569" y="4551305"/>
                </a:moveTo>
                <a:lnTo>
                  <a:pt x="17093426" y="4272591"/>
                </a:lnTo>
                <a:lnTo>
                  <a:pt x="16612569" y="3993877"/>
                </a:lnTo>
                <a:lnTo>
                  <a:pt x="16131711" y="4272591"/>
                </a:lnTo>
                <a:lnTo>
                  <a:pt x="16612569" y="4551305"/>
                </a:lnTo>
                <a:close/>
                <a:moveTo>
                  <a:pt x="17032170" y="4272591"/>
                </a:moveTo>
                <a:lnTo>
                  <a:pt x="16612569" y="4514551"/>
                </a:lnTo>
                <a:lnTo>
                  <a:pt x="16192966" y="4272591"/>
                </a:lnTo>
                <a:lnTo>
                  <a:pt x="16612569" y="4030631"/>
                </a:lnTo>
                <a:lnTo>
                  <a:pt x="17032170" y="4272591"/>
                </a:lnTo>
                <a:close/>
                <a:moveTo>
                  <a:pt x="16612569" y="7075043"/>
                </a:moveTo>
                <a:lnTo>
                  <a:pt x="17093426" y="6796329"/>
                </a:lnTo>
                <a:lnTo>
                  <a:pt x="16612569" y="6517616"/>
                </a:lnTo>
                <a:lnTo>
                  <a:pt x="16131711" y="6796329"/>
                </a:lnTo>
                <a:lnTo>
                  <a:pt x="16612569" y="7075043"/>
                </a:lnTo>
                <a:close/>
                <a:moveTo>
                  <a:pt x="17032170" y="6799392"/>
                </a:moveTo>
                <a:lnTo>
                  <a:pt x="16612569" y="7041352"/>
                </a:lnTo>
                <a:lnTo>
                  <a:pt x="16192966" y="6799392"/>
                </a:lnTo>
                <a:lnTo>
                  <a:pt x="16612569" y="6557432"/>
                </a:lnTo>
                <a:lnTo>
                  <a:pt x="17032170" y="6799392"/>
                </a:lnTo>
                <a:close/>
                <a:moveTo>
                  <a:pt x="7822363" y="2523738"/>
                </a:moveTo>
                <a:lnTo>
                  <a:pt x="8303222" y="2245025"/>
                </a:lnTo>
                <a:lnTo>
                  <a:pt x="7822363" y="1966311"/>
                </a:lnTo>
                <a:lnTo>
                  <a:pt x="7341506" y="2245025"/>
                </a:lnTo>
                <a:lnTo>
                  <a:pt x="7822363" y="2523738"/>
                </a:lnTo>
                <a:close/>
                <a:moveTo>
                  <a:pt x="8241966" y="2245025"/>
                </a:moveTo>
                <a:lnTo>
                  <a:pt x="7822363" y="2486985"/>
                </a:lnTo>
                <a:lnTo>
                  <a:pt x="7402761" y="2245025"/>
                </a:lnTo>
                <a:lnTo>
                  <a:pt x="7822363" y="2003064"/>
                </a:lnTo>
                <a:lnTo>
                  <a:pt x="8241966" y="2245025"/>
                </a:lnTo>
                <a:close/>
                <a:moveTo>
                  <a:pt x="4113326" y="5093419"/>
                </a:moveTo>
                <a:lnTo>
                  <a:pt x="4826956" y="5506895"/>
                </a:lnTo>
                <a:lnTo>
                  <a:pt x="5540586" y="5093419"/>
                </a:lnTo>
                <a:lnTo>
                  <a:pt x="4826956" y="4679942"/>
                </a:lnTo>
                <a:lnTo>
                  <a:pt x="4113326" y="5093419"/>
                </a:lnTo>
                <a:close/>
                <a:moveTo>
                  <a:pt x="4826956" y="5470142"/>
                </a:moveTo>
                <a:lnTo>
                  <a:pt x="4174582" y="5093419"/>
                </a:lnTo>
                <a:lnTo>
                  <a:pt x="4826956" y="4716695"/>
                </a:lnTo>
                <a:lnTo>
                  <a:pt x="5479330" y="5093419"/>
                </a:lnTo>
                <a:lnTo>
                  <a:pt x="4826956" y="5470142"/>
                </a:lnTo>
                <a:close/>
                <a:moveTo>
                  <a:pt x="5589590" y="9166927"/>
                </a:moveTo>
                <a:lnTo>
                  <a:pt x="6303220" y="9580404"/>
                </a:lnTo>
                <a:lnTo>
                  <a:pt x="7016850" y="9166927"/>
                </a:lnTo>
                <a:lnTo>
                  <a:pt x="6303220" y="8753451"/>
                </a:lnTo>
                <a:lnTo>
                  <a:pt x="5589590" y="9166927"/>
                </a:lnTo>
                <a:close/>
                <a:moveTo>
                  <a:pt x="6303220" y="9543651"/>
                </a:moveTo>
                <a:lnTo>
                  <a:pt x="5650846" y="9166927"/>
                </a:lnTo>
                <a:lnTo>
                  <a:pt x="6303220" y="8790205"/>
                </a:lnTo>
                <a:lnTo>
                  <a:pt x="6955595" y="9166927"/>
                </a:lnTo>
                <a:lnTo>
                  <a:pt x="6303220" y="9543651"/>
                </a:lnTo>
                <a:close/>
              </a:path>
            </a:pathLst>
          </a:custGeom>
          <a:solidFill>
            <a:srgbClr val="6C9AE5">
              <a:alpha val="10000"/>
            </a:srgbClr>
          </a:solidFill>
          <a:ln w="30612"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2" name="Group 1">
            <a:extLst>
              <a:ext uri="{FF2B5EF4-FFF2-40B4-BE49-F238E27FC236}">
                <a16:creationId xmlns:a16="http://schemas.microsoft.com/office/drawing/2014/main" id="{9CCF59DB-4468-4D43-845D-DCB0FA634A8D}"/>
              </a:ext>
            </a:extLst>
          </p:cNvPr>
          <p:cNvGrpSpPr/>
          <p:nvPr/>
        </p:nvGrpSpPr>
        <p:grpSpPr>
          <a:xfrm>
            <a:off x="330399" y="3642232"/>
            <a:ext cx="869358" cy="869358"/>
            <a:chOff x="5967625" y="9820110"/>
            <a:chExt cx="1596616" cy="1596616"/>
          </a:xfrm>
        </p:grpSpPr>
        <p:sp>
          <p:nvSpPr>
            <p:cNvPr id="41" name="Oval 40">
              <a:extLst>
                <a:ext uri="{FF2B5EF4-FFF2-40B4-BE49-F238E27FC236}">
                  <a16:creationId xmlns:a16="http://schemas.microsoft.com/office/drawing/2014/main" id="{20FF0422-73BB-954F-B121-91F7AEC4A277}"/>
                </a:ext>
              </a:extLst>
            </p:cNvPr>
            <p:cNvSpPr/>
            <p:nvPr/>
          </p:nvSpPr>
          <p:spPr>
            <a:xfrm>
              <a:off x="5967625" y="9820110"/>
              <a:ext cx="1596616" cy="1596616"/>
            </a:xfrm>
            <a:prstGeom prst="ellipse">
              <a:avLst/>
            </a:prstGeom>
            <a:solidFill>
              <a:srgbClr val="AEC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p>
          </p:txBody>
        </p:sp>
        <p:sp>
          <p:nvSpPr>
            <p:cNvPr id="42" name="Shape 2624">
              <a:extLst>
                <a:ext uri="{FF2B5EF4-FFF2-40B4-BE49-F238E27FC236}">
                  <a16:creationId xmlns:a16="http://schemas.microsoft.com/office/drawing/2014/main" id="{AE40ACAA-4DAD-B949-A7A9-8EC5AC3B913E}"/>
                </a:ext>
              </a:extLst>
            </p:cNvPr>
            <p:cNvSpPr/>
            <p:nvPr/>
          </p:nvSpPr>
          <p:spPr>
            <a:xfrm>
              <a:off x="6398930" y="10184628"/>
              <a:ext cx="734006" cy="734004"/>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bg1"/>
            </a:solidFill>
            <a:ln w="12700">
              <a:noFill/>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chemeClr val="tx2"/>
                </a:solidFill>
                <a:latin typeface="Montserrat" pitchFamily="2" charset="77"/>
              </a:endParaRPr>
            </a:p>
          </p:txBody>
        </p:sp>
      </p:grpSp>
      <p:sp>
        <p:nvSpPr>
          <p:cNvPr id="54" name="Subtitle 2">
            <a:extLst>
              <a:ext uri="{FF2B5EF4-FFF2-40B4-BE49-F238E27FC236}">
                <a16:creationId xmlns:a16="http://schemas.microsoft.com/office/drawing/2014/main" id="{7665E8C0-F15C-CE4A-B0B0-5FA71228056C}"/>
              </a:ext>
            </a:extLst>
          </p:cNvPr>
          <p:cNvSpPr txBox="1">
            <a:spLocks/>
          </p:cNvSpPr>
          <p:nvPr/>
        </p:nvSpPr>
        <p:spPr>
          <a:xfrm>
            <a:off x="1266467" y="3979520"/>
            <a:ext cx="1536300" cy="386388"/>
          </a:xfrm>
          <a:prstGeom prst="rect">
            <a:avLst/>
          </a:prstGeom>
        </p:spPr>
        <p:txBody>
          <a:bodyPr vert="horz" wrap="square" lIns="0" tIns="0"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612"/>
              </a:lnSpc>
            </a:pPr>
            <a:r>
              <a:rPr lang="en-US" sz="1000" dirty="0">
                <a:solidFill>
                  <a:srgbClr val="6C9AE5"/>
                </a:solidFill>
                <a:latin typeface="Lato" panose="020F0502020204030203" pitchFamily="34" charset="0"/>
                <a:ea typeface="Lato" panose="020F0502020204030203" pitchFamily="34" charset="0"/>
                <a:cs typeface="Lato" panose="020F0502020204030203" pitchFamily="34" charset="0"/>
              </a:rPr>
              <a:t>The null hypothesis is proven by the correlation  </a:t>
            </a:r>
          </a:p>
        </p:txBody>
      </p:sp>
      <p:sp>
        <p:nvSpPr>
          <p:cNvPr id="55" name="Rectangle 54">
            <a:extLst>
              <a:ext uri="{FF2B5EF4-FFF2-40B4-BE49-F238E27FC236}">
                <a16:creationId xmlns:a16="http://schemas.microsoft.com/office/drawing/2014/main" id="{8D1D2AF0-0693-C147-A1CD-80416E141D1C}"/>
              </a:ext>
            </a:extLst>
          </p:cNvPr>
          <p:cNvSpPr/>
          <p:nvPr/>
        </p:nvSpPr>
        <p:spPr>
          <a:xfrm>
            <a:off x="1251004" y="3649736"/>
            <a:ext cx="1337033" cy="369332"/>
          </a:xfrm>
          <a:prstGeom prst="rect">
            <a:avLst/>
          </a:prstGeom>
        </p:spPr>
        <p:txBody>
          <a:bodyPr vert="horz" wrap="square" lIns="0" tIns="0" rIns="0" bIns="0">
            <a:spAutoFit/>
          </a:bodyPr>
          <a:lstStyle/>
          <a:p>
            <a:r>
              <a:rPr lang="en-US" sz="1200" b="1" dirty="0">
                <a:solidFill>
                  <a:srgbClr val="6C9AE5"/>
                </a:solidFill>
                <a:latin typeface="Poppins" panose="00000500000000000000" pitchFamily="2" charset="0"/>
                <a:ea typeface="Roboto" panose="02000000000000000000" pitchFamily="2" charset="0"/>
                <a:cs typeface="Poppins" panose="00000500000000000000" pitchFamily="2" charset="0"/>
              </a:rPr>
              <a:t>Finding 1  - null hypothesis</a:t>
            </a:r>
          </a:p>
        </p:txBody>
      </p:sp>
      <p:grpSp>
        <p:nvGrpSpPr>
          <p:cNvPr id="14" name="Group 13">
            <a:extLst>
              <a:ext uri="{FF2B5EF4-FFF2-40B4-BE49-F238E27FC236}">
                <a16:creationId xmlns:a16="http://schemas.microsoft.com/office/drawing/2014/main" id="{EEDD7ED0-5A08-4C9B-A712-6E3ABF5BE41F}"/>
              </a:ext>
            </a:extLst>
          </p:cNvPr>
          <p:cNvGrpSpPr/>
          <p:nvPr/>
        </p:nvGrpSpPr>
        <p:grpSpPr>
          <a:xfrm>
            <a:off x="3170728" y="3642232"/>
            <a:ext cx="869358" cy="869358"/>
            <a:chOff x="10633751" y="6633548"/>
            <a:chExt cx="3110148" cy="3110148"/>
          </a:xfrm>
        </p:grpSpPr>
        <p:sp>
          <p:nvSpPr>
            <p:cNvPr id="48" name="Oval 47">
              <a:extLst>
                <a:ext uri="{FF2B5EF4-FFF2-40B4-BE49-F238E27FC236}">
                  <a16:creationId xmlns:a16="http://schemas.microsoft.com/office/drawing/2014/main" id="{08E3053D-C32E-ED47-BEEA-5B9633441963}"/>
                </a:ext>
              </a:extLst>
            </p:cNvPr>
            <p:cNvSpPr/>
            <p:nvPr/>
          </p:nvSpPr>
          <p:spPr>
            <a:xfrm>
              <a:off x="10633751" y="6633548"/>
              <a:ext cx="3110148" cy="3110148"/>
            </a:xfrm>
            <a:prstGeom prst="ellipse">
              <a:avLst/>
            </a:prstGeom>
            <a:solidFill>
              <a:srgbClr val="AEC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p>
          </p:txBody>
        </p:sp>
        <p:sp>
          <p:nvSpPr>
            <p:cNvPr id="51" name="Shape 2617">
              <a:extLst>
                <a:ext uri="{FF2B5EF4-FFF2-40B4-BE49-F238E27FC236}">
                  <a16:creationId xmlns:a16="http://schemas.microsoft.com/office/drawing/2014/main" id="{6F1591D6-03D0-1D4F-954A-59EA3D532C6D}"/>
                </a:ext>
              </a:extLst>
            </p:cNvPr>
            <p:cNvSpPr/>
            <p:nvPr/>
          </p:nvSpPr>
          <p:spPr>
            <a:xfrm>
              <a:off x="11401953" y="7414646"/>
              <a:ext cx="1573743" cy="1287751"/>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noFill/>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chemeClr val="tx2"/>
                </a:solidFill>
                <a:latin typeface="Montserrat" pitchFamily="2" charset="77"/>
              </a:endParaRPr>
            </a:p>
          </p:txBody>
        </p:sp>
      </p:grpSp>
      <p:grpSp>
        <p:nvGrpSpPr>
          <p:cNvPr id="4" name="Group 3">
            <a:extLst>
              <a:ext uri="{FF2B5EF4-FFF2-40B4-BE49-F238E27FC236}">
                <a16:creationId xmlns:a16="http://schemas.microsoft.com/office/drawing/2014/main" id="{DF9F37BB-48CE-4143-A976-BBCB37BAC90C}"/>
              </a:ext>
            </a:extLst>
          </p:cNvPr>
          <p:cNvGrpSpPr/>
          <p:nvPr/>
        </p:nvGrpSpPr>
        <p:grpSpPr>
          <a:xfrm>
            <a:off x="6035462" y="3587628"/>
            <a:ext cx="869358" cy="869358"/>
            <a:chOff x="21030093" y="9820110"/>
            <a:chExt cx="1596616" cy="1596616"/>
          </a:xfrm>
        </p:grpSpPr>
        <p:sp>
          <p:nvSpPr>
            <p:cNvPr id="49" name="Oval 48">
              <a:extLst>
                <a:ext uri="{FF2B5EF4-FFF2-40B4-BE49-F238E27FC236}">
                  <a16:creationId xmlns:a16="http://schemas.microsoft.com/office/drawing/2014/main" id="{DCB230F7-E071-F643-9552-D3A744101310}"/>
                </a:ext>
              </a:extLst>
            </p:cNvPr>
            <p:cNvSpPr/>
            <p:nvPr/>
          </p:nvSpPr>
          <p:spPr>
            <a:xfrm>
              <a:off x="21030093" y="9820110"/>
              <a:ext cx="1596616" cy="1596616"/>
            </a:xfrm>
            <a:prstGeom prst="ellipse">
              <a:avLst/>
            </a:prstGeom>
            <a:solidFill>
              <a:srgbClr val="AEC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p>
          </p:txBody>
        </p:sp>
        <p:sp>
          <p:nvSpPr>
            <p:cNvPr id="50" name="Shape 2772">
              <a:extLst>
                <a:ext uri="{FF2B5EF4-FFF2-40B4-BE49-F238E27FC236}">
                  <a16:creationId xmlns:a16="http://schemas.microsoft.com/office/drawing/2014/main" id="{4E400FA8-EFD3-AB47-A917-E1657CCC3368}"/>
                </a:ext>
              </a:extLst>
            </p:cNvPr>
            <p:cNvSpPr/>
            <p:nvPr/>
          </p:nvSpPr>
          <p:spPr>
            <a:xfrm>
              <a:off x="21486199" y="10259007"/>
              <a:ext cx="734004" cy="734004"/>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chemeClr val="bg1"/>
            </a:solidFill>
            <a:ln w="12700">
              <a:noFill/>
              <a:miter lim="400000"/>
            </a:ln>
          </p:spPr>
          <p:txBody>
            <a:bodyPr lIns="14284" tIns="14284" rIns="14284" bIns="14284" anchor="ctr"/>
            <a:lstStyle/>
            <a:p>
              <a:pPr defTabSz="17140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chemeClr val="tx2"/>
                </a:solidFill>
                <a:latin typeface="Montserrat" pitchFamily="2" charset="77"/>
              </a:endParaRPr>
            </a:p>
          </p:txBody>
        </p:sp>
      </p:grpSp>
      <p:sp>
        <p:nvSpPr>
          <p:cNvPr id="66" name="Subtitle 2">
            <a:extLst>
              <a:ext uri="{FF2B5EF4-FFF2-40B4-BE49-F238E27FC236}">
                <a16:creationId xmlns:a16="http://schemas.microsoft.com/office/drawing/2014/main" id="{0A20DA68-E8DF-F14B-8A7E-231E6476C10A}"/>
              </a:ext>
            </a:extLst>
          </p:cNvPr>
          <p:cNvSpPr txBox="1">
            <a:spLocks/>
          </p:cNvSpPr>
          <p:nvPr/>
        </p:nvSpPr>
        <p:spPr>
          <a:xfrm>
            <a:off x="547517" y="1026558"/>
            <a:ext cx="3133011" cy="821319"/>
          </a:xfrm>
          <a:prstGeom prst="rect">
            <a:avLst/>
          </a:prstGeom>
        </p:spPr>
        <p:txBody>
          <a:bodyPr vert="horz" wrap="square" lIns="81537" tIns="40769" rIns="81537" bIns="4076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800" dirty="0">
                <a:solidFill>
                  <a:srgbClr val="6C9AE5"/>
                </a:solidFill>
                <a:latin typeface="Lato" panose="020F0502020204030203" pitchFamily="34" charset="0"/>
                <a:ea typeface="Lato" panose="020F0502020204030203" pitchFamily="34" charset="0"/>
                <a:cs typeface="Lato" panose="020F0502020204030203" pitchFamily="34" charset="0"/>
              </a:rPr>
              <a:t>we performed a regression analysis (Fig.1) and the R came at -0.48 which confirms our hypothesis that there is a correlation between Covid cases, and the reduction of pedestrians observed. </a:t>
            </a:r>
          </a:p>
          <a:p>
            <a:pPr algn="l">
              <a:lnSpc>
                <a:spcPct val="150000"/>
              </a:lnSpc>
            </a:pPr>
            <a:endParaRPr lang="en-US" sz="800" dirty="0">
              <a:solidFill>
                <a:srgbClr val="6C9AE5"/>
              </a:solidFill>
              <a:latin typeface="Lato" panose="020F0502020204030203" pitchFamily="34" charset="0"/>
              <a:ea typeface="Lato" panose="020F0502020204030203" pitchFamily="34" charset="0"/>
              <a:cs typeface="Lato" panose="020F0502020204030203" pitchFamily="34" charset="0"/>
            </a:endParaRPr>
          </a:p>
        </p:txBody>
      </p:sp>
      <p:sp>
        <p:nvSpPr>
          <p:cNvPr id="35" name="TextBox 34">
            <a:extLst>
              <a:ext uri="{FF2B5EF4-FFF2-40B4-BE49-F238E27FC236}">
                <a16:creationId xmlns:a16="http://schemas.microsoft.com/office/drawing/2014/main" id="{2576F768-F599-49CC-998E-79C6F10B9DB6}"/>
              </a:ext>
            </a:extLst>
          </p:cNvPr>
          <p:cNvSpPr txBox="1"/>
          <p:nvPr/>
        </p:nvSpPr>
        <p:spPr>
          <a:xfrm>
            <a:off x="598590" y="371100"/>
            <a:ext cx="4267495" cy="507831"/>
          </a:xfrm>
          <a:prstGeom prst="rect">
            <a:avLst/>
          </a:prstGeom>
          <a:noFill/>
          <a:ln>
            <a:noFill/>
          </a:ln>
        </p:spPr>
        <p:txBody>
          <a:bodyPr wrap="square" rtlCol="0">
            <a:spAutoFit/>
          </a:bodyPr>
          <a:lstStyle/>
          <a:p>
            <a:r>
              <a:rPr lang="en-US" sz="2700" dirty="0">
                <a:solidFill>
                  <a:srgbClr val="6C9AE5"/>
                </a:solidFill>
                <a:latin typeface="Poppins" panose="00000500000000000000" pitchFamily="2" charset="0"/>
                <a:ea typeface="Roboto" panose="02000000000000000000" pitchFamily="2" charset="0"/>
                <a:cs typeface="Poppins" panose="00000500000000000000" pitchFamily="2" charset="0"/>
              </a:rPr>
              <a:t>Overall findings</a:t>
            </a:r>
            <a:endParaRPr lang="en-US" sz="2700" b="1" dirty="0">
              <a:solidFill>
                <a:srgbClr val="6C9AE5"/>
              </a:solidFill>
              <a:latin typeface="Poppins" panose="00000500000000000000" pitchFamily="2" charset="0"/>
              <a:ea typeface="Roboto" panose="02000000000000000000" pitchFamily="2" charset="0"/>
              <a:cs typeface="Poppins" panose="00000500000000000000" pitchFamily="2" charset="0"/>
            </a:endParaRPr>
          </a:p>
        </p:txBody>
      </p:sp>
      <p:sp>
        <p:nvSpPr>
          <p:cNvPr id="44" name="Subtitle 2">
            <a:extLst>
              <a:ext uri="{FF2B5EF4-FFF2-40B4-BE49-F238E27FC236}">
                <a16:creationId xmlns:a16="http://schemas.microsoft.com/office/drawing/2014/main" id="{574B7221-D845-4D34-8DDC-0D1F3FADE18B}"/>
              </a:ext>
            </a:extLst>
          </p:cNvPr>
          <p:cNvSpPr txBox="1">
            <a:spLocks/>
          </p:cNvSpPr>
          <p:nvPr/>
        </p:nvSpPr>
        <p:spPr>
          <a:xfrm>
            <a:off x="4104380" y="3979519"/>
            <a:ext cx="1585320" cy="386388"/>
          </a:xfrm>
          <a:prstGeom prst="rect">
            <a:avLst/>
          </a:prstGeom>
        </p:spPr>
        <p:txBody>
          <a:bodyPr vert="horz" wrap="square" lIns="0" tIns="0"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612"/>
              </a:lnSpc>
            </a:pPr>
            <a:r>
              <a:rPr lang="en-US" sz="1000" dirty="0">
                <a:solidFill>
                  <a:srgbClr val="6C9AE5"/>
                </a:solidFill>
                <a:latin typeface="Lato" panose="020F0502020204030203" pitchFamily="34" charset="0"/>
                <a:ea typeface="Lato" panose="020F0502020204030203" pitchFamily="34" charset="0"/>
                <a:cs typeface="Lato" panose="020F0502020204030203" pitchFamily="34" charset="0"/>
              </a:rPr>
              <a:t>We have proved this as the R value is strongly negative</a:t>
            </a:r>
          </a:p>
        </p:txBody>
      </p:sp>
      <p:sp>
        <p:nvSpPr>
          <p:cNvPr id="45" name="Rectangle 54">
            <a:extLst>
              <a:ext uri="{FF2B5EF4-FFF2-40B4-BE49-F238E27FC236}">
                <a16:creationId xmlns:a16="http://schemas.microsoft.com/office/drawing/2014/main" id="{0F95B0AA-FB27-4AED-87F3-F37C739CCF8C}"/>
              </a:ext>
            </a:extLst>
          </p:cNvPr>
          <p:cNvSpPr/>
          <p:nvPr/>
        </p:nvSpPr>
        <p:spPr>
          <a:xfrm>
            <a:off x="4086690" y="3613546"/>
            <a:ext cx="1769124" cy="369332"/>
          </a:xfrm>
          <a:prstGeom prst="rect">
            <a:avLst/>
          </a:prstGeom>
        </p:spPr>
        <p:txBody>
          <a:bodyPr vert="horz" wrap="square" lIns="0" tIns="0" rIns="0" bIns="0">
            <a:spAutoFit/>
          </a:bodyPr>
          <a:lstStyle/>
          <a:p>
            <a:r>
              <a:rPr lang="en-US" sz="1200" b="1" dirty="0">
                <a:solidFill>
                  <a:srgbClr val="6C9AE5"/>
                </a:solidFill>
                <a:latin typeface="Poppins" panose="00000500000000000000" pitchFamily="2" charset="0"/>
                <a:ea typeface="Roboto" panose="02000000000000000000" pitchFamily="2" charset="0"/>
                <a:cs typeface="Poppins" panose="00000500000000000000" pitchFamily="2" charset="0"/>
              </a:rPr>
              <a:t>Finding 2 – Pedestrian traffic will go down </a:t>
            </a:r>
          </a:p>
        </p:txBody>
      </p:sp>
      <p:sp>
        <p:nvSpPr>
          <p:cNvPr id="47" name="Subtitle 2">
            <a:extLst>
              <a:ext uri="{FF2B5EF4-FFF2-40B4-BE49-F238E27FC236}">
                <a16:creationId xmlns:a16="http://schemas.microsoft.com/office/drawing/2014/main" id="{1D27C573-97C9-4ADF-BFE2-CDFAFDB0DDDB}"/>
              </a:ext>
            </a:extLst>
          </p:cNvPr>
          <p:cNvSpPr txBox="1">
            <a:spLocks/>
          </p:cNvSpPr>
          <p:nvPr/>
        </p:nvSpPr>
        <p:spPr>
          <a:xfrm>
            <a:off x="6961969" y="3979520"/>
            <a:ext cx="2023281" cy="796757"/>
          </a:xfrm>
          <a:prstGeom prst="rect">
            <a:avLst/>
          </a:prstGeom>
        </p:spPr>
        <p:txBody>
          <a:bodyPr vert="horz" wrap="square" lIns="0" tIns="0"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612"/>
              </a:lnSpc>
            </a:pPr>
            <a:r>
              <a:rPr lang="en-US" sz="1000" dirty="0">
                <a:solidFill>
                  <a:srgbClr val="6C9AE5"/>
                </a:solidFill>
                <a:latin typeface="Lato" panose="020F0502020204030203" pitchFamily="34" charset="0"/>
                <a:ea typeface="Lato" panose="020F0502020204030203" pitchFamily="34" charset="0"/>
                <a:cs typeface="Lato" panose="020F0502020204030203" pitchFamily="34" charset="0"/>
              </a:rPr>
              <a:t>We have proved there is a lag and for the most significant lockdown we estimated it would be around 3 months</a:t>
            </a:r>
          </a:p>
        </p:txBody>
      </p:sp>
      <p:sp>
        <p:nvSpPr>
          <p:cNvPr id="52" name="Rectangle 54">
            <a:extLst>
              <a:ext uri="{FF2B5EF4-FFF2-40B4-BE49-F238E27FC236}">
                <a16:creationId xmlns:a16="http://schemas.microsoft.com/office/drawing/2014/main" id="{6D1278D3-9773-4907-8B46-865F6E2D570C}"/>
              </a:ext>
            </a:extLst>
          </p:cNvPr>
          <p:cNvSpPr/>
          <p:nvPr/>
        </p:nvSpPr>
        <p:spPr>
          <a:xfrm>
            <a:off x="6942721" y="3641026"/>
            <a:ext cx="1502581" cy="369332"/>
          </a:xfrm>
          <a:prstGeom prst="rect">
            <a:avLst/>
          </a:prstGeom>
        </p:spPr>
        <p:txBody>
          <a:bodyPr vert="horz" wrap="square" lIns="0" tIns="0" rIns="0" bIns="0">
            <a:spAutoFit/>
          </a:bodyPr>
          <a:lstStyle/>
          <a:p>
            <a:r>
              <a:rPr lang="en-US" sz="1200" b="1" dirty="0">
                <a:solidFill>
                  <a:srgbClr val="6C9AE5"/>
                </a:solidFill>
                <a:latin typeface="Poppins" panose="00000500000000000000" pitchFamily="2" charset="0"/>
                <a:ea typeface="Roboto" panose="02000000000000000000" pitchFamily="2" charset="0"/>
                <a:cs typeface="Poppins" panose="00000500000000000000" pitchFamily="2" charset="0"/>
              </a:rPr>
              <a:t>Finding 3 – how long will the lag be</a:t>
            </a:r>
          </a:p>
        </p:txBody>
      </p:sp>
      <p:pic>
        <p:nvPicPr>
          <p:cNvPr id="5" name="Picture 4" descr="Chart, scatter chart&#10;&#10;Description automatically generated">
            <a:extLst>
              <a:ext uri="{FF2B5EF4-FFF2-40B4-BE49-F238E27FC236}">
                <a16:creationId xmlns:a16="http://schemas.microsoft.com/office/drawing/2014/main" id="{9642D9EE-FDB7-4A76-A5B9-5955C8D30915}"/>
              </a:ext>
            </a:extLst>
          </p:cNvPr>
          <p:cNvPicPr>
            <a:picLocks noChangeAspect="1"/>
          </p:cNvPicPr>
          <p:nvPr/>
        </p:nvPicPr>
        <p:blipFill>
          <a:blip r:embed="rId3"/>
          <a:stretch>
            <a:fillRect/>
          </a:stretch>
        </p:blipFill>
        <p:spPr>
          <a:xfrm>
            <a:off x="4542328" y="22526"/>
            <a:ext cx="2626822" cy="1751215"/>
          </a:xfrm>
          <a:prstGeom prst="rect">
            <a:avLst/>
          </a:prstGeom>
        </p:spPr>
      </p:pic>
      <p:sp>
        <p:nvSpPr>
          <p:cNvPr id="6" name="TextBox 5">
            <a:extLst>
              <a:ext uri="{FF2B5EF4-FFF2-40B4-BE49-F238E27FC236}">
                <a16:creationId xmlns:a16="http://schemas.microsoft.com/office/drawing/2014/main" id="{71BB7AE7-F392-4731-ACB8-B15A19077E60}"/>
              </a:ext>
            </a:extLst>
          </p:cNvPr>
          <p:cNvSpPr txBox="1"/>
          <p:nvPr/>
        </p:nvSpPr>
        <p:spPr>
          <a:xfrm>
            <a:off x="4488262" y="1542768"/>
            <a:ext cx="458780" cy="246221"/>
          </a:xfrm>
          <a:prstGeom prst="rect">
            <a:avLst/>
          </a:prstGeom>
          <a:noFill/>
        </p:spPr>
        <p:txBody>
          <a:bodyPr wrap="none" rtlCol="0">
            <a:spAutoFit/>
          </a:bodyPr>
          <a:lstStyle/>
          <a:p>
            <a:r>
              <a:rPr lang="en-US" sz="1000" dirty="0"/>
              <a:t>Fig.1</a:t>
            </a:r>
            <a:endParaRPr lang="en-GB" sz="1000" dirty="0"/>
          </a:p>
        </p:txBody>
      </p:sp>
      <p:sp>
        <p:nvSpPr>
          <p:cNvPr id="7" name="TextBox 6">
            <a:extLst>
              <a:ext uri="{FF2B5EF4-FFF2-40B4-BE49-F238E27FC236}">
                <a16:creationId xmlns:a16="http://schemas.microsoft.com/office/drawing/2014/main" id="{27806750-EBFA-4620-BEAA-F27385DF4036}"/>
              </a:ext>
            </a:extLst>
          </p:cNvPr>
          <p:cNvSpPr txBox="1"/>
          <p:nvPr/>
        </p:nvSpPr>
        <p:spPr>
          <a:xfrm>
            <a:off x="497174" y="2238921"/>
            <a:ext cx="1422346" cy="707886"/>
          </a:xfrm>
          <a:prstGeom prst="rect">
            <a:avLst/>
          </a:prstGeom>
          <a:noFill/>
        </p:spPr>
        <p:txBody>
          <a:bodyPr wrap="square" rtlCol="0">
            <a:spAutoFit/>
          </a:bodyPr>
          <a:lstStyle/>
          <a:p>
            <a:r>
              <a:rPr lang="en-US" sz="800" dirty="0"/>
              <a:t>There was an 69.3% decrease in pedestrians When comparing Apr to Apr and an increase 83.7% 20 to 21.</a:t>
            </a:r>
            <a:endParaRPr lang="en-GB" sz="800" dirty="0"/>
          </a:p>
        </p:txBody>
      </p:sp>
      <p:sp>
        <p:nvSpPr>
          <p:cNvPr id="8" name="TextBox 7">
            <a:extLst>
              <a:ext uri="{FF2B5EF4-FFF2-40B4-BE49-F238E27FC236}">
                <a16:creationId xmlns:a16="http://schemas.microsoft.com/office/drawing/2014/main" id="{A8D63D62-DA3E-4796-9345-14147E289D17}"/>
              </a:ext>
            </a:extLst>
          </p:cNvPr>
          <p:cNvSpPr txBox="1"/>
          <p:nvPr/>
        </p:nvSpPr>
        <p:spPr>
          <a:xfrm>
            <a:off x="497174" y="1900367"/>
            <a:ext cx="1422346" cy="338554"/>
          </a:xfrm>
          <a:prstGeom prst="rect">
            <a:avLst/>
          </a:prstGeom>
          <a:noFill/>
        </p:spPr>
        <p:txBody>
          <a:bodyPr wrap="square" rtlCol="0">
            <a:spAutoFit/>
          </a:bodyPr>
          <a:lstStyle/>
          <a:p>
            <a:r>
              <a:rPr lang="en-US" sz="800" dirty="0"/>
              <a:t>Question 1 - What was the impact on pedestrian count </a:t>
            </a:r>
            <a:endParaRPr lang="en-GB" sz="800" dirty="0"/>
          </a:p>
        </p:txBody>
      </p:sp>
      <p:sp>
        <p:nvSpPr>
          <p:cNvPr id="111" name="TextBox 110">
            <a:extLst>
              <a:ext uri="{FF2B5EF4-FFF2-40B4-BE49-F238E27FC236}">
                <a16:creationId xmlns:a16="http://schemas.microsoft.com/office/drawing/2014/main" id="{CD872443-0134-42AA-B264-AD3276E64A33}"/>
              </a:ext>
            </a:extLst>
          </p:cNvPr>
          <p:cNvSpPr txBox="1"/>
          <p:nvPr/>
        </p:nvSpPr>
        <p:spPr>
          <a:xfrm>
            <a:off x="1963112" y="2238921"/>
            <a:ext cx="1656388" cy="461665"/>
          </a:xfrm>
          <a:prstGeom prst="rect">
            <a:avLst/>
          </a:prstGeom>
          <a:noFill/>
        </p:spPr>
        <p:txBody>
          <a:bodyPr wrap="square" rtlCol="0">
            <a:spAutoFit/>
          </a:bodyPr>
          <a:lstStyle/>
          <a:p>
            <a:r>
              <a:rPr lang="en-US" sz="800" dirty="0"/>
              <a:t>There was an 34.1% decrease in Car space availability When comparing Apr to Apr</a:t>
            </a:r>
            <a:endParaRPr lang="en-GB" sz="800" dirty="0"/>
          </a:p>
        </p:txBody>
      </p:sp>
      <p:sp>
        <p:nvSpPr>
          <p:cNvPr id="112" name="TextBox 111">
            <a:extLst>
              <a:ext uri="{FF2B5EF4-FFF2-40B4-BE49-F238E27FC236}">
                <a16:creationId xmlns:a16="http://schemas.microsoft.com/office/drawing/2014/main" id="{0CA9041F-2AA9-4E7A-B1A1-44B2380D8F59}"/>
              </a:ext>
            </a:extLst>
          </p:cNvPr>
          <p:cNvSpPr txBox="1"/>
          <p:nvPr/>
        </p:nvSpPr>
        <p:spPr>
          <a:xfrm>
            <a:off x="1963111" y="1900367"/>
            <a:ext cx="1862243" cy="338554"/>
          </a:xfrm>
          <a:prstGeom prst="rect">
            <a:avLst/>
          </a:prstGeom>
          <a:noFill/>
        </p:spPr>
        <p:txBody>
          <a:bodyPr wrap="square" rtlCol="0">
            <a:spAutoFit/>
          </a:bodyPr>
          <a:lstStyle/>
          <a:p>
            <a:r>
              <a:rPr lang="en-US" sz="800" dirty="0"/>
              <a:t>Question 2 – How did the lockdown affect car space availability</a:t>
            </a:r>
            <a:endParaRPr lang="en-GB" sz="800" dirty="0"/>
          </a:p>
        </p:txBody>
      </p:sp>
      <p:pic>
        <p:nvPicPr>
          <p:cNvPr id="3" name="Picture 2">
            <a:extLst>
              <a:ext uri="{FF2B5EF4-FFF2-40B4-BE49-F238E27FC236}">
                <a16:creationId xmlns:a16="http://schemas.microsoft.com/office/drawing/2014/main" id="{E587E447-2982-4083-8E1F-3AF8BD284B87}"/>
              </a:ext>
            </a:extLst>
          </p:cNvPr>
          <p:cNvPicPr>
            <a:picLocks noChangeAspect="1"/>
          </p:cNvPicPr>
          <p:nvPr/>
        </p:nvPicPr>
        <p:blipFill>
          <a:blip r:embed="rId4"/>
          <a:stretch>
            <a:fillRect/>
          </a:stretch>
        </p:blipFill>
        <p:spPr>
          <a:xfrm>
            <a:off x="4542328" y="1784533"/>
            <a:ext cx="2626822" cy="1751215"/>
          </a:xfrm>
          <a:prstGeom prst="rect">
            <a:avLst/>
          </a:prstGeom>
        </p:spPr>
      </p:pic>
      <p:sp>
        <p:nvSpPr>
          <p:cNvPr id="27" name="TextBox 26">
            <a:extLst>
              <a:ext uri="{FF2B5EF4-FFF2-40B4-BE49-F238E27FC236}">
                <a16:creationId xmlns:a16="http://schemas.microsoft.com/office/drawing/2014/main" id="{2641B234-FB4C-4DFB-AB3E-582D915184EA}"/>
              </a:ext>
            </a:extLst>
          </p:cNvPr>
          <p:cNvSpPr txBox="1"/>
          <p:nvPr/>
        </p:nvSpPr>
        <p:spPr>
          <a:xfrm>
            <a:off x="4512472" y="3315467"/>
            <a:ext cx="458780" cy="246221"/>
          </a:xfrm>
          <a:prstGeom prst="rect">
            <a:avLst/>
          </a:prstGeom>
          <a:noFill/>
        </p:spPr>
        <p:txBody>
          <a:bodyPr wrap="none" rtlCol="0">
            <a:spAutoFit/>
          </a:bodyPr>
          <a:lstStyle/>
          <a:p>
            <a:r>
              <a:rPr lang="en-US" sz="1000" dirty="0"/>
              <a:t>Fig.2</a:t>
            </a:r>
            <a:endParaRPr lang="en-GB" sz="1000" dirty="0"/>
          </a:p>
        </p:txBody>
      </p:sp>
      <p:sp>
        <p:nvSpPr>
          <p:cNvPr id="29" name="TextBox 28">
            <a:extLst>
              <a:ext uri="{FF2B5EF4-FFF2-40B4-BE49-F238E27FC236}">
                <a16:creationId xmlns:a16="http://schemas.microsoft.com/office/drawing/2014/main" id="{3BA2BDF8-A742-4DEE-98CD-6240A820CBAB}"/>
              </a:ext>
            </a:extLst>
          </p:cNvPr>
          <p:cNvSpPr txBox="1"/>
          <p:nvPr/>
        </p:nvSpPr>
        <p:spPr>
          <a:xfrm>
            <a:off x="1183131" y="3034511"/>
            <a:ext cx="1656388" cy="461665"/>
          </a:xfrm>
          <a:prstGeom prst="rect">
            <a:avLst/>
          </a:prstGeom>
          <a:noFill/>
        </p:spPr>
        <p:txBody>
          <a:bodyPr wrap="square" rtlCol="0">
            <a:spAutoFit/>
          </a:bodyPr>
          <a:lstStyle/>
          <a:p>
            <a:r>
              <a:rPr lang="en-US" sz="800" dirty="0"/>
              <a:t>We estimated based on fig.2 that the lag would be 3 months before we are back to normal.</a:t>
            </a:r>
            <a:endParaRPr lang="en-GB" sz="800" dirty="0"/>
          </a:p>
        </p:txBody>
      </p:sp>
      <p:sp>
        <p:nvSpPr>
          <p:cNvPr id="30" name="TextBox 29">
            <a:extLst>
              <a:ext uri="{FF2B5EF4-FFF2-40B4-BE49-F238E27FC236}">
                <a16:creationId xmlns:a16="http://schemas.microsoft.com/office/drawing/2014/main" id="{3A8E0E5D-BCC3-47AD-8617-8E6D0AA70BAE}"/>
              </a:ext>
            </a:extLst>
          </p:cNvPr>
          <p:cNvSpPr txBox="1"/>
          <p:nvPr/>
        </p:nvSpPr>
        <p:spPr>
          <a:xfrm>
            <a:off x="1165150" y="2823696"/>
            <a:ext cx="1862243" cy="215444"/>
          </a:xfrm>
          <a:prstGeom prst="rect">
            <a:avLst/>
          </a:prstGeom>
          <a:noFill/>
        </p:spPr>
        <p:txBody>
          <a:bodyPr wrap="square" rtlCol="0">
            <a:spAutoFit/>
          </a:bodyPr>
          <a:lstStyle/>
          <a:p>
            <a:r>
              <a:rPr lang="en-US" sz="800" dirty="0"/>
              <a:t>Question 3 – What was the lag?</a:t>
            </a:r>
            <a:endParaRPr lang="en-GB" sz="800" dirty="0"/>
          </a:p>
        </p:txBody>
      </p:sp>
    </p:spTree>
    <p:extLst>
      <p:ext uri="{BB962C8B-B14F-4D97-AF65-F5344CB8AC3E}">
        <p14:creationId xmlns:p14="http://schemas.microsoft.com/office/powerpoint/2010/main" val="8177973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10">
            <a:extLst>
              <a:ext uri="{FF2B5EF4-FFF2-40B4-BE49-F238E27FC236}">
                <a16:creationId xmlns:a16="http://schemas.microsoft.com/office/drawing/2014/main" id="{08F69F31-7372-42DE-8D5F-2438519CC48A}"/>
              </a:ext>
            </a:extLst>
          </p:cNvPr>
          <p:cNvSpPr/>
          <p:nvPr/>
        </p:nvSpPr>
        <p:spPr>
          <a:xfrm>
            <a:off x="2246633" y="0"/>
            <a:ext cx="6896177" cy="5143500"/>
          </a:xfrm>
          <a:prstGeom prst="rect">
            <a:avLst/>
          </a:prstGeom>
          <a:solidFill>
            <a:srgbClr val="98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bg1"/>
              </a:solidFill>
              <a:latin typeface="Montserrat Light" charset="0"/>
            </a:endParaRPr>
          </a:p>
        </p:txBody>
      </p:sp>
      <p:sp>
        <p:nvSpPr>
          <p:cNvPr id="115" name="Rectangle 10">
            <a:extLst>
              <a:ext uri="{FF2B5EF4-FFF2-40B4-BE49-F238E27FC236}">
                <a16:creationId xmlns:a16="http://schemas.microsoft.com/office/drawing/2014/main" id="{126BA183-A274-4502-A335-F7E84F167C60}"/>
              </a:ext>
            </a:extLst>
          </p:cNvPr>
          <p:cNvSpPr/>
          <p:nvPr/>
        </p:nvSpPr>
        <p:spPr>
          <a:xfrm>
            <a:off x="1191" y="0"/>
            <a:ext cx="2245442" cy="5143500"/>
          </a:xfrm>
          <a:prstGeom prst="rect">
            <a:avLst/>
          </a:prstGeom>
          <a:solidFill>
            <a:srgbClr val="AEC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bg1"/>
              </a:solidFill>
              <a:latin typeface="Montserrat Light" charset="0"/>
            </a:endParaRPr>
          </a:p>
        </p:txBody>
      </p:sp>
      <p:sp>
        <p:nvSpPr>
          <p:cNvPr id="116" name="Drawing 317">
            <a:extLst>
              <a:ext uri="{FF2B5EF4-FFF2-40B4-BE49-F238E27FC236}">
                <a16:creationId xmlns:a16="http://schemas.microsoft.com/office/drawing/2014/main" id="{AFBD1BE8-F4A4-410E-8330-B41BC01DE949}"/>
              </a:ext>
            </a:extLst>
          </p:cNvPr>
          <p:cNvSpPr/>
          <p:nvPr/>
        </p:nvSpPr>
        <p:spPr>
          <a:xfrm>
            <a:off x="-2067646" y="-1515894"/>
            <a:ext cx="12854489" cy="8205969"/>
          </a:xfrm>
          <a:custGeom>
            <a:avLst/>
            <a:gdLst>
              <a:gd name="connsiteX0" fmla="*/ 16009199 w 17176121"/>
              <a:gd name="connsiteY0" fmla="*/ 3237368 h 10964785"/>
              <a:gd name="connsiteX1" fmla="*/ 15295569 w 17176121"/>
              <a:gd name="connsiteY1" fmla="*/ 2823892 h 10964785"/>
              <a:gd name="connsiteX2" fmla="*/ 14581939 w 17176121"/>
              <a:gd name="connsiteY2" fmla="*/ 3237368 h 10964785"/>
              <a:gd name="connsiteX3" fmla="*/ 15295569 w 17176121"/>
              <a:gd name="connsiteY3" fmla="*/ 3650845 h 10964785"/>
              <a:gd name="connsiteX4" fmla="*/ 16009199 w 17176121"/>
              <a:gd name="connsiteY4" fmla="*/ 3237368 h 10964785"/>
              <a:gd name="connsiteX5" fmla="*/ 15295569 w 17176121"/>
              <a:gd name="connsiteY5" fmla="*/ 2860645 h 10964785"/>
              <a:gd name="connsiteX6" fmla="*/ 15947943 w 17176121"/>
              <a:gd name="connsiteY6" fmla="*/ 3237368 h 10964785"/>
              <a:gd name="connsiteX7" fmla="*/ 15295569 w 17176121"/>
              <a:gd name="connsiteY7" fmla="*/ 3614091 h 10964785"/>
              <a:gd name="connsiteX8" fmla="*/ 14643195 w 17176121"/>
              <a:gd name="connsiteY8" fmla="*/ 3237368 h 10964785"/>
              <a:gd name="connsiteX9" fmla="*/ 15295569 w 17176121"/>
              <a:gd name="connsiteY9" fmla="*/ 2860645 h 10964785"/>
              <a:gd name="connsiteX10" fmla="*/ 1427260 w 17176121"/>
              <a:gd name="connsiteY10" fmla="*/ 7124048 h 10964785"/>
              <a:gd name="connsiteX11" fmla="*/ 713630 w 17176121"/>
              <a:gd name="connsiteY11" fmla="*/ 6710571 h 10964785"/>
              <a:gd name="connsiteX12" fmla="*/ 0 w 17176121"/>
              <a:gd name="connsiteY12" fmla="*/ 7124048 h 10964785"/>
              <a:gd name="connsiteX13" fmla="*/ 713630 w 17176121"/>
              <a:gd name="connsiteY13" fmla="*/ 7534461 h 10964785"/>
              <a:gd name="connsiteX14" fmla="*/ 1427260 w 17176121"/>
              <a:gd name="connsiteY14" fmla="*/ 7124048 h 10964785"/>
              <a:gd name="connsiteX15" fmla="*/ 713630 w 17176121"/>
              <a:gd name="connsiteY15" fmla="*/ 6747325 h 10964785"/>
              <a:gd name="connsiteX16" fmla="*/ 1366004 w 17176121"/>
              <a:gd name="connsiteY16" fmla="*/ 7124048 h 10964785"/>
              <a:gd name="connsiteX17" fmla="*/ 713630 w 17176121"/>
              <a:gd name="connsiteY17" fmla="*/ 7500771 h 10964785"/>
              <a:gd name="connsiteX18" fmla="*/ 61256 w 17176121"/>
              <a:gd name="connsiteY18" fmla="*/ 7124048 h 10964785"/>
              <a:gd name="connsiteX19" fmla="*/ 713630 w 17176121"/>
              <a:gd name="connsiteY19" fmla="*/ 6747325 h 10964785"/>
              <a:gd name="connsiteX20" fmla="*/ 9099547 w 17176121"/>
              <a:gd name="connsiteY20" fmla="*/ 2153141 h 10964785"/>
              <a:gd name="connsiteX21" fmla="*/ 9954065 w 17176121"/>
              <a:gd name="connsiteY21" fmla="*/ 1660032 h 10964785"/>
              <a:gd name="connsiteX22" fmla="*/ 10085764 w 17176121"/>
              <a:gd name="connsiteY22" fmla="*/ 1653906 h 10964785"/>
              <a:gd name="connsiteX23" fmla="*/ 10098016 w 17176121"/>
              <a:gd name="connsiteY23" fmla="*/ 1577336 h 10964785"/>
              <a:gd name="connsiteX24" fmla="*/ 10934157 w 17176121"/>
              <a:gd name="connsiteY24" fmla="*/ 1096479 h 10964785"/>
              <a:gd name="connsiteX25" fmla="*/ 9298628 w 17176121"/>
              <a:gd name="connsiteY25" fmla="*/ 147014 h 10964785"/>
              <a:gd name="connsiteX26" fmla="*/ 7464017 w 17176121"/>
              <a:gd name="connsiteY26" fmla="*/ 1203676 h 10964785"/>
              <a:gd name="connsiteX27" fmla="*/ 9099547 w 17176121"/>
              <a:gd name="connsiteY27" fmla="*/ 2153141 h 10964785"/>
              <a:gd name="connsiteX28" fmla="*/ 10869838 w 17176121"/>
              <a:gd name="connsiteY28" fmla="*/ 1096479 h 10964785"/>
              <a:gd name="connsiteX29" fmla="*/ 10064325 w 17176121"/>
              <a:gd name="connsiteY29" fmla="*/ 1562023 h 10964785"/>
              <a:gd name="connsiteX30" fmla="*/ 9935688 w 17176121"/>
              <a:gd name="connsiteY30" fmla="*/ 1571211 h 10964785"/>
              <a:gd name="connsiteX31" fmla="*/ 9920374 w 17176121"/>
              <a:gd name="connsiteY31" fmla="*/ 1644718 h 10964785"/>
              <a:gd name="connsiteX32" fmla="*/ 9096484 w 17176121"/>
              <a:gd name="connsiteY32" fmla="*/ 2119450 h 10964785"/>
              <a:gd name="connsiteX33" fmla="*/ 7522211 w 17176121"/>
              <a:gd name="connsiteY33" fmla="*/ 1206739 h 10964785"/>
              <a:gd name="connsiteX34" fmla="*/ 9295565 w 17176121"/>
              <a:gd name="connsiteY34" fmla="*/ 183767 h 10964785"/>
              <a:gd name="connsiteX35" fmla="*/ 10869838 w 17176121"/>
              <a:gd name="connsiteY35" fmla="*/ 1096479 h 10964785"/>
              <a:gd name="connsiteX36" fmla="*/ 15353762 w 17176121"/>
              <a:gd name="connsiteY36" fmla="*/ 4235838 h 10964785"/>
              <a:gd name="connsiteX37" fmla="*/ 17176122 w 17176121"/>
              <a:gd name="connsiteY37" fmla="*/ 3182238 h 10964785"/>
              <a:gd name="connsiteX38" fmla="*/ 15672292 w 17176121"/>
              <a:gd name="connsiteY38" fmla="*/ 2312406 h 10964785"/>
              <a:gd name="connsiteX39" fmla="*/ 16692201 w 17176121"/>
              <a:gd name="connsiteY39" fmla="*/ 1724350 h 10964785"/>
              <a:gd name="connsiteX40" fmla="*/ 15883624 w 17176121"/>
              <a:gd name="connsiteY40" fmla="*/ 1255744 h 10964785"/>
              <a:gd name="connsiteX41" fmla="*/ 15880562 w 17176121"/>
              <a:gd name="connsiteY41" fmla="*/ 1188362 h 10964785"/>
              <a:gd name="connsiteX42" fmla="*/ 16370608 w 17176121"/>
              <a:gd name="connsiteY42" fmla="*/ 903523 h 10964785"/>
              <a:gd name="connsiteX43" fmla="*/ 15473211 w 17176121"/>
              <a:gd name="connsiteY43" fmla="*/ 385911 h 10964785"/>
              <a:gd name="connsiteX44" fmla="*/ 14333853 w 17176121"/>
              <a:gd name="connsiteY44" fmla="*/ 1047474 h 10964785"/>
              <a:gd name="connsiteX45" fmla="*/ 15231250 w 17176121"/>
              <a:gd name="connsiteY45" fmla="*/ 1565085 h 10964785"/>
              <a:gd name="connsiteX46" fmla="*/ 15733548 w 17176121"/>
              <a:gd name="connsiteY46" fmla="*/ 1274120 h 10964785"/>
              <a:gd name="connsiteX47" fmla="*/ 15849934 w 17176121"/>
              <a:gd name="connsiteY47" fmla="*/ 1277183 h 10964785"/>
              <a:gd name="connsiteX48" fmla="*/ 16624819 w 17176121"/>
              <a:gd name="connsiteY48" fmla="*/ 1727413 h 10964785"/>
              <a:gd name="connsiteX49" fmla="*/ 15604911 w 17176121"/>
              <a:gd name="connsiteY49" fmla="*/ 2315469 h 10964785"/>
              <a:gd name="connsiteX50" fmla="*/ 17108740 w 17176121"/>
              <a:gd name="connsiteY50" fmla="*/ 3185301 h 10964785"/>
              <a:gd name="connsiteX51" fmla="*/ 15320072 w 17176121"/>
              <a:gd name="connsiteY51" fmla="*/ 4220524 h 10964785"/>
              <a:gd name="connsiteX52" fmla="*/ 15206748 w 17176121"/>
              <a:gd name="connsiteY52" fmla="*/ 4217461 h 10964785"/>
              <a:gd name="connsiteX53" fmla="*/ 13644726 w 17176121"/>
              <a:gd name="connsiteY53" fmla="*/ 3313938 h 10964785"/>
              <a:gd name="connsiteX54" fmla="*/ 13635538 w 17176121"/>
              <a:gd name="connsiteY54" fmla="*/ 3310875 h 10964785"/>
              <a:gd name="connsiteX55" fmla="*/ 11617159 w 17176121"/>
              <a:gd name="connsiteY55" fmla="*/ 4474735 h 10964785"/>
              <a:gd name="connsiteX56" fmla="*/ 13503837 w 17176121"/>
              <a:gd name="connsiteY56" fmla="*/ 5565088 h 10964785"/>
              <a:gd name="connsiteX57" fmla="*/ 13500774 w 17176121"/>
              <a:gd name="connsiteY57" fmla="*/ 5632469 h 10964785"/>
              <a:gd name="connsiteX58" fmla="*/ 13071984 w 17176121"/>
              <a:gd name="connsiteY58" fmla="*/ 5880555 h 10964785"/>
              <a:gd name="connsiteX59" fmla="*/ 12315475 w 17176121"/>
              <a:gd name="connsiteY59" fmla="*/ 5451765 h 10964785"/>
              <a:gd name="connsiteX60" fmla="*/ 11770298 w 17176121"/>
              <a:gd name="connsiteY60" fmla="*/ 5758044 h 10964785"/>
              <a:gd name="connsiteX61" fmla="*/ 9222058 w 17176121"/>
              <a:gd name="connsiteY61" fmla="*/ 4290968 h 10964785"/>
              <a:gd name="connsiteX62" fmla="*/ 12140896 w 17176121"/>
              <a:gd name="connsiteY62" fmla="*/ 2606434 h 10964785"/>
              <a:gd name="connsiteX63" fmla="*/ 12254219 w 17176121"/>
              <a:gd name="connsiteY63" fmla="*/ 2606434 h 10964785"/>
              <a:gd name="connsiteX64" fmla="*/ 13329259 w 17176121"/>
              <a:gd name="connsiteY64" fmla="*/ 3225117 h 10964785"/>
              <a:gd name="connsiteX65" fmla="*/ 14398172 w 17176121"/>
              <a:gd name="connsiteY65" fmla="*/ 2612559 h 10964785"/>
              <a:gd name="connsiteX66" fmla="*/ 12082703 w 17176121"/>
              <a:gd name="connsiteY66" fmla="*/ 1277183 h 10964785"/>
              <a:gd name="connsiteX67" fmla="*/ 11013790 w 17176121"/>
              <a:gd name="connsiteY67" fmla="*/ 1889741 h 10964785"/>
              <a:gd name="connsiteX68" fmla="*/ 12113331 w 17176121"/>
              <a:gd name="connsiteY68" fmla="*/ 2523738 h 10964785"/>
              <a:gd name="connsiteX69" fmla="*/ 12113331 w 17176121"/>
              <a:gd name="connsiteY69" fmla="*/ 2588057 h 10964785"/>
              <a:gd name="connsiteX70" fmla="*/ 9194493 w 17176121"/>
              <a:gd name="connsiteY70" fmla="*/ 4272591 h 10964785"/>
              <a:gd name="connsiteX71" fmla="*/ 9142426 w 17176121"/>
              <a:gd name="connsiteY71" fmla="*/ 4241963 h 10964785"/>
              <a:gd name="connsiteX72" fmla="*/ 9133238 w 17176121"/>
              <a:gd name="connsiteY72" fmla="*/ 4238900 h 10964785"/>
              <a:gd name="connsiteX73" fmla="*/ 7562026 w 17176121"/>
              <a:gd name="connsiteY73" fmla="*/ 5145486 h 10964785"/>
              <a:gd name="connsiteX74" fmla="*/ 7543650 w 17176121"/>
              <a:gd name="connsiteY74" fmla="*/ 5148549 h 10964785"/>
              <a:gd name="connsiteX75" fmla="*/ 7525273 w 17176121"/>
              <a:gd name="connsiteY75" fmla="*/ 5166925 h 10964785"/>
              <a:gd name="connsiteX76" fmla="*/ 5016849 w 17176121"/>
              <a:gd name="connsiteY76" fmla="*/ 6615625 h 10964785"/>
              <a:gd name="connsiteX77" fmla="*/ 3130171 w 17176121"/>
              <a:gd name="connsiteY77" fmla="*/ 5513021 h 10964785"/>
              <a:gd name="connsiteX78" fmla="*/ 3127108 w 17176121"/>
              <a:gd name="connsiteY78" fmla="*/ 5445639 h 10964785"/>
              <a:gd name="connsiteX79" fmla="*/ 3310875 w 17176121"/>
              <a:gd name="connsiteY79" fmla="*/ 5341504 h 10964785"/>
              <a:gd name="connsiteX80" fmla="*/ 1623278 w 17176121"/>
              <a:gd name="connsiteY80" fmla="*/ 4367538 h 10964785"/>
              <a:gd name="connsiteX81" fmla="*/ 1614090 w 17176121"/>
              <a:gd name="connsiteY81" fmla="*/ 4364475 h 10964785"/>
              <a:gd name="connsiteX82" fmla="*/ 1099541 w 17176121"/>
              <a:gd name="connsiteY82" fmla="*/ 4661565 h 10964785"/>
              <a:gd name="connsiteX83" fmla="*/ 2787138 w 17176121"/>
              <a:gd name="connsiteY83" fmla="*/ 5635532 h 10964785"/>
              <a:gd name="connsiteX84" fmla="*/ 2796327 w 17176121"/>
              <a:gd name="connsiteY84" fmla="*/ 5638595 h 10964785"/>
              <a:gd name="connsiteX85" fmla="*/ 2986220 w 17176121"/>
              <a:gd name="connsiteY85" fmla="*/ 5528335 h 10964785"/>
              <a:gd name="connsiteX86" fmla="*/ 3102606 w 17176121"/>
              <a:gd name="connsiteY86" fmla="*/ 5531398 h 10964785"/>
              <a:gd name="connsiteX87" fmla="*/ 4989284 w 17176121"/>
              <a:gd name="connsiteY87" fmla="*/ 6630939 h 10964785"/>
              <a:gd name="connsiteX88" fmla="*/ 4584995 w 17176121"/>
              <a:gd name="connsiteY88" fmla="*/ 6863711 h 10964785"/>
              <a:gd name="connsiteX89" fmla="*/ 4560493 w 17176121"/>
              <a:gd name="connsiteY89" fmla="*/ 6875962 h 10964785"/>
              <a:gd name="connsiteX90" fmla="*/ 6208274 w 17176121"/>
              <a:gd name="connsiteY90" fmla="*/ 7825426 h 10964785"/>
              <a:gd name="connsiteX91" fmla="*/ 6214399 w 17176121"/>
              <a:gd name="connsiteY91" fmla="*/ 7880556 h 10964785"/>
              <a:gd name="connsiteX92" fmla="*/ 3595715 w 17176121"/>
              <a:gd name="connsiteY92" fmla="*/ 9393575 h 10964785"/>
              <a:gd name="connsiteX93" fmla="*/ 2306280 w 17176121"/>
              <a:gd name="connsiteY93" fmla="*/ 8646253 h 10964785"/>
              <a:gd name="connsiteX94" fmla="*/ 2297092 w 17176121"/>
              <a:gd name="connsiteY94" fmla="*/ 8643191 h 10964785"/>
              <a:gd name="connsiteX95" fmla="*/ 1154672 w 17176121"/>
              <a:gd name="connsiteY95" fmla="*/ 9301691 h 10964785"/>
              <a:gd name="connsiteX96" fmla="*/ 3822361 w 17176121"/>
              <a:gd name="connsiteY96" fmla="*/ 10848399 h 10964785"/>
              <a:gd name="connsiteX97" fmla="*/ 3831549 w 17176121"/>
              <a:gd name="connsiteY97" fmla="*/ 10851461 h 10964785"/>
              <a:gd name="connsiteX98" fmla="*/ 4373663 w 17176121"/>
              <a:gd name="connsiteY98" fmla="*/ 10539058 h 10964785"/>
              <a:gd name="connsiteX99" fmla="*/ 4477798 w 17176121"/>
              <a:gd name="connsiteY99" fmla="*/ 10535995 h 10964785"/>
              <a:gd name="connsiteX100" fmla="*/ 5099544 w 17176121"/>
              <a:gd name="connsiteY100" fmla="*/ 10894341 h 10964785"/>
              <a:gd name="connsiteX101" fmla="*/ 5108733 w 17176121"/>
              <a:gd name="connsiteY101" fmla="*/ 10897403 h 10964785"/>
              <a:gd name="connsiteX102" fmla="*/ 5776421 w 17176121"/>
              <a:gd name="connsiteY102" fmla="*/ 10511493 h 10964785"/>
              <a:gd name="connsiteX103" fmla="*/ 6441046 w 17176121"/>
              <a:gd name="connsiteY103" fmla="*/ 10906592 h 10964785"/>
              <a:gd name="connsiteX104" fmla="*/ 7105671 w 17176121"/>
              <a:gd name="connsiteY104" fmla="*/ 10523744 h 10964785"/>
              <a:gd name="connsiteX105" fmla="*/ 7200618 w 17176121"/>
              <a:gd name="connsiteY105" fmla="*/ 10520681 h 10964785"/>
              <a:gd name="connsiteX106" fmla="*/ 7513022 w 17176121"/>
              <a:gd name="connsiteY106" fmla="*/ 10701385 h 10964785"/>
              <a:gd name="connsiteX107" fmla="*/ 8284845 w 17176121"/>
              <a:gd name="connsiteY107" fmla="*/ 10257281 h 10964785"/>
              <a:gd name="connsiteX108" fmla="*/ 7513022 w 17176121"/>
              <a:gd name="connsiteY108" fmla="*/ 9813176 h 10964785"/>
              <a:gd name="connsiteX109" fmla="*/ 6741199 w 17176121"/>
              <a:gd name="connsiteY109" fmla="*/ 10260344 h 10964785"/>
              <a:gd name="connsiteX110" fmla="*/ 7059729 w 17176121"/>
              <a:gd name="connsiteY110" fmla="*/ 10444111 h 10964785"/>
              <a:gd name="connsiteX111" fmla="*/ 7068918 w 17176121"/>
              <a:gd name="connsiteY111" fmla="*/ 10511493 h 10964785"/>
              <a:gd name="connsiteX112" fmla="*/ 6441046 w 17176121"/>
              <a:gd name="connsiteY112" fmla="*/ 10872901 h 10964785"/>
              <a:gd name="connsiteX113" fmla="*/ 5776421 w 17176121"/>
              <a:gd name="connsiteY113" fmla="*/ 10477802 h 10964785"/>
              <a:gd name="connsiteX114" fmla="*/ 5108733 w 17176121"/>
              <a:gd name="connsiteY114" fmla="*/ 10863713 h 10964785"/>
              <a:gd name="connsiteX115" fmla="*/ 4508426 w 17176121"/>
              <a:gd name="connsiteY115" fmla="*/ 10517618 h 10964785"/>
              <a:gd name="connsiteX116" fmla="*/ 4511489 w 17176121"/>
              <a:gd name="connsiteY116" fmla="*/ 10456362 h 10964785"/>
              <a:gd name="connsiteX117" fmla="*/ 4970907 w 17176121"/>
              <a:gd name="connsiteY117" fmla="*/ 10189900 h 10964785"/>
              <a:gd name="connsiteX118" fmla="*/ 3626342 w 17176121"/>
              <a:gd name="connsiteY118" fmla="*/ 9408889 h 10964785"/>
              <a:gd name="connsiteX119" fmla="*/ 6245027 w 17176121"/>
              <a:gd name="connsiteY119" fmla="*/ 7895870 h 10964785"/>
              <a:gd name="connsiteX120" fmla="*/ 6343037 w 17176121"/>
              <a:gd name="connsiteY120" fmla="*/ 7898933 h 10964785"/>
              <a:gd name="connsiteX121" fmla="*/ 8278719 w 17176121"/>
              <a:gd name="connsiteY121" fmla="*/ 9013788 h 10964785"/>
              <a:gd name="connsiteX122" fmla="*/ 8287908 w 17176121"/>
              <a:gd name="connsiteY122" fmla="*/ 9016851 h 10964785"/>
              <a:gd name="connsiteX123" fmla="*/ 10542121 w 17176121"/>
              <a:gd name="connsiteY123" fmla="*/ 7715166 h 10964785"/>
              <a:gd name="connsiteX124" fmla="*/ 10652380 w 17176121"/>
              <a:gd name="connsiteY124" fmla="*/ 7715166 h 10964785"/>
              <a:gd name="connsiteX125" fmla="*/ 11522213 w 17176121"/>
              <a:gd name="connsiteY125" fmla="*/ 8214401 h 10964785"/>
              <a:gd name="connsiteX126" fmla="*/ 12147022 w 17176121"/>
              <a:gd name="connsiteY126" fmla="*/ 7852991 h 10964785"/>
              <a:gd name="connsiteX127" fmla="*/ 15274130 w 17176121"/>
              <a:gd name="connsiteY127" fmla="*/ 9663100 h 10964785"/>
              <a:gd name="connsiteX128" fmla="*/ 15280255 w 17176121"/>
              <a:gd name="connsiteY128" fmla="*/ 9724355 h 10964785"/>
              <a:gd name="connsiteX129" fmla="*/ 14471679 w 17176121"/>
              <a:gd name="connsiteY129" fmla="*/ 10199088 h 10964785"/>
              <a:gd name="connsiteX130" fmla="*/ 14860653 w 17176121"/>
              <a:gd name="connsiteY130" fmla="*/ 10422671 h 10964785"/>
              <a:gd name="connsiteX131" fmla="*/ 14866778 w 17176121"/>
              <a:gd name="connsiteY131" fmla="*/ 10474739 h 10964785"/>
              <a:gd name="connsiteX132" fmla="*/ 14428800 w 17176121"/>
              <a:gd name="connsiteY132" fmla="*/ 10725888 h 10964785"/>
              <a:gd name="connsiteX133" fmla="*/ 11975505 w 17176121"/>
              <a:gd name="connsiteY133" fmla="*/ 9323130 h 10964785"/>
              <a:gd name="connsiteX134" fmla="*/ 11966317 w 17176121"/>
              <a:gd name="connsiteY134" fmla="*/ 9317005 h 10964785"/>
              <a:gd name="connsiteX135" fmla="*/ 11280252 w 17176121"/>
              <a:gd name="connsiteY135" fmla="*/ 9715167 h 10964785"/>
              <a:gd name="connsiteX136" fmla="*/ 11173054 w 17176121"/>
              <a:gd name="connsiteY136" fmla="*/ 9715167 h 10964785"/>
              <a:gd name="connsiteX137" fmla="*/ 10820834 w 17176121"/>
              <a:gd name="connsiteY137" fmla="*/ 9513023 h 10964785"/>
              <a:gd name="connsiteX138" fmla="*/ 9421140 w 17176121"/>
              <a:gd name="connsiteY138" fmla="*/ 10321599 h 10964785"/>
              <a:gd name="connsiteX139" fmla="*/ 10330787 w 17176121"/>
              <a:gd name="connsiteY139" fmla="*/ 10848399 h 10964785"/>
              <a:gd name="connsiteX140" fmla="*/ 11730482 w 17176121"/>
              <a:gd name="connsiteY140" fmla="*/ 10039822 h 10964785"/>
              <a:gd name="connsiteX141" fmla="*/ 11310880 w 17176121"/>
              <a:gd name="connsiteY141" fmla="*/ 9797862 h 10964785"/>
              <a:gd name="connsiteX142" fmla="*/ 11310880 w 17176121"/>
              <a:gd name="connsiteY142" fmla="*/ 9736606 h 10964785"/>
              <a:gd name="connsiteX143" fmla="*/ 11963255 w 17176121"/>
              <a:gd name="connsiteY143" fmla="*/ 9356821 h 10964785"/>
              <a:gd name="connsiteX144" fmla="*/ 14425737 w 17176121"/>
              <a:gd name="connsiteY144" fmla="*/ 10765704 h 10964785"/>
              <a:gd name="connsiteX145" fmla="*/ 14897406 w 17176121"/>
              <a:gd name="connsiteY145" fmla="*/ 10493116 h 10964785"/>
              <a:gd name="connsiteX146" fmla="*/ 14989290 w 17176121"/>
              <a:gd name="connsiteY146" fmla="*/ 10496179 h 10964785"/>
              <a:gd name="connsiteX147" fmla="*/ 15378264 w 17176121"/>
              <a:gd name="connsiteY147" fmla="*/ 10719762 h 10964785"/>
              <a:gd name="connsiteX148" fmla="*/ 16777958 w 17176121"/>
              <a:gd name="connsiteY148" fmla="*/ 9911186 h 10964785"/>
              <a:gd name="connsiteX149" fmla="*/ 15868310 w 17176121"/>
              <a:gd name="connsiteY149" fmla="*/ 9384386 h 10964785"/>
              <a:gd name="connsiteX150" fmla="*/ 15418080 w 17176121"/>
              <a:gd name="connsiteY150" fmla="*/ 9644723 h 10964785"/>
              <a:gd name="connsiteX151" fmla="*/ 15295569 w 17176121"/>
              <a:gd name="connsiteY151" fmla="*/ 9647786 h 10964785"/>
              <a:gd name="connsiteX152" fmla="*/ 12147022 w 17176121"/>
              <a:gd name="connsiteY152" fmla="*/ 7828489 h 10964785"/>
              <a:gd name="connsiteX153" fmla="*/ 12137833 w 17176121"/>
              <a:gd name="connsiteY153" fmla="*/ 7825426 h 10964785"/>
              <a:gd name="connsiteX154" fmla="*/ 11513024 w 17176121"/>
              <a:gd name="connsiteY154" fmla="*/ 8186835 h 10964785"/>
              <a:gd name="connsiteX155" fmla="*/ 10673820 w 17176121"/>
              <a:gd name="connsiteY155" fmla="*/ 7702915 h 10964785"/>
              <a:gd name="connsiteX156" fmla="*/ 10673820 w 17176121"/>
              <a:gd name="connsiteY156" fmla="*/ 7638596 h 10964785"/>
              <a:gd name="connsiteX157" fmla="*/ 12826960 w 17176121"/>
              <a:gd name="connsiteY157" fmla="*/ 6395104 h 10964785"/>
              <a:gd name="connsiteX158" fmla="*/ 12851463 w 17176121"/>
              <a:gd name="connsiteY158" fmla="*/ 6382853 h 10964785"/>
              <a:gd name="connsiteX159" fmla="*/ 11794801 w 17176121"/>
              <a:gd name="connsiteY159" fmla="*/ 5773358 h 10964785"/>
              <a:gd name="connsiteX160" fmla="*/ 12312412 w 17176121"/>
              <a:gd name="connsiteY160" fmla="*/ 5476267 h 10964785"/>
              <a:gd name="connsiteX161" fmla="*/ 13068922 w 17176121"/>
              <a:gd name="connsiteY161" fmla="*/ 5905058 h 10964785"/>
              <a:gd name="connsiteX162" fmla="*/ 13528340 w 17176121"/>
              <a:gd name="connsiteY162" fmla="*/ 5641658 h 10964785"/>
              <a:gd name="connsiteX163" fmla="*/ 13644726 w 17176121"/>
              <a:gd name="connsiteY163" fmla="*/ 5638595 h 10964785"/>
              <a:gd name="connsiteX164" fmla="*/ 15114864 w 17176121"/>
              <a:gd name="connsiteY164" fmla="*/ 6490050 h 10964785"/>
              <a:gd name="connsiteX165" fmla="*/ 15124052 w 17176121"/>
              <a:gd name="connsiteY165" fmla="*/ 6493113 h 10964785"/>
              <a:gd name="connsiteX166" fmla="*/ 17142432 w 17176121"/>
              <a:gd name="connsiteY166" fmla="*/ 5329253 h 10964785"/>
              <a:gd name="connsiteX167" fmla="*/ 15344574 w 17176121"/>
              <a:gd name="connsiteY167" fmla="*/ 4290968 h 10964785"/>
              <a:gd name="connsiteX168" fmla="*/ 15353762 w 17176121"/>
              <a:gd name="connsiteY168" fmla="*/ 4235838 h 10964785"/>
              <a:gd name="connsiteX169" fmla="*/ 15846872 w 17176121"/>
              <a:gd name="connsiteY169" fmla="*/ 1173048 h 10964785"/>
              <a:gd name="connsiteX170" fmla="*/ 15721296 w 17176121"/>
              <a:gd name="connsiteY170" fmla="*/ 1182237 h 10964785"/>
              <a:gd name="connsiteX171" fmla="*/ 15705982 w 17176121"/>
              <a:gd name="connsiteY171" fmla="*/ 1252681 h 10964785"/>
              <a:gd name="connsiteX172" fmla="*/ 15231250 w 17176121"/>
              <a:gd name="connsiteY172" fmla="*/ 1525269 h 10964785"/>
              <a:gd name="connsiteX173" fmla="*/ 14395109 w 17176121"/>
              <a:gd name="connsiteY173" fmla="*/ 1044411 h 10964785"/>
              <a:gd name="connsiteX174" fmla="*/ 15470148 w 17176121"/>
              <a:gd name="connsiteY174" fmla="*/ 422665 h 10964785"/>
              <a:gd name="connsiteX175" fmla="*/ 16306290 w 17176121"/>
              <a:gd name="connsiteY175" fmla="*/ 903523 h 10964785"/>
              <a:gd name="connsiteX176" fmla="*/ 15846872 w 17176121"/>
              <a:gd name="connsiteY176" fmla="*/ 1173048 h 10964785"/>
              <a:gd name="connsiteX177" fmla="*/ 11075046 w 17176121"/>
              <a:gd name="connsiteY177" fmla="*/ 1889741 h 10964785"/>
              <a:gd name="connsiteX178" fmla="*/ 12082703 w 17176121"/>
              <a:gd name="connsiteY178" fmla="*/ 1313937 h 10964785"/>
              <a:gd name="connsiteX179" fmla="*/ 14333853 w 17176121"/>
              <a:gd name="connsiteY179" fmla="*/ 2615622 h 10964785"/>
              <a:gd name="connsiteX180" fmla="*/ 13326196 w 17176121"/>
              <a:gd name="connsiteY180" fmla="*/ 3191426 h 10964785"/>
              <a:gd name="connsiteX181" fmla="*/ 12281784 w 17176121"/>
              <a:gd name="connsiteY181" fmla="*/ 2588057 h 10964785"/>
              <a:gd name="connsiteX182" fmla="*/ 12266470 w 17176121"/>
              <a:gd name="connsiteY182" fmla="*/ 2514550 h 10964785"/>
              <a:gd name="connsiteX183" fmla="*/ 12137833 w 17176121"/>
              <a:gd name="connsiteY183" fmla="*/ 2505362 h 10964785"/>
              <a:gd name="connsiteX184" fmla="*/ 11075046 w 17176121"/>
              <a:gd name="connsiteY184" fmla="*/ 1889741 h 10964785"/>
              <a:gd name="connsiteX185" fmla="*/ 3096480 w 17176121"/>
              <a:gd name="connsiteY185" fmla="*/ 5430325 h 10964785"/>
              <a:gd name="connsiteX186" fmla="*/ 2973968 w 17176121"/>
              <a:gd name="connsiteY186" fmla="*/ 5439514 h 10964785"/>
              <a:gd name="connsiteX187" fmla="*/ 2958654 w 17176121"/>
              <a:gd name="connsiteY187" fmla="*/ 5509958 h 10964785"/>
              <a:gd name="connsiteX188" fmla="*/ 2799389 w 17176121"/>
              <a:gd name="connsiteY188" fmla="*/ 5601841 h 10964785"/>
              <a:gd name="connsiteX189" fmla="*/ 1166923 w 17176121"/>
              <a:gd name="connsiteY189" fmla="*/ 4661565 h 10964785"/>
              <a:gd name="connsiteX190" fmla="*/ 1620216 w 17176121"/>
              <a:gd name="connsiteY190" fmla="*/ 4398166 h 10964785"/>
              <a:gd name="connsiteX191" fmla="*/ 3252682 w 17176121"/>
              <a:gd name="connsiteY191" fmla="*/ 5338442 h 10964785"/>
              <a:gd name="connsiteX192" fmla="*/ 3096480 w 17176121"/>
              <a:gd name="connsiteY192" fmla="*/ 5430325 h 10964785"/>
              <a:gd name="connsiteX193" fmla="*/ 6802455 w 17176121"/>
              <a:gd name="connsiteY193" fmla="*/ 10260344 h 10964785"/>
              <a:gd name="connsiteX194" fmla="*/ 7509959 w 17176121"/>
              <a:gd name="connsiteY194" fmla="*/ 9849930 h 10964785"/>
              <a:gd name="connsiteX195" fmla="*/ 8217463 w 17176121"/>
              <a:gd name="connsiteY195" fmla="*/ 10260344 h 10964785"/>
              <a:gd name="connsiteX196" fmla="*/ 7509959 w 17176121"/>
              <a:gd name="connsiteY196" fmla="*/ 10670757 h 10964785"/>
              <a:gd name="connsiteX197" fmla="*/ 7231246 w 17176121"/>
              <a:gd name="connsiteY197" fmla="*/ 10508430 h 10964785"/>
              <a:gd name="connsiteX198" fmla="*/ 7218994 w 17176121"/>
              <a:gd name="connsiteY198" fmla="*/ 10431860 h 10964785"/>
              <a:gd name="connsiteX199" fmla="*/ 7087294 w 17176121"/>
              <a:gd name="connsiteY199" fmla="*/ 10425734 h 10964785"/>
              <a:gd name="connsiteX200" fmla="*/ 6802455 w 17176121"/>
              <a:gd name="connsiteY200" fmla="*/ 10260344 h 10964785"/>
              <a:gd name="connsiteX201" fmla="*/ 4909651 w 17176121"/>
              <a:gd name="connsiteY201" fmla="*/ 10192962 h 10964785"/>
              <a:gd name="connsiteX202" fmla="*/ 4483923 w 17176121"/>
              <a:gd name="connsiteY202" fmla="*/ 10437985 h 10964785"/>
              <a:gd name="connsiteX203" fmla="*/ 4349161 w 17176121"/>
              <a:gd name="connsiteY203" fmla="*/ 10444111 h 10964785"/>
              <a:gd name="connsiteX204" fmla="*/ 4339972 w 17176121"/>
              <a:gd name="connsiteY204" fmla="*/ 10520681 h 10964785"/>
              <a:gd name="connsiteX205" fmla="*/ 3828487 w 17176121"/>
              <a:gd name="connsiteY205" fmla="*/ 10814709 h 10964785"/>
              <a:gd name="connsiteX206" fmla="*/ 1215927 w 17176121"/>
              <a:gd name="connsiteY206" fmla="*/ 9298628 h 10964785"/>
              <a:gd name="connsiteX207" fmla="*/ 2297092 w 17176121"/>
              <a:gd name="connsiteY207" fmla="*/ 8679944 h 10964785"/>
              <a:gd name="connsiteX208" fmla="*/ 3565087 w 17176121"/>
              <a:gd name="connsiteY208" fmla="*/ 9415014 h 10964785"/>
              <a:gd name="connsiteX209" fmla="*/ 3595715 w 17176121"/>
              <a:gd name="connsiteY209" fmla="*/ 9433390 h 10964785"/>
              <a:gd name="connsiteX210" fmla="*/ 4909651 w 17176121"/>
              <a:gd name="connsiteY210" fmla="*/ 10192962 h 10964785"/>
              <a:gd name="connsiteX211" fmla="*/ 11663101 w 17176121"/>
              <a:gd name="connsiteY211" fmla="*/ 10042885 h 10964785"/>
              <a:gd name="connsiteX212" fmla="*/ 10333850 w 17176121"/>
              <a:gd name="connsiteY212" fmla="*/ 10808583 h 10964785"/>
              <a:gd name="connsiteX213" fmla="*/ 9494646 w 17176121"/>
              <a:gd name="connsiteY213" fmla="*/ 10324662 h 10964785"/>
              <a:gd name="connsiteX214" fmla="*/ 10823897 w 17176121"/>
              <a:gd name="connsiteY214" fmla="*/ 9558965 h 10964785"/>
              <a:gd name="connsiteX215" fmla="*/ 11139364 w 17176121"/>
              <a:gd name="connsiteY215" fmla="*/ 9739669 h 10964785"/>
              <a:gd name="connsiteX216" fmla="*/ 11154678 w 17176121"/>
              <a:gd name="connsiteY216" fmla="*/ 9810113 h 10964785"/>
              <a:gd name="connsiteX217" fmla="*/ 11280252 w 17176121"/>
              <a:gd name="connsiteY217" fmla="*/ 9819302 h 10964785"/>
              <a:gd name="connsiteX218" fmla="*/ 11663101 w 17176121"/>
              <a:gd name="connsiteY218" fmla="*/ 10042885 h 10964785"/>
              <a:gd name="connsiteX219" fmla="*/ 15317009 w 17176121"/>
              <a:gd name="connsiteY219" fmla="*/ 9751920 h 10964785"/>
              <a:gd name="connsiteX220" fmla="*/ 15436457 w 17176121"/>
              <a:gd name="connsiteY220" fmla="*/ 9739669 h 10964785"/>
              <a:gd name="connsiteX221" fmla="*/ 15454834 w 17176121"/>
              <a:gd name="connsiteY221" fmla="*/ 9672288 h 10964785"/>
              <a:gd name="connsiteX222" fmla="*/ 15871374 w 17176121"/>
              <a:gd name="connsiteY222" fmla="*/ 9430327 h 10964785"/>
              <a:gd name="connsiteX223" fmla="*/ 16710577 w 17176121"/>
              <a:gd name="connsiteY223" fmla="*/ 9914249 h 10964785"/>
              <a:gd name="connsiteX224" fmla="*/ 15381327 w 17176121"/>
              <a:gd name="connsiteY224" fmla="*/ 10679946 h 10964785"/>
              <a:gd name="connsiteX225" fmla="*/ 15032169 w 17176121"/>
              <a:gd name="connsiteY225" fmla="*/ 10477802 h 10964785"/>
              <a:gd name="connsiteX226" fmla="*/ 15022981 w 17176121"/>
              <a:gd name="connsiteY226" fmla="*/ 10398169 h 10964785"/>
              <a:gd name="connsiteX227" fmla="*/ 14885155 w 17176121"/>
              <a:gd name="connsiteY227" fmla="*/ 10395106 h 10964785"/>
              <a:gd name="connsiteX228" fmla="*/ 14539060 w 17176121"/>
              <a:gd name="connsiteY228" fmla="*/ 10196025 h 10964785"/>
              <a:gd name="connsiteX229" fmla="*/ 15317009 w 17176121"/>
              <a:gd name="connsiteY229" fmla="*/ 9751920 h 10964785"/>
              <a:gd name="connsiteX230" fmla="*/ 12796333 w 17176121"/>
              <a:gd name="connsiteY230" fmla="*/ 6385916 h 10964785"/>
              <a:gd name="connsiteX231" fmla="*/ 10649318 w 17176121"/>
              <a:gd name="connsiteY231" fmla="*/ 7626345 h 10964785"/>
              <a:gd name="connsiteX232" fmla="*/ 10520681 w 17176121"/>
              <a:gd name="connsiteY232" fmla="*/ 7635534 h 10964785"/>
              <a:gd name="connsiteX233" fmla="*/ 10505367 w 17176121"/>
              <a:gd name="connsiteY233" fmla="*/ 7709040 h 10964785"/>
              <a:gd name="connsiteX234" fmla="*/ 8281782 w 17176121"/>
              <a:gd name="connsiteY234" fmla="*/ 8992349 h 10964785"/>
              <a:gd name="connsiteX235" fmla="*/ 6373665 w 17176121"/>
              <a:gd name="connsiteY235" fmla="*/ 7892808 h 10964785"/>
              <a:gd name="connsiteX236" fmla="*/ 6367539 w 17176121"/>
              <a:gd name="connsiteY236" fmla="*/ 7813175 h 10964785"/>
              <a:gd name="connsiteX237" fmla="*/ 6226651 w 17176121"/>
              <a:gd name="connsiteY237" fmla="*/ 7810112 h 10964785"/>
              <a:gd name="connsiteX238" fmla="*/ 4612561 w 17176121"/>
              <a:gd name="connsiteY238" fmla="*/ 6879025 h 10964785"/>
              <a:gd name="connsiteX239" fmla="*/ 7516085 w 17176121"/>
              <a:gd name="connsiteY239" fmla="*/ 5203679 h 10964785"/>
              <a:gd name="connsiteX240" fmla="*/ 7537524 w 17176121"/>
              <a:gd name="connsiteY240" fmla="*/ 5203679 h 10964785"/>
              <a:gd name="connsiteX241" fmla="*/ 7558964 w 17176121"/>
              <a:gd name="connsiteY241" fmla="*/ 5179177 h 10964785"/>
              <a:gd name="connsiteX242" fmla="*/ 9127112 w 17176121"/>
              <a:gd name="connsiteY242" fmla="*/ 4275654 h 10964785"/>
              <a:gd name="connsiteX243" fmla="*/ 9157739 w 17176121"/>
              <a:gd name="connsiteY243" fmla="*/ 4294030 h 10964785"/>
              <a:gd name="connsiteX244" fmla="*/ 9188367 w 17176121"/>
              <a:gd name="connsiteY244" fmla="*/ 4312407 h 10964785"/>
              <a:gd name="connsiteX245" fmla="*/ 12796333 w 17176121"/>
              <a:gd name="connsiteY245" fmla="*/ 6385916 h 10964785"/>
              <a:gd name="connsiteX246" fmla="*/ 17087302 w 17176121"/>
              <a:gd name="connsiteY246" fmla="*/ 5335379 h 10964785"/>
              <a:gd name="connsiteX247" fmla="*/ 15130178 w 17176121"/>
              <a:gd name="connsiteY247" fmla="*/ 6462485 h 10964785"/>
              <a:gd name="connsiteX248" fmla="*/ 13681479 w 17176121"/>
              <a:gd name="connsiteY248" fmla="*/ 5623281 h 10964785"/>
              <a:gd name="connsiteX249" fmla="*/ 13666165 w 17176121"/>
              <a:gd name="connsiteY249" fmla="*/ 5552837 h 10964785"/>
              <a:gd name="connsiteX250" fmla="*/ 13543654 w 17176121"/>
              <a:gd name="connsiteY250" fmla="*/ 5543649 h 10964785"/>
              <a:gd name="connsiteX251" fmla="*/ 11687603 w 17176121"/>
              <a:gd name="connsiteY251" fmla="*/ 4468609 h 10964785"/>
              <a:gd name="connsiteX252" fmla="*/ 13644726 w 17176121"/>
              <a:gd name="connsiteY252" fmla="*/ 3341503 h 10964785"/>
              <a:gd name="connsiteX253" fmla="*/ 15182246 w 17176121"/>
              <a:gd name="connsiteY253" fmla="*/ 4229712 h 10964785"/>
              <a:gd name="connsiteX254" fmla="*/ 15194497 w 17176121"/>
              <a:gd name="connsiteY254" fmla="*/ 4306282 h 10964785"/>
              <a:gd name="connsiteX255" fmla="*/ 15326197 w 17176121"/>
              <a:gd name="connsiteY255" fmla="*/ 4312407 h 10964785"/>
              <a:gd name="connsiteX256" fmla="*/ 17087302 w 17176121"/>
              <a:gd name="connsiteY256" fmla="*/ 5335379 h 10964785"/>
              <a:gd name="connsiteX257" fmla="*/ 2098011 w 17176121"/>
              <a:gd name="connsiteY257" fmla="*/ 1182237 h 10964785"/>
              <a:gd name="connsiteX258" fmla="*/ 526800 w 17176121"/>
              <a:gd name="connsiteY258" fmla="*/ 2085759 h 10964785"/>
              <a:gd name="connsiteX259" fmla="*/ 3320064 w 17176121"/>
              <a:gd name="connsiteY259" fmla="*/ 3718226 h 10964785"/>
              <a:gd name="connsiteX260" fmla="*/ 3329252 w 17176121"/>
              <a:gd name="connsiteY260" fmla="*/ 3721289 h 10964785"/>
              <a:gd name="connsiteX261" fmla="*/ 4113326 w 17176121"/>
              <a:gd name="connsiteY261" fmla="*/ 3267996 h 10964785"/>
              <a:gd name="connsiteX262" fmla="*/ 4226649 w 17176121"/>
              <a:gd name="connsiteY262" fmla="*/ 3267996 h 10964785"/>
              <a:gd name="connsiteX263" fmla="*/ 5442576 w 17176121"/>
              <a:gd name="connsiteY263" fmla="*/ 3972438 h 10964785"/>
              <a:gd name="connsiteX264" fmla="*/ 7460955 w 17176121"/>
              <a:gd name="connsiteY264" fmla="*/ 2808578 h 10964785"/>
              <a:gd name="connsiteX265" fmla="*/ 4826956 w 17176121"/>
              <a:gd name="connsiteY265" fmla="*/ 1283309 h 10964785"/>
              <a:gd name="connsiteX266" fmla="*/ 2805515 w 17176121"/>
              <a:gd name="connsiteY266" fmla="*/ 2450231 h 10964785"/>
              <a:gd name="connsiteX267" fmla="*/ 4079635 w 17176121"/>
              <a:gd name="connsiteY267" fmla="*/ 3188364 h 10964785"/>
              <a:gd name="connsiteX268" fmla="*/ 4076573 w 17176121"/>
              <a:gd name="connsiteY268" fmla="*/ 3252682 h 10964785"/>
              <a:gd name="connsiteX269" fmla="*/ 3323126 w 17176121"/>
              <a:gd name="connsiteY269" fmla="*/ 3687598 h 10964785"/>
              <a:gd name="connsiteX270" fmla="*/ 588056 w 17176121"/>
              <a:gd name="connsiteY270" fmla="*/ 2085759 h 10964785"/>
              <a:gd name="connsiteX271" fmla="*/ 2131701 w 17176121"/>
              <a:gd name="connsiteY271" fmla="*/ 1197551 h 10964785"/>
              <a:gd name="connsiteX272" fmla="*/ 2238899 w 17176121"/>
              <a:gd name="connsiteY272" fmla="*/ 1197551 h 10964785"/>
              <a:gd name="connsiteX273" fmla="*/ 2548241 w 17176121"/>
              <a:gd name="connsiteY273" fmla="*/ 1378255 h 10964785"/>
              <a:gd name="connsiteX274" fmla="*/ 3320064 w 17176121"/>
              <a:gd name="connsiteY274" fmla="*/ 934151 h 10964785"/>
              <a:gd name="connsiteX275" fmla="*/ 2548241 w 17176121"/>
              <a:gd name="connsiteY275" fmla="*/ 490046 h 10964785"/>
              <a:gd name="connsiteX276" fmla="*/ 1779480 w 17176121"/>
              <a:gd name="connsiteY276" fmla="*/ 934151 h 10964785"/>
              <a:gd name="connsiteX277" fmla="*/ 2098011 w 17176121"/>
              <a:gd name="connsiteY277" fmla="*/ 1117918 h 10964785"/>
              <a:gd name="connsiteX278" fmla="*/ 2098011 w 17176121"/>
              <a:gd name="connsiteY278" fmla="*/ 1182237 h 10964785"/>
              <a:gd name="connsiteX279" fmla="*/ 2866771 w 17176121"/>
              <a:gd name="connsiteY279" fmla="*/ 2450231 h 10964785"/>
              <a:gd name="connsiteX280" fmla="*/ 4823893 w 17176121"/>
              <a:gd name="connsiteY280" fmla="*/ 1323125 h 10964785"/>
              <a:gd name="connsiteX281" fmla="*/ 7396636 w 17176121"/>
              <a:gd name="connsiteY281" fmla="*/ 2811641 h 10964785"/>
              <a:gd name="connsiteX282" fmla="*/ 5439514 w 17176121"/>
              <a:gd name="connsiteY282" fmla="*/ 3938747 h 10964785"/>
              <a:gd name="connsiteX283" fmla="*/ 4254214 w 17176121"/>
              <a:gd name="connsiteY283" fmla="*/ 3252682 h 10964785"/>
              <a:gd name="connsiteX284" fmla="*/ 4238900 w 17176121"/>
              <a:gd name="connsiteY284" fmla="*/ 3179175 h 10964785"/>
              <a:gd name="connsiteX285" fmla="*/ 4113326 w 17176121"/>
              <a:gd name="connsiteY285" fmla="*/ 3169987 h 10964785"/>
              <a:gd name="connsiteX286" fmla="*/ 2866771 w 17176121"/>
              <a:gd name="connsiteY286" fmla="*/ 2450231 h 10964785"/>
              <a:gd name="connsiteX287" fmla="*/ 1840736 w 17176121"/>
              <a:gd name="connsiteY287" fmla="*/ 934151 h 10964785"/>
              <a:gd name="connsiteX288" fmla="*/ 2548241 w 17176121"/>
              <a:gd name="connsiteY288" fmla="*/ 523737 h 10964785"/>
              <a:gd name="connsiteX289" fmla="*/ 3255745 w 17176121"/>
              <a:gd name="connsiteY289" fmla="*/ 934151 h 10964785"/>
              <a:gd name="connsiteX290" fmla="*/ 2548241 w 17176121"/>
              <a:gd name="connsiteY290" fmla="*/ 1344565 h 10964785"/>
              <a:gd name="connsiteX291" fmla="*/ 2269527 w 17176121"/>
              <a:gd name="connsiteY291" fmla="*/ 1182237 h 10964785"/>
              <a:gd name="connsiteX292" fmla="*/ 2257276 w 17176121"/>
              <a:gd name="connsiteY292" fmla="*/ 1105667 h 10964785"/>
              <a:gd name="connsiteX293" fmla="*/ 2125576 w 17176121"/>
              <a:gd name="connsiteY293" fmla="*/ 1099541 h 10964785"/>
              <a:gd name="connsiteX294" fmla="*/ 1840736 w 17176121"/>
              <a:gd name="connsiteY294" fmla="*/ 934151 h 10964785"/>
              <a:gd name="connsiteX295" fmla="*/ 12906593 w 17176121"/>
              <a:gd name="connsiteY295" fmla="*/ 7252685 h 10964785"/>
              <a:gd name="connsiteX296" fmla="*/ 13620224 w 17176121"/>
              <a:gd name="connsiteY296" fmla="*/ 7666161 h 10964785"/>
              <a:gd name="connsiteX297" fmla="*/ 14333853 w 17176121"/>
              <a:gd name="connsiteY297" fmla="*/ 7252685 h 10964785"/>
              <a:gd name="connsiteX298" fmla="*/ 13620224 w 17176121"/>
              <a:gd name="connsiteY298" fmla="*/ 6839208 h 10964785"/>
              <a:gd name="connsiteX299" fmla="*/ 12906593 w 17176121"/>
              <a:gd name="connsiteY299" fmla="*/ 7252685 h 10964785"/>
              <a:gd name="connsiteX300" fmla="*/ 13620224 w 17176121"/>
              <a:gd name="connsiteY300" fmla="*/ 7629408 h 10964785"/>
              <a:gd name="connsiteX301" fmla="*/ 12967849 w 17176121"/>
              <a:gd name="connsiteY301" fmla="*/ 7252685 h 10964785"/>
              <a:gd name="connsiteX302" fmla="*/ 13620224 w 17176121"/>
              <a:gd name="connsiteY302" fmla="*/ 6875962 h 10964785"/>
              <a:gd name="connsiteX303" fmla="*/ 14272597 w 17176121"/>
              <a:gd name="connsiteY303" fmla="*/ 7252685 h 10964785"/>
              <a:gd name="connsiteX304" fmla="*/ 13620224 w 17176121"/>
              <a:gd name="connsiteY304" fmla="*/ 7629408 h 10964785"/>
              <a:gd name="connsiteX305" fmla="*/ 238898 w 17176121"/>
              <a:gd name="connsiteY305" fmla="*/ 10686071 h 10964785"/>
              <a:gd name="connsiteX306" fmla="*/ 719755 w 17176121"/>
              <a:gd name="connsiteY306" fmla="*/ 10964785 h 10964785"/>
              <a:gd name="connsiteX307" fmla="*/ 1200613 w 17176121"/>
              <a:gd name="connsiteY307" fmla="*/ 10686071 h 10964785"/>
              <a:gd name="connsiteX308" fmla="*/ 719755 w 17176121"/>
              <a:gd name="connsiteY308" fmla="*/ 10407357 h 10964785"/>
              <a:gd name="connsiteX309" fmla="*/ 238898 w 17176121"/>
              <a:gd name="connsiteY309" fmla="*/ 10686071 h 10964785"/>
              <a:gd name="connsiteX310" fmla="*/ 719755 w 17176121"/>
              <a:gd name="connsiteY310" fmla="*/ 10928031 h 10964785"/>
              <a:gd name="connsiteX311" fmla="*/ 300153 w 17176121"/>
              <a:gd name="connsiteY311" fmla="*/ 10686071 h 10964785"/>
              <a:gd name="connsiteX312" fmla="*/ 719755 w 17176121"/>
              <a:gd name="connsiteY312" fmla="*/ 10444111 h 10964785"/>
              <a:gd name="connsiteX313" fmla="*/ 1139358 w 17176121"/>
              <a:gd name="connsiteY313" fmla="*/ 10686071 h 10964785"/>
              <a:gd name="connsiteX314" fmla="*/ 719755 w 17176121"/>
              <a:gd name="connsiteY314" fmla="*/ 10928031 h 10964785"/>
              <a:gd name="connsiteX315" fmla="*/ 719755 w 17176121"/>
              <a:gd name="connsiteY315" fmla="*/ 8909653 h 10964785"/>
              <a:gd name="connsiteX316" fmla="*/ 1200613 w 17176121"/>
              <a:gd name="connsiteY316" fmla="*/ 8630939 h 10964785"/>
              <a:gd name="connsiteX317" fmla="*/ 719755 w 17176121"/>
              <a:gd name="connsiteY317" fmla="*/ 8352227 h 10964785"/>
              <a:gd name="connsiteX318" fmla="*/ 238898 w 17176121"/>
              <a:gd name="connsiteY318" fmla="*/ 8630939 h 10964785"/>
              <a:gd name="connsiteX319" fmla="*/ 719755 w 17176121"/>
              <a:gd name="connsiteY319" fmla="*/ 8909653 h 10964785"/>
              <a:gd name="connsiteX320" fmla="*/ 1139358 w 17176121"/>
              <a:gd name="connsiteY320" fmla="*/ 8630939 h 10964785"/>
              <a:gd name="connsiteX321" fmla="*/ 719755 w 17176121"/>
              <a:gd name="connsiteY321" fmla="*/ 8872900 h 10964785"/>
              <a:gd name="connsiteX322" fmla="*/ 300153 w 17176121"/>
              <a:gd name="connsiteY322" fmla="*/ 8630939 h 10964785"/>
              <a:gd name="connsiteX323" fmla="*/ 719755 w 17176121"/>
              <a:gd name="connsiteY323" fmla="*/ 8388979 h 10964785"/>
              <a:gd name="connsiteX324" fmla="*/ 1139358 w 17176121"/>
              <a:gd name="connsiteY324" fmla="*/ 8630939 h 10964785"/>
              <a:gd name="connsiteX325" fmla="*/ 10009194 w 17176121"/>
              <a:gd name="connsiteY325" fmla="*/ 2462483 h 10964785"/>
              <a:gd name="connsiteX326" fmla="*/ 10490053 w 17176121"/>
              <a:gd name="connsiteY326" fmla="*/ 2741196 h 10964785"/>
              <a:gd name="connsiteX327" fmla="*/ 10970911 w 17176121"/>
              <a:gd name="connsiteY327" fmla="*/ 2462483 h 10964785"/>
              <a:gd name="connsiteX328" fmla="*/ 10490053 w 17176121"/>
              <a:gd name="connsiteY328" fmla="*/ 2183769 h 10964785"/>
              <a:gd name="connsiteX329" fmla="*/ 10009194 w 17176121"/>
              <a:gd name="connsiteY329" fmla="*/ 2462483 h 10964785"/>
              <a:gd name="connsiteX330" fmla="*/ 10490053 w 17176121"/>
              <a:gd name="connsiteY330" fmla="*/ 2704443 h 10964785"/>
              <a:gd name="connsiteX331" fmla="*/ 10070450 w 17176121"/>
              <a:gd name="connsiteY331" fmla="*/ 2462483 h 10964785"/>
              <a:gd name="connsiteX332" fmla="*/ 10490053 w 17176121"/>
              <a:gd name="connsiteY332" fmla="*/ 2220522 h 10964785"/>
              <a:gd name="connsiteX333" fmla="*/ 10909655 w 17176121"/>
              <a:gd name="connsiteY333" fmla="*/ 2462483 h 10964785"/>
              <a:gd name="connsiteX334" fmla="*/ 10490053 w 17176121"/>
              <a:gd name="connsiteY334" fmla="*/ 2704443 h 10964785"/>
              <a:gd name="connsiteX335" fmla="*/ 12676884 w 17176121"/>
              <a:gd name="connsiteY335" fmla="*/ 8689133 h 10964785"/>
              <a:gd name="connsiteX336" fmla="*/ 12196027 w 17176121"/>
              <a:gd name="connsiteY336" fmla="*/ 8410419 h 10964785"/>
              <a:gd name="connsiteX337" fmla="*/ 11715168 w 17176121"/>
              <a:gd name="connsiteY337" fmla="*/ 8689133 h 10964785"/>
              <a:gd name="connsiteX338" fmla="*/ 12196027 w 17176121"/>
              <a:gd name="connsiteY338" fmla="*/ 8967846 h 10964785"/>
              <a:gd name="connsiteX339" fmla="*/ 12676884 w 17176121"/>
              <a:gd name="connsiteY339" fmla="*/ 8689133 h 10964785"/>
              <a:gd name="connsiteX340" fmla="*/ 12196027 w 17176121"/>
              <a:gd name="connsiteY340" fmla="*/ 8447172 h 10964785"/>
              <a:gd name="connsiteX341" fmla="*/ 12615628 w 17176121"/>
              <a:gd name="connsiteY341" fmla="*/ 8689133 h 10964785"/>
              <a:gd name="connsiteX342" fmla="*/ 12196027 w 17176121"/>
              <a:gd name="connsiteY342" fmla="*/ 8931093 h 10964785"/>
              <a:gd name="connsiteX343" fmla="*/ 11776424 w 17176121"/>
              <a:gd name="connsiteY343" fmla="*/ 8689133 h 10964785"/>
              <a:gd name="connsiteX344" fmla="*/ 12196027 w 17176121"/>
              <a:gd name="connsiteY344" fmla="*/ 8447172 h 10964785"/>
              <a:gd name="connsiteX345" fmla="*/ 13320070 w 17176121"/>
              <a:gd name="connsiteY345" fmla="*/ 9075044 h 10964785"/>
              <a:gd name="connsiteX346" fmla="*/ 12839212 w 17176121"/>
              <a:gd name="connsiteY346" fmla="*/ 9353758 h 10964785"/>
              <a:gd name="connsiteX347" fmla="*/ 13320070 w 17176121"/>
              <a:gd name="connsiteY347" fmla="*/ 9632472 h 10964785"/>
              <a:gd name="connsiteX348" fmla="*/ 13800928 w 17176121"/>
              <a:gd name="connsiteY348" fmla="*/ 9353758 h 10964785"/>
              <a:gd name="connsiteX349" fmla="*/ 13320070 w 17176121"/>
              <a:gd name="connsiteY349" fmla="*/ 9075044 h 10964785"/>
              <a:gd name="connsiteX350" fmla="*/ 12900468 w 17176121"/>
              <a:gd name="connsiteY350" fmla="*/ 9353758 h 10964785"/>
              <a:gd name="connsiteX351" fmla="*/ 13320070 w 17176121"/>
              <a:gd name="connsiteY351" fmla="*/ 9111798 h 10964785"/>
              <a:gd name="connsiteX352" fmla="*/ 13739672 w 17176121"/>
              <a:gd name="connsiteY352" fmla="*/ 9353758 h 10964785"/>
              <a:gd name="connsiteX353" fmla="*/ 13320070 w 17176121"/>
              <a:gd name="connsiteY353" fmla="*/ 9595718 h 10964785"/>
              <a:gd name="connsiteX354" fmla="*/ 12900468 w 17176121"/>
              <a:gd name="connsiteY354" fmla="*/ 9353758 h 10964785"/>
              <a:gd name="connsiteX355" fmla="*/ 11831554 w 17176121"/>
              <a:gd name="connsiteY355" fmla="*/ 10686071 h 10964785"/>
              <a:gd name="connsiteX356" fmla="*/ 12312412 w 17176121"/>
              <a:gd name="connsiteY356" fmla="*/ 10964785 h 10964785"/>
              <a:gd name="connsiteX357" fmla="*/ 12793271 w 17176121"/>
              <a:gd name="connsiteY357" fmla="*/ 10686071 h 10964785"/>
              <a:gd name="connsiteX358" fmla="*/ 12312412 w 17176121"/>
              <a:gd name="connsiteY358" fmla="*/ 10407357 h 10964785"/>
              <a:gd name="connsiteX359" fmla="*/ 11831554 w 17176121"/>
              <a:gd name="connsiteY359" fmla="*/ 10686071 h 10964785"/>
              <a:gd name="connsiteX360" fmla="*/ 12315475 w 17176121"/>
              <a:gd name="connsiteY360" fmla="*/ 10928031 h 10964785"/>
              <a:gd name="connsiteX361" fmla="*/ 11895873 w 17176121"/>
              <a:gd name="connsiteY361" fmla="*/ 10686071 h 10964785"/>
              <a:gd name="connsiteX362" fmla="*/ 12315475 w 17176121"/>
              <a:gd name="connsiteY362" fmla="*/ 10444111 h 10964785"/>
              <a:gd name="connsiteX363" fmla="*/ 12735077 w 17176121"/>
              <a:gd name="connsiteY363" fmla="*/ 10686071 h 10964785"/>
              <a:gd name="connsiteX364" fmla="*/ 12315475 w 17176121"/>
              <a:gd name="connsiteY364" fmla="*/ 10928031 h 10964785"/>
              <a:gd name="connsiteX365" fmla="*/ 8303222 w 17176121"/>
              <a:gd name="connsiteY365" fmla="*/ 10686071 h 10964785"/>
              <a:gd name="connsiteX366" fmla="*/ 8784079 w 17176121"/>
              <a:gd name="connsiteY366" fmla="*/ 10964785 h 10964785"/>
              <a:gd name="connsiteX367" fmla="*/ 9264937 w 17176121"/>
              <a:gd name="connsiteY367" fmla="*/ 10686071 h 10964785"/>
              <a:gd name="connsiteX368" fmla="*/ 8784079 w 17176121"/>
              <a:gd name="connsiteY368" fmla="*/ 10407357 h 10964785"/>
              <a:gd name="connsiteX369" fmla="*/ 8303222 w 17176121"/>
              <a:gd name="connsiteY369" fmla="*/ 10686071 h 10964785"/>
              <a:gd name="connsiteX370" fmla="*/ 8784079 w 17176121"/>
              <a:gd name="connsiteY370" fmla="*/ 10928031 h 10964785"/>
              <a:gd name="connsiteX371" fmla="*/ 8364478 w 17176121"/>
              <a:gd name="connsiteY371" fmla="*/ 10686071 h 10964785"/>
              <a:gd name="connsiteX372" fmla="*/ 8784079 w 17176121"/>
              <a:gd name="connsiteY372" fmla="*/ 10444111 h 10964785"/>
              <a:gd name="connsiteX373" fmla="*/ 9203681 w 17176121"/>
              <a:gd name="connsiteY373" fmla="*/ 10686071 h 10964785"/>
              <a:gd name="connsiteX374" fmla="*/ 8784079 w 17176121"/>
              <a:gd name="connsiteY374" fmla="*/ 10928031 h 10964785"/>
              <a:gd name="connsiteX375" fmla="*/ 4747323 w 17176121"/>
              <a:gd name="connsiteY375" fmla="*/ 333844 h 10964785"/>
              <a:gd name="connsiteX376" fmla="*/ 4266466 w 17176121"/>
              <a:gd name="connsiteY376" fmla="*/ 55130 h 10964785"/>
              <a:gd name="connsiteX377" fmla="*/ 3785607 w 17176121"/>
              <a:gd name="connsiteY377" fmla="*/ 333844 h 10964785"/>
              <a:gd name="connsiteX378" fmla="*/ 4266466 w 17176121"/>
              <a:gd name="connsiteY378" fmla="*/ 612558 h 10964785"/>
              <a:gd name="connsiteX379" fmla="*/ 4747323 w 17176121"/>
              <a:gd name="connsiteY379" fmla="*/ 333844 h 10964785"/>
              <a:gd name="connsiteX380" fmla="*/ 4263403 w 17176121"/>
              <a:gd name="connsiteY380" fmla="*/ 91884 h 10964785"/>
              <a:gd name="connsiteX381" fmla="*/ 4683005 w 17176121"/>
              <a:gd name="connsiteY381" fmla="*/ 333844 h 10964785"/>
              <a:gd name="connsiteX382" fmla="*/ 4263403 w 17176121"/>
              <a:gd name="connsiteY382" fmla="*/ 575804 h 10964785"/>
              <a:gd name="connsiteX383" fmla="*/ 3843800 w 17176121"/>
              <a:gd name="connsiteY383" fmla="*/ 333844 h 10964785"/>
              <a:gd name="connsiteX384" fmla="*/ 4263403 w 17176121"/>
              <a:gd name="connsiteY384" fmla="*/ 91884 h 10964785"/>
              <a:gd name="connsiteX385" fmla="*/ 8018382 w 17176121"/>
              <a:gd name="connsiteY385" fmla="*/ 333844 h 10964785"/>
              <a:gd name="connsiteX386" fmla="*/ 7537524 w 17176121"/>
              <a:gd name="connsiteY386" fmla="*/ 55130 h 10964785"/>
              <a:gd name="connsiteX387" fmla="*/ 7056666 w 17176121"/>
              <a:gd name="connsiteY387" fmla="*/ 333844 h 10964785"/>
              <a:gd name="connsiteX388" fmla="*/ 7537524 w 17176121"/>
              <a:gd name="connsiteY388" fmla="*/ 612558 h 10964785"/>
              <a:gd name="connsiteX389" fmla="*/ 8018382 w 17176121"/>
              <a:gd name="connsiteY389" fmla="*/ 333844 h 10964785"/>
              <a:gd name="connsiteX390" fmla="*/ 7537524 w 17176121"/>
              <a:gd name="connsiteY390" fmla="*/ 91884 h 10964785"/>
              <a:gd name="connsiteX391" fmla="*/ 7957126 w 17176121"/>
              <a:gd name="connsiteY391" fmla="*/ 333844 h 10964785"/>
              <a:gd name="connsiteX392" fmla="*/ 7537524 w 17176121"/>
              <a:gd name="connsiteY392" fmla="*/ 575804 h 10964785"/>
              <a:gd name="connsiteX393" fmla="*/ 7117922 w 17176121"/>
              <a:gd name="connsiteY393" fmla="*/ 333844 h 10964785"/>
              <a:gd name="connsiteX394" fmla="*/ 7537524 w 17176121"/>
              <a:gd name="connsiteY394" fmla="*/ 91884 h 10964785"/>
              <a:gd name="connsiteX395" fmla="*/ 14566625 w 17176121"/>
              <a:gd name="connsiteY395" fmla="*/ 333844 h 10964785"/>
              <a:gd name="connsiteX396" fmla="*/ 14085767 w 17176121"/>
              <a:gd name="connsiteY396" fmla="*/ 55130 h 10964785"/>
              <a:gd name="connsiteX397" fmla="*/ 13604910 w 17176121"/>
              <a:gd name="connsiteY397" fmla="*/ 333844 h 10964785"/>
              <a:gd name="connsiteX398" fmla="*/ 14085767 w 17176121"/>
              <a:gd name="connsiteY398" fmla="*/ 612558 h 10964785"/>
              <a:gd name="connsiteX399" fmla="*/ 14566625 w 17176121"/>
              <a:gd name="connsiteY399" fmla="*/ 333844 h 10964785"/>
              <a:gd name="connsiteX400" fmla="*/ 14085767 w 17176121"/>
              <a:gd name="connsiteY400" fmla="*/ 91884 h 10964785"/>
              <a:gd name="connsiteX401" fmla="*/ 14505369 w 17176121"/>
              <a:gd name="connsiteY401" fmla="*/ 333844 h 10964785"/>
              <a:gd name="connsiteX402" fmla="*/ 14085767 w 17176121"/>
              <a:gd name="connsiteY402" fmla="*/ 575804 h 10964785"/>
              <a:gd name="connsiteX403" fmla="*/ 13666165 w 17176121"/>
              <a:gd name="connsiteY403" fmla="*/ 333844 h 10964785"/>
              <a:gd name="connsiteX404" fmla="*/ 14085767 w 17176121"/>
              <a:gd name="connsiteY404" fmla="*/ 91884 h 10964785"/>
              <a:gd name="connsiteX405" fmla="*/ 1166923 w 17176121"/>
              <a:gd name="connsiteY405" fmla="*/ 4113326 h 10964785"/>
              <a:gd name="connsiteX406" fmla="*/ 686065 w 17176121"/>
              <a:gd name="connsiteY406" fmla="*/ 3834612 h 10964785"/>
              <a:gd name="connsiteX407" fmla="*/ 205207 w 17176121"/>
              <a:gd name="connsiteY407" fmla="*/ 4113326 h 10964785"/>
              <a:gd name="connsiteX408" fmla="*/ 686065 w 17176121"/>
              <a:gd name="connsiteY408" fmla="*/ 4392040 h 10964785"/>
              <a:gd name="connsiteX409" fmla="*/ 1166923 w 17176121"/>
              <a:gd name="connsiteY409" fmla="*/ 4113326 h 10964785"/>
              <a:gd name="connsiteX410" fmla="*/ 683002 w 17176121"/>
              <a:gd name="connsiteY410" fmla="*/ 3871366 h 10964785"/>
              <a:gd name="connsiteX411" fmla="*/ 1102604 w 17176121"/>
              <a:gd name="connsiteY411" fmla="*/ 4113326 h 10964785"/>
              <a:gd name="connsiteX412" fmla="*/ 683002 w 17176121"/>
              <a:gd name="connsiteY412" fmla="*/ 4355286 h 10964785"/>
              <a:gd name="connsiteX413" fmla="*/ 263400 w 17176121"/>
              <a:gd name="connsiteY413" fmla="*/ 4113326 h 10964785"/>
              <a:gd name="connsiteX414" fmla="*/ 683002 w 17176121"/>
              <a:gd name="connsiteY414" fmla="*/ 3871366 h 10964785"/>
              <a:gd name="connsiteX415" fmla="*/ 1166923 w 17176121"/>
              <a:gd name="connsiteY415" fmla="*/ 278714 h 10964785"/>
              <a:gd name="connsiteX416" fmla="*/ 683002 w 17176121"/>
              <a:gd name="connsiteY416" fmla="*/ 0 h 10964785"/>
              <a:gd name="connsiteX417" fmla="*/ 202144 w 17176121"/>
              <a:gd name="connsiteY417" fmla="*/ 278714 h 10964785"/>
              <a:gd name="connsiteX418" fmla="*/ 683002 w 17176121"/>
              <a:gd name="connsiteY418" fmla="*/ 557428 h 10964785"/>
              <a:gd name="connsiteX419" fmla="*/ 1166923 w 17176121"/>
              <a:gd name="connsiteY419" fmla="*/ 278714 h 10964785"/>
              <a:gd name="connsiteX420" fmla="*/ 683002 w 17176121"/>
              <a:gd name="connsiteY420" fmla="*/ 36753 h 10964785"/>
              <a:gd name="connsiteX421" fmla="*/ 1102604 w 17176121"/>
              <a:gd name="connsiteY421" fmla="*/ 278714 h 10964785"/>
              <a:gd name="connsiteX422" fmla="*/ 683002 w 17176121"/>
              <a:gd name="connsiteY422" fmla="*/ 520674 h 10964785"/>
              <a:gd name="connsiteX423" fmla="*/ 263400 w 17176121"/>
              <a:gd name="connsiteY423" fmla="*/ 278714 h 10964785"/>
              <a:gd name="connsiteX424" fmla="*/ 683002 w 17176121"/>
              <a:gd name="connsiteY424" fmla="*/ 36753 h 10964785"/>
              <a:gd name="connsiteX425" fmla="*/ 719755 w 17176121"/>
              <a:gd name="connsiteY425" fmla="*/ 5773358 h 10964785"/>
              <a:gd name="connsiteX426" fmla="*/ 1200613 w 17176121"/>
              <a:gd name="connsiteY426" fmla="*/ 5494644 h 10964785"/>
              <a:gd name="connsiteX427" fmla="*/ 719755 w 17176121"/>
              <a:gd name="connsiteY427" fmla="*/ 5215930 h 10964785"/>
              <a:gd name="connsiteX428" fmla="*/ 238898 w 17176121"/>
              <a:gd name="connsiteY428" fmla="*/ 5494644 h 10964785"/>
              <a:gd name="connsiteX429" fmla="*/ 719755 w 17176121"/>
              <a:gd name="connsiteY429" fmla="*/ 5773358 h 10964785"/>
              <a:gd name="connsiteX430" fmla="*/ 1139358 w 17176121"/>
              <a:gd name="connsiteY430" fmla="*/ 5494644 h 10964785"/>
              <a:gd name="connsiteX431" fmla="*/ 719755 w 17176121"/>
              <a:gd name="connsiteY431" fmla="*/ 5736604 h 10964785"/>
              <a:gd name="connsiteX432" fmla="*/ 300153 w 17176121"/>
              <a:gd name="connsiteY432" fmla="*/ 5494644 h 10964785"/>
              <a:gd name="connsiteX433" fmla="*/ 719755 w 17176121"/>
              <a:gd name="connsiteY433" fmla="*/ 5252684 h 10964785"/>
              <a:gd name="connsiteX434" fmla="*/ 1139358 w 17176121"/>
              <a:gd name="connsiteY434" fmla="*/ 5494644 h 10964785"/>
              <a:gd name="connsiteX435" fmla="*/ 16612569 w 17176121"/>
              <a:gd name="connsiteY435" fmla="*/ 4551305 h 10964785"/>
              <a:gd name="connsiteX436" fmla="*/ 17093426 w 17176121"/>
              <a:gd name="connsiteY436" fmla="*/ 4272591 h 10964785"/>
              <a:gd name="connsiteX437" fmla="*/ 16612569 w 17176121"/>
              <a:gd name="connsiteY437" fmla="*/ 3993877 h 10964785"/>
              <a:gd name="connsiteX438" fmla="*/ 16131711 w 17176121"/>
              <a:gd name="connsiteY438" fmla="*/ 4272591 h 10964785"/>
              <a:gd name="connsiteX439" fmla="*/ 16612569 w 17176121"/>
              <a:gd name="connsiteY439" fmla="*/ 4551305 h 10964785"/>
              <a:gd name="connsiteX440" fmla="*/ 17032170 w 17176121"/>
              <a:gd name="connsiteY440" fmla="*/ 4272591 h 10964785"/>
              <a:gd name="connsiteX441" fmla="*/ 16612569 w 17176121"/>
              <a:gd name="connsiteY441" fmla="*/ 4514551 h 10964785"/>
              <a:gd name="connsiteX442" fmla="*/ 16192966 w 17176121"/>
              <a:gd name="connsiteY442" fmla="*/ 4272591 h 10964785"/>
              <a:gd name="connsiteX443" fmla="*/ 16612569 w 17176121"/>
              <a:gd name="connsiteY443" fmla="*/ 4030631 h 10964785"/>
              <a:gd name="connsiteX444" fmla="*/ 17032170 w 17176121"/>
              <a:gd name="connsiteY444" fmla="*/ 4272591 h 10964785"/>
              <a:gd name="connsiteX445" fmla="*/ 16612569 w 17176121"/>
              <a:gd name="connsiteY445" fmla="*/ 7075043 h 10964785"/>
              <a:gd name="connsiteX446" fmla="*/ 17093426 w 17176121"/>
              <a:gd name="connsiteY446" fmla="*/ 6796329 h 10964785"/>
              <a:gd name="connsiteX447" fmla="*/ 16612569 w 17176121"/>
              <a:gd name="connsiteY447" fmla="*/ 6517616 h 10964785"/>
              <a:gd name="connsiteX448" fmla="*/ 16131711 w 17176121"/>
              <a:gd name="connsiteY448" fmla="*/ 6796329 h 10964785"/>
              <a:gd name="connsiteX449" fmla="*/ 16612569 w 17176121"/>
              <a:gd name="connsiteY449" fmla="*/ 7075043 h 10964785"/>
              <a:gd name="connsiteX450" fmla="*/ 17032170 w 17176121"/>
              <a:gd name="connsiteY450" fmla="*/ 6799392 h 10964785"/>
              <a:gd name="connsiteX451" fmla="*/ 16612569 w 17176121"/>
              <a:gd name="connsiteY451" fmla="*/ 7041352 h 10964785"/>
              <a:gd name="connsiteX452" fmla="*/ 16192966 w 17176121"/>
              <a:gd name="connsiteY452" fmla="*/ 6799392 h 10964785"/>
              <a:gd name="connsiteX453" fmla="*/ 16612569 w 17176121"/>
              <a:gd name="connsiteY453" fmla="*/ 6557432 h 10964785"/>
              <a:gd name="connsiteX454" fmla="*/ 17032170 w 17176121"/>
              <a:gd name="connsiteY454" fmla="*/ 6799392 h 10964785"/>
              <a:gd name="connsiteX455" fmla="*/ 7822363 w 17176121"/>
              <a:gd name="connsiteY455" fmla="*/ 2523738 h 10964785"/>
              <a:gd name="connsiteX456" fmla="*/ 8303222 w 17176121"/>
              <a:gd name="connsiteY456" fmla="*/ 2245025 h 10964785"/>
              <a:gd name="connsiteX457" fmla="*/ 7822363 w 17176121"/>
              <a:gd name="connsiteY457" fmla="*/ 1966311 h 10964785"/>
              <a:gd name="connsiteX458" fmla="*/ 7341506 w 17176121"/>
              <a:gd name="connsiteY458" fmla="*/ 2245025 h 10964785"/>
              <a:gd name="connsiteX459" fmla="*/ 7822363 w 17176121"/>
              <a:gd name="connsiteY459" fmla="*/ 2523738 h 10964785"/>
              <a:gd name="connsiteX460" fmla="*/ 8241966 w 17176121"/>
              <a:gd name="connsiteY460" fmla="*/ 2245025 h 10964785"/>
              <a:gd name="connsiteX461" fmla="*/ 7822363 w 17176121"/>
              <a:gd name="connsiteY461" fmla="*/ 2486985 h 10964785"/>
              <a:gd name="connsiteX462" fmla="*/ 7402761 w 17176121"/>
              <a:gd name="connsiteY462" fmla="*/ 2245025 h 10964785"/>
              <a:gd name="connsiteX463" fmla="*/ 7822363 w 17176121"/>
              <a:gd name="connsiteY463" fmla="*/ 2003064 h 10964785"/>
              <a:gd name="connsiteX464" fmla="*/ 8241966 w 17176121"/>
              <a:gd name="connsiteY464" fmla="*/ 2245025 h 10964785"/>
              <a:gd name="connsiteX465" fmla="*/ 4113326 w 17176121"/>
              <a:gd name="connsiteY465" fmla="*/ 5093419 h 10964785"/>
              <a:gd name="connsiteX466" fmla="*/ 4826956 w 17176121"/>
              <a:gd name="connsiteY466" fmla="*/ 5506895 h 10964785"/>
              <a:gd name="connsiteX467" fmla="*/ 5540586 w 17176121"/>
              <a:gd name="connsiteY467" fmla="*/ 5093419 h 10964785"/>
              <a:gd name="connsiteX468" fmla="*/ 4826956 w 17176121"/>
              <a:gd name="connsiteY468" fmla="*/ 4679942 h 10964785"/>
              <a:gd name="connsiteX469" fmla="*/ 4113326 w 17176121"/>
              <a:gd name="connsiteY469" fmla="*/ 5093419 h 10964785"/>
              <a:gd name="connsiteX470" fmla="*/ 4826956 w 17176121"/>
              <a:gd name="connsiteY470" fmla="*/ 5470142 h 10964785"/>
              <a:gd name="connsiteX471" fmla="*/ 4174582 w 17176121"/>
              <a:gd name="connsiteY471" fmla="*/ 5093419 h 10964785"/>
              <a:gd name="connsiteX472" fmla="*/ 4826956 w 17176121"/>
              <a:gd name="connsiteY472" fmla="*/ 4716695 h 10964785"/>
              <a:gd name="connsiteX473" fmla="*/ 5479330 w 17176121"/>
              <a:gd name="connsiteY473" fmla="*/ 5093419 h 10964785"/>
              <a:gd name="connsiteX474" fmla="*/ 4826956 w 17176121"/>
              <a:gd name="connsiteY474" fmla="*/ 5470142 h 10964785"/>
              <a:gd name="connsiteX475" fmla="*/ 5589590 w 17176121"/>
              <a:gd name="connsiteY475" fmla="*/ 9166927 h 10964785"/>
              <a:gd name="connsiteX476" fmla="*/ 6303220 w 17176121"/>
              <a:gd name="connsiteY476" fmla="*/ 9580404 h 10964785"/>
              <a:gd name="connsiteX477" fmla="*/ 7016850 w 17176121"/>
              <a:gd name="connsiteY477" fmla="*/ 9166927 h 10964785"/>
              <a:gd name="connsiteX478" fmla="*/ 6303220 w 17176121"/>
              <a:gd name="connsiteY478" fmla="*/ 8753451 h 10964785"/>
              <a:gd name="connsiteX479" fmla="*/ 5589590 w 17176121"/>
              <a:gd name="connsiteY479" fmla="*/ 9166927 h 10964785"/>
              <a:gd name="connsiteX480" fmla="*/ 6303220 w 17176121"/>
              <a:gd name="connsiteY480" fmla="*/ 9543651 h 10964785"/>
              <a:gd name="connsiteX481" fmla="*/ 5650846 w 17176121"/>
              <a:gd name="connsiteY481" fmla="*/ 9166927 h 10964785"/>
              <a:gd name="connsiteX482" fmla="*/ 6303220 w 17176121"/>
              <a:gd name="connsiteY482" fmla="*/ 8790205 h 10964785"/>
              <a:gd name="connsiteX483" fmla="*/ 6955595 w 17176121"/>
              <a:gd name="connsiteY483" fmla="*/ 9166927 h 10964785"/>
              <a:gd name="connsiteX484" fmla="*/ 6303220 w 17176121"/>
              <a:gd name="connsiteY484" fmla="*/ 9543651 h 109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17176121" h="10964785">
                <a:moveTo>
                  <a:pt x="16009199" y="3237368"/>
                </a:moveTo>
                <a:lnTo>
                  <a:pt x="15295569" y="2823892"/>
                </a:lnTo>
                <a:lnTo>
                  <a:pt x="14581939" y="3237368"/>
                </a:lnTo>
                <a:lnTo>
                  <a:pt x="15295569" y="3650845"/>
                </a:lnTo>
                <a:lnTo>
                  <a:pt x="16009199" y="3237368"/>
                </a:lnTo>
                <a:close/>
                <a:moveTo>
                  <a:pt x="15295569" y="2860645"/>
                </a:moveTo>
                <a:lnTo>
                  <a:pt x="15947943" y="3237368"/>
                </a:lnTo>
                <a:lnTo>
                  <a:pt x="15295569" y="3614091"/>
                </a:lnTo>
                <a:lnTo>
                  <a:pt x="14643195" y="3237368"/>
                </a:lnTo>
                <a:lnTo>
                  <a:pt x="15295569" y="2860645"/>
                </a:lnTo>
                <a:close/>
                <a:moveTo>
                  <a:pt x="1427260" y="7124048"/>
                </a:moveTo>
                <a:lnTo>
                  <a:pt x="713630" y="6710571"/>
                </a:lnTo>
                <a:lnTo>
                  <a:pt x="0" y="7124048"/>
                </a:lnTo>
                <a:lnTo>
                  <a:pt x="713630" y="7534461"/>
                </a:lnTo>
                <a:lnTo>
                  <a:pt x="1427260" y="7124048"/>
                </a:lnTo>
                <a:close/>
                <a:moveTo>
                  <a:pt x="713630" y="6747325"/>
                </a:moveTo>
                <a:lnTo>
                  <a:pt x="1366004" y="7124048"/>
                </a:lnTo>
                <a:lnTo>
                  <a:pt x="713630" y="7500771"/>
                </a:lnTo>
                <a:lnTo>
                  <a:pt x="61256" y="7124048"/>
                </a:lnTo>
                <a:lnTo>
                  <a:pt x="713630" y="6747325"/>
                </a:lnTo>
                <a:close/>
                <a:moveTo>
                  <a:pt x="9099547" y="2153141"/>
                </a:moveTo>
                <a:lnTo>
                  <a:pt x="9954065" y="1660032"/>
                </a:lnTo>
                <a:cubicBezTo>
                  <a:pt x="9993881" y="1675346"/>
                  <a:pt x="10049011" y="1672283"/>
                  <a:pt x="10085764" y="1653906"/>
                </a:cubicBezTo>
                <a:cubicBezTo>
                  <a:pt x="10122518" y="1632467"/>
                  <a:pt x="10125581" y="1601839"/>
                  <a:pt x="10098016" y="1577336"/>
                </a:cubicBezTo>
                <a:lnTo>
                  <a:pt x="10934157" y="1096479"/>
                </a:lnTo>
                <a:lnTo>
                  <a:pt x="9298628" y="147014"/>
                </a:lnTo>
                <a:lnTo>
                  <a:pt x="7464017" y="1203676"/>
                </a:lnTo>
                <a:lnTo>
                  <a:pt x="9099547" y="2153141"/>
                </a:lnTo>
                <a:close/>
                <a:moveTo>
                  <a:pt x="10869838" y="1096479"/>
                </a:moveTo>
                <a:lnTo>
                  <a:pt x="10064325" y="1562023"/>
                </a:lnTo>
                <a:cubicBezTo>
                  <a:pt x="10024508" y="1546709"/>
                  <a:pt x="9972442" y="1549771"/>
                  <a:pt x="9935688" y="1571211"/>
                </a:cubicBezTo>
                <a:cubicBezTo>
                  <a:pt x="9901997" y="1589588"/>
                  <a:pt x="9895872" y="1620216"/>
                  <a:pt x="9920374" y="1644718"/>
                </a:cubicBezTo>
                <a:lnTo>
                  <a:pt x="9096484" y="2119450"/>
                </a:lnTo>
                <a:lnTo>
                  <a:pt x="7522211" y="1206739"/>
                </a:lnTo>
                <a:lnTo>
                  <a:pt x="9295565" y="183767"/>
                </a:lnTo>
                <a:lnTo>
                  <a:pt x="10869838" y="1096479"/>
                </a:lnTo>
                <a:close/>
                <a:moveTo>
                  <a:pt x="15353762" y="4235838"/>
                </a:moveTo>
                <a:lnTo>
                  <a:pt x="17176122" y="3182238"/>
                </a:lnTo>
                <a:lnTo>
                  <a:pt x="15672292" y="2312406"/>
                </a:lnTo>
                <a:lnTo>
                  <a:pt x="16692201" y="1724350"/>
                </a:lnTo>
                <a:lnTo>
                  <a:pt x="15883624" y="1255744"/>
                </a:lnTo>
                <a:cubicBezTo>
                  <a:pt x="15905064" y="1234304"/>
                  <a:pt x="15905064" y="1209802"/>
                  <a:pt x="15880562" y="1188362"/>
                </a:cubicBezTo>
                <a:lnTo>
                  <a:pt x="16370608" y="903523"/>
                </a:lnTo>
                <a:lnTo>
                  <a:pt x="15473211" y="385911"/>
                </a:lnTo>
                <a:lnTo>
                  <a:pt x="14333853" y="1047474"/>
                </a:lnTo>
                <a:lnTo>
                  <a:pt x="15231250" y="1565085"/>
                </a:lnTo>
                <a:lnTo>
                  <a:pt x="15733548" y="1274120"/>
                </a:lnTo>
                <a:cubicBezTo>
                  <a:pt x="15767238" y="1289434"/>
                  <a:pt x="15813180" y="1289434"/>
                  <a:pt x="15849934" y="1277183"/>
                </a:cubicBezTo>
                <a:lnTo>
                  <a:pt x="16624819" y="1727413"/>
                </a:lnTo>
                <a:lnTo>
                  <a:pt x="15604911" y="2315469"/>
                </a:lnTo>
                <a:lnTo>
                  <a:pt x="17108740" y="3185301"/>
                </a:lnTo>
                <a:lnTo>
                  <a:pt x="15320072" y="4220524"/>
                </a:lnTo>
                <a:cubicBezTo>
                  <a:pt x="15286381" y="4205210"/>
                  <a:pt x="15240439" y="4205210"/>
                  <a:pt x="15206748" y="4217461"/>
                </a:cubicBezTo>
                <a:lnTo>
                  <a:pt x="13644726" y="3313938"/>
                </a:lnTo>
                <a:lnTo>
                  <a:pt x="13635538" y="3310875"/>
                </a:lnTo>
                <a:lnTo>
                  <a:pt x="11617159" y="4474735"/>
                </a:lnTo>
                <a:lnTo>
                  <a:pt x="13503837" y="5565088"/>
                </a:lnTo>
                <a:cubicBezTo>
                  <a:pt x="13479335" y="5583465"/>
                  <a:pt x="13479335" y="5611030"/>
                  <a:pt x="13500774" y="5632469"/>
                </a:cubicBezTo>
                <a:lnTo>
                  <a:pt x="13071984" y="5880555"/>
                </a:lnTo>
                <a:lnTo>
                  <a:pt x="12315475" y="5451765"/>
                </a:lnTo>
                <a:lnTo>
                  <a:pt x="11770298" y="5758044"/>
                </a:lnTo>
                <a:lnTo>
                  <a:pt x="9222058" y="4290968"/>
                </a:lnTo>
                <a:lnTo>
                  <a:pt x="12140896" y="2606434"/>
                </a:lnTo>
                <a:cubicBezTo>
                  <a:pt x="12174587" y="2618685"/>
                  <a:pt x="12220529" y="2618685"/>
                  <a:pt x="12254219" y="2606434"/>
                </a:cubicBezTo>
                <a:lnTo>
                  <a:pt x="13329259" y="3225117"/>
                </a:lnTo>
                <a:lnTo>
                  <a:pt x="14398172" y="2612559"/>
                </a:lnTo>
                <a:lnTo>
                  <a:pt x="12082703" y="1277183"/>
                </a:lnTo>
                <a:lnTo>
                  <a:pt x="11013790" y="1889741"/>
                </a:lnTo>
                <a:lnTo>
                  <a:pt x="12113331" y="2523738"/>
                </a:lnTo>
                <a:cubicBezTo>
                  <a:pt x="12091891" y="2542115"/>
                  <a:pt x="12091891" y="2569680"/>
                  <a:pt x="12113331" y="2588057"/>
                </a:cubicBezTo>
                <a:lnTo>
                  <a:pt x="9194493" y="4272591"/>
                </a:lnTo>
                <a:lnTo>
                  <a:pt x="9142426" y="4241963"/>
                </a:lnTo>
                <a:lnTo>
                  <a:pt x="9133238" y="4238900"/>
                </a:lnTo>
                <a:lnTo>
                  <a:pt x="7562026" y="5145486"/>
                </a:lnTo>
                <a:cubicBezTo>
                  <a:pt x="7558964" y="5142423"/>
                  <a:pt x="7549775" y="5142423"/>
                  <a:pt x="7543650" y="5148549"/>
                </a:cubicBezTo>
                <a:cubicBezTo>
                  <a:pt x="7537524" y="5151611"/>
                  <a:pt x="7531399" y="5160800"/>
                  <a:pt x="7525273" y="5166925"/>
                </a:cubicBezTo>
                <a:lnTo>
                  <a:pt x="5016849" y="6615625"/>
                </a:lnTo>
                <a:lnTo>
                  <a:pt x="3130171" y="5513021"/>
                </a:lnTo>
                <a:cubicBezTo>
                  <a:pt x="3154673" y="5491581"/>
                  <a:pt x="3151610" y="5467079"/>
                  <a:pt x="3127108" y="5445639"/>
                </a:cubicBezTo>
                <a:lnTo>
                  <a:pt x="3310875" y="5341504"/>
                </a:lnTo>
                <a:lnTo>
                  <a:pt x="1623278" y="4367538"/>
                </a:lnTo>
                <a:lnTo>
                  <a:pt x="1614090" y="4364475"/>
                </a:lnTo>
                <a:lnTo>
                  <a:pt x="1099541" y="4661565"/>
                </a:lnTo>
                <a:lnTo>
                  <a:pt x="2787138" y="5635532"/>
                </a:lnTo>
                <a:lnTo>
                  <a:pt x="2796327" y="5638595"/>
                </a:lnTo>
                <a:lnTo>
                  <a:pt x="2986220" y="5528335"/>
                </a:lnTo>
                <a:cubicBezTo>
                  <a:pt x="3019910" y="5543649"/>
                  <a:pt x="3065852" y="5543649"/>
                  <a:pt x="3102606" y="5531398"/>
                </a:cubicBezTo>
                <a:lnTo>
                  <a:pt x="4989284" y="6630939"/>
                </a:lnTo>
                <a:lnTo>
                  <a:pt x="4584995" y="6863711"/>
                </a:lnTo>
                <a:lnTo>
                  <a:pt x="4560493" y="6875962"/>
                </a:lnTo>
                <a:lnTo>
                  <a:pt x="6208274" y="7825426"/>
                </a:lnTo>
                <a:cubicBezTo>
                  <a:pt x="6192960" y="7843803"/>
                  <a:pt x="6196023" y="7865242"/>
                  <a:pt x="6214399" y="7880556"/>
                </a:cubicBezTo>
                <a:lnTo>
                  <a:pt x="3595715" y="9393575"/>
                </a:lnTo>
                <a:lnTo>
                  <a:pt x="2306280" y="8646253"/>
                </a:lnTo>
                <a:lnTo>
                  <a:pt x="2297092" y="8643191"/>
                </a:lnTo>
                <a:lnTo>
                  <a:pt x="1154672" y="9301691"/>
                </a:lnTo>
                <a:lnTo>
                  <a:pt x="3822361" y="10848399"/>
                </a:lnTo>
                <a:lnTo>
                  <a:pt x="3831549" y="10851461"/>
                </a:lnTo>
                <a:lnTo>
                  <a:pt x="4373663" y="10539058"/>
                </a:lnTo>
                <a:cubicBezTo>
                  <a:pt x="4407354" y="10548245"/>
                  <a:pt x="4447170" y="10548245"/>
                  <a:pt x="4477798" y="10535995"/>
                </a:cubicBezTo>
                <a:lnTo>
                  <a:pt x="5099544" y="10894341"/>
                </a:lnTo>
                <a:lnTo>
                  <a:pt x="5108733" y="10897403"/>
                </a:lnTo>
                <a:lnTo>
                  <a:pt x="5776421" y="10511493"/>
                </a:lnTo>
                <a:lnTo>
                  <a:pt x="6441046" y="10906592"/>
                </a:lnTo>
                <a:lnTo>
                  <a:pt x="7105671" y="10523744"/>
                </a:lnTo>
                <a:cubicBezTo>
                  <a:pt x="7136299" y="10532932"/>
                  <a:pt x="7173052" y="10529869"/>
                  <a:pt x="7200618" y="10520681"/>
                </a:cubicBezTo>
                <a:lnTo>
                  <a:pt x="7513022" y="10701385"/>
                </a:lnTo>
                <a:lnTo>
                  <a:pt x="8284845" y="10257281"/>
                </a:lnTo>
                <a:lnTo>
                  <a:pt x="7513022" y="9813176"/>
                </a:lnTo>
                <a:lnTo>
                  <a:pt x="6741199" y="10260344"/>
                </a:lnTo>
                <a:lnTo>
                  <a:pt x="7059729" y="10444111"/>
                </a:lnTo>
                <a:cubicBezTo>
                  <a:pt x="7038290" y="10465551"/>
                  <a:pt x="7041352" y="10493116"/>
                  <a:pt x="7068918" y="10511493"/>
                </a:cubicBezTo>
                <a:lnTo>
                  <a:pt x="6441046" y="10872901"/>
                </a:lnTo>
                <a:lnTo>
                  <a:pt x="5776421" y="10477802"/>
                </a:lnTo>
                <a:lnTo>
                  <a:pt x="5108733" y="10863713"/>
                </a:lnTo>
                <a:lnTo>
                  <a:pt x="4508426" y="10517618"/>
                </a:lnTo>
                <a:cubicBezTo>
                  <a:pt x="4529865" y="10499241"/>
                  <a:pt x="4529865" y="10474739"/>
                  <a:pt x="4511489" y="10456362"/>
                </a:cubicBezTo>
                <a:lnTo>
                  <a:pt x="4970907" y="10189900"/>
                </a:lnTo>
                <a:lnTo>
                  <a:pt x="3626342" y="9408889"/>
                </a:lnTo>
                <a:lnTo>
                  <a:pt x="6245027" y="7895870"/>
                </a:lnTo>
                <a:cubicBezTo>
                  <a:pt x="6275655" y="7908122"/>
                  <a:pt x="6312409" y="7908122"/>
                  <a:pt x="6343037" y="7898933"/>
                </a:cubicBezTo>
                <a:lnTo>
                  <a:pt x="8278719" y="9013788"/>
                </a:lnTo>
                <a:lnTo>
                  <a:pt x="8287908" y="9016851"/>
                </a:lnTo>
                <a:lnTo>
                  <a:pt x="10542121" y="7715166"/>
                </a:lnTo>
                <a:cubicBezTo>
                  <a:pt x="10575810" y="7727417"/>
                  <a:pt x="10618690" y="7727417"/>
                  <a:pt x="10652380" y="7715166"/>
                </a:cubicBezTo>
                <a:lnTo>
                  <a:pt x="11522213" y="8214401"/>
                </a:lnTo>
                <a:lnTo>
                  <a:pt x="12147022" y="7852991"/>
                </a:lnTo>
                <a:lnTo>
                  <a:pt x="15274130" y="9663100"/>
                </a:lnTo>
                <a:cubicBezTo>
                  <a:pt x="15255753" y="9681477"/>
                  <a:pt x="15258816" y="9705978"/>
                  <a:pt x="15280255" y="9724355"/>
                </a:cubicBezTo>
                <a:lnTo>
                  <a:pt x="14471679" y="10199088"/>
                </a:lnTo>
                <a:lnTo>
                  <a:pt x="14860653" y="10422671"/>
                </a:lnTo>
                <a:cubicBezTo>
                  <a:pt x="14848401" y="10441048"/>
                  <a:pt x="14851464" y="10459425"/>
                  <a:pt x="14866778" y="10474739"/>
                </a:cubicBezTo>
                <a:lnTo>
                  <a:pt x="14428800" y="10725888"/>
                </a:lnTo>
                <a:lnTo>
                  <a:pt x="11975505" y="9323130"/>
                </a:lnTo>
                <a:lnTo>
                  <a:pt x="11966317" y="9317005"/>
                </a:lnTo>
                <a:lnTo>
                  <a:pt x="11280252" y="9715167"/>
                </a:lnTo>
                <a:cubicBezTo>
                  <a:pt x="11246562" y="9702916"/>
                  <a:pt x="11206745" y="9702916"/>
                  <a:pt x="11173054" y="9715167"/>
                </a:cubicBezTo>
                <a:lnTo>
                  <a:pt x="10820834" y="9513023"/>
                </a:lnTo>
                <a:lnTo>
                  <a:pt x="9421140" y="10321599"/>
                </a:lnTo>
                <a:lnTo>
                  <a:pt x="10330787" y="10848399"/>
                </a:lnTo>
                <a:lnTo>
                  <a:pt x="11730482" y="10039822"/>
                </a:lnTo>
                <a:lnTo>
                  <a:pt x="11310880" y="9797862"/>
                </a:lnTo>
                <a:cubicBezTo>
                  <a:pt x="11329257" y="9779485"/>
                  <a:pt x="11329257" y="9754983"/>
                  <a:pt x="11310880" y="9736606"/>
                </a:cubicBezTo>
                <a:lnTo>
                  <a:pt x="11963255" y="9356821"/>
                </a:lnTo>
                <a:lnTo>
                  <a:pt x="14425737" y="10765704"/>
                </a:lnTo>
                <a:lnTo>
                  <a:pt x="14897406" y="10493116"/>
                </a:lnTo>
                <a:cubicBezTo>
                  <a:pt x="14924971" y="10502304"/>
                  <a:pt x="14958662" y="10505367"/>
                  <a:pt x="14989290" y="10496179"/>
                </a:cubicBezTo>
                <a:lnTo>
                  <a:pt x="15378264" y="10719762"/>
                </a:lnTo>
                <a:lnTo>
                  <a:pt x="16777958" y="9911186"/>
                </a:lnTo>
                <a:lnTo>
                  <a:pt x="15868310" y="9384386"/>
                </a:lnTo>
                <a:lnTo>
                  <a:pt x="15418080" y="9644723"/>
                </a:lnTo>
                <a:cubicBezTo>
                  <a:pt x="15381327" y="9629409"/>
                  <a:pt x="15332323" y="9629409"/>
                  <a:pt x="15295569" y="9647786"/>
                </a:cubicBezTo>
                <a:lnTo>
                  <a:pt x="12147022" y="7828489"/>
                </a:lnTo>
                <a:lnTo>
                  <a:pt x="12137833" y="7825426"/>
                </a:lnTo>
                <a:lnTo>
                  <a:pt x="11513024" y="8186835"/>
                </a:lnTo>
                <a:lnTo>
                  <a:pt x="10673820" y="7702915"/>
                </a:lnTo>
                <a:cubicBezTo>
                  <a:pt x="10695260" y="7684538"/>
                  <a:pt x="10695260" y="7656973"/>
                  <a:pt x="10673820" y="7638596"/>
                </a:cubicBezTo>
                <a:lnTo>
                  <a:pt x="12826960" y="6395104"/>
                </a:lnTo>
                <a:lnTo>
                  <a:pt x="12851463" y="6382853"/>
                </a:lnTo>
                <a:lnTo>
                  <a:pt x="11794801" y="5773358"/>
                </a:lnTo>
                <a:lnTo>
                  <a:pt x="12312412" y="5476267"/>
                </a:lnTo>
                <a:lnTo>
                  <a:pt x="13068922" y="5905058"/>
                </a:lnTo>
                <a:lnTo>
                  <a:pt x="13528340" y="5641658"/>
                </a:lnTo>
                <a:cubicBezTo>
                  <a:pt x="13562030" y="5653909"/>
                  <a:pt x="13607972" y="5653909"/>
                  <a:pt x="13644726" y="5638595"/>
                </a:cubicBezTo>
                <a:lnTo>
                  <a:pt x="15114864" y="6490050"/>
                </a:lnTo>
                <a:lnTo>
                  <a:pt x="15124052" y="6493113"/>
                </a:lnTo>
                <a:lnTo>
                  <a:pt x="17142432" y="5329253"/>
                </a:lnTo>
                <a:lnTo>
                  <a:pt x="15344574" y="4290968"/>
                </a:lnTo>
                <a:cubicBezTo>
                  <a:pt x="15372138" y="4275654"/>
                  <a:pt x="15372138" y="4254214"/>
                  <a:pt x="15353762" y="4235838"/>
                </a:cubicBezTo>
                <a:close/>
                <a:moveTo>
                  <a:pt x="15846872" y="1173048"/>
                </a:moveTo>
                <a:cubicBezTo>
                  <a:pt x="15807054" y="1160797"/>
                  <a:pt x="15754988" y="1163860"/>
                  <a:pt x="15721296" y="1182237"/>
                </a:cubicBezTo>
                <a:cubicBezTo>
                  <a:pt x="15687606" y="1200613"/>
                  <a:pt x="15681480" y="1231241"/>
                  <a:pt x="15705982" y="1252681"/>
                </a:cubicBezTo>
                <a:lnTo>
                  <a:pt x="15231250" y="1525269"/>
                </a:lnTo>
                <a:lnTo>
                  <a:pt x="14395109" y="1044411"/>
                </a:lnTo>
                <a:lnTo>
                  <a:pt x="15470148" y="422665"/>
                </a:lnTo>
                <a:lnTo>
                  <a:pt x="16306290" y="903523"/>
                </a:lnTo>
                <a:lnTo>
                  <a:pt x="15846872" y="1173048"/>
                </a:lnTo>
                <a:close/>
                <a:moveTo>
                  <a:pt x="11075046" y="1889741"/>
                </a:moveTo>
                <a:lnTo>
                  <a:pt x="12082703" y="1313937"/>
                </a:lnTo>
                <a:lnTo>
                  <a:pt x="14333853" y="2615622"/>
                </a:lnTo>
                <a:lnTo>
                  <a:pt x="13326196" y="3191426"/>
                </a:lnTo>
                <a:lnTo>
                  <a:pt x="12281784" y="2588057"/>
                </a:lnTo>
                <a:cubicBezTo>
                  <a:pt x="12306286" y="2563555"/>
                  <a:pt x="12303224" y="2532927"/>
                  <a:pt x="12266470" y="2514550"/>
                </a:cubicBezTo>
                <a:cubicBezTo>
                  <a:pt x="12232780" y="2493111"/>
                  <a:pt x="12177650" y="2493111"/>
                  <a:pt x="12137833" y="2505362"/>
                </a:cubicBezTo>
                <a:lnTo>
                  <a:pt x="11075046" y="1889741"/>
                </a:lnTo>
                <a:close/>
                <a:moveTo>
                  <a:pt x="3096480" y="5430325"/>
                </a:moveTo>
                <a:cubicBezTo>
                  <a:pt x="3056664" y="5418074"/>
                  <a:pt x="3007659" y="5421137"/>
                  <a:pt x="2973968" y="5439514"/>
                </a:cubicBezTo>
                <a:cubicBezTo>
                  <a:pt x="2940278" y="5457890"/>
                  <a:pt x="2934152" y="5488518"/>
                  <a:pt x="2958654" y="5509958"/>
                </a:cubicBezTo>
                <a:lnTo>
                  <a:pt x="2799389" y="5601841"/>
                </a:lnTo>
                <a:lnTo>
                  <a:pt x="1166923" y="4661565"/>
                </a:lnTo>
                <a:lnTo>
                  <a:pt x="1620216" y="4398166"/>
                </a:lnTo>
                <a:lnTo>
                  <a:pt x="3252682" y="5338442"/>
                </a:lnTo>
                <a:lnTo>
                  <a:pt x="3096480" y="5430325"/>
                </a:lnTo>
                <a:close/>
                <a:moveTo>
                  <a:pt x="6802455" y="10260344"/>
                </a:moveTo>
                <a:lnTo>
                  <a:pt x="7509959" y="9849930"/>
                </a:lnTo>
                <a:lnTo>
                  <a:pt x="8217463" y="10260344"/>
                </a:lnTo>
                <a:lnTo>
                  <a:pt x="7509959" y="10670757"/>
                </a:lnTo>
                <a:lnTo>
                  <a:pt x="7231246" y="10508430"/>
                </a:lnTo>
                <a:cubicBezTo>
                  <a:pt x="7258810" y="10483927"/>
                  <a:pt x="7255748" y="10453299"/>
                  <a:pt x="7218994" y="10431860"/>
                </a:cubicBezTo>
                <a:cubicBezTo>
                  <a:pt x="7182241" y="10410420"/>
                  <a:pt x="7127110" y="10410420"/>
                  <a:pt x="7087294" y="10425734"/>
                </a:cubicBezTo>
                <a:lnTo>
                  <a:pt x="6802455" y="10260344"/>
                </a:lnTo>
                <a:close/>
                <a:moveTo>
                  <a:pt x="4909651" y="10192962"/>
                </a:moveTo>
                <a:lnTo>
                  <a:pt x="4483923" y="10437985"/>
                </a:lnTo>
                <a:cubicBezTo>
                  <a:pt x="4444107" y="10419609"/>
                  <a:pt x="4385914" y="10422671"/>
                  <a:pt x="4349161" y="10444111"/>
                </a:cubicBezTo>
                <a:cubicBezTo>
                  <a:pt x="4312407" y="10465551"/>
                  <a:pt x="4309344" y="10499241"/>
                  <a:pt x="4339972" y="10520681"/>
                </a:cubicBezTo>
                <a:lnTo>
                  <a:pt x="3828487" y="10814709"/>
                </a:lnTo>
                <a:lnTo>
                  <a:pt x="1215927" y="9298628"/>
                </a:lnTo>
                <a:lnTo>
                  <a:pt x="2297092" y="8679944"/>
                </a:lnTo>
                <a:lnTo>
                  <a:pt x="3565087" y="9415014"/>
                </a:lnTo>
                <a:lnTo>
                  <a:pt x="3595715" y="9433390"/>
                </a:lnTo>
                <a:lnTo>
                  <a:pt x="4909651" y="10192962"/>
                </a:lnTo>
                <a:close/>
                <a:moveTo>
                  <a:pt x="11663101" y="10042885"/>
                </a:moveTo>
                <a:lnTo>
                  <a:pt x="10333850" y="10808583"/>
                </a:lnTo>
                <a:lnTo>
                  <a:pt x="9494646" y="10324662"/>
                </a:lnTo>
                <a:lnTo>
                  <a:pt x="10823897" y="9558965"/>
                </a:lnTo>
                <a:lnTo>
                  <a:pt x="11139364" y="9739669"/>
                </a:lnTo>
                <a:cubicBezTo>
                  <a:pt x="11117925" y="9761109"/>
                  <a:pt x="11120988" y="9791737"/>
                  <a:pt x="11154678" y="9810113"/>
                </a:cubicBezTo>
                <a:cubicBezTo>
                  <a:pt x="11188368" y="9828490"/>
                  <a:pt x="11240436" y="9831553"/>
                  <a:pt x="11280252" y="9819302"/>
                </a:cubicBezTo>
                <a:lnTo>
                  <a:pt x="11663101" y="10042885"/>
                </a:lnTo>
                <a:close/>
                <a:moveTo>
                  <a:pt x="15317009" y="9751920"/>
                </a:moveTo>
                <a:cubicBezTo>
                  <a:pt x="15356824" y="9764171"/>
                  <a:pt x="15402766" y="9758046"/>
                  <a:pt x="15436457" y="9739669"/>
                </a:cubicBezTo>
                <a:cubicBezTo>
                  <a:pt x="15470148" y="9721292"/>
                  <a:pt x="15473211" y="9693728"/>
                  <a:pt x="15454834" y="9672288"/>
                </a:cubicBezTo>
                <a:lnTo>
                  <a:pt x="15871374" y="9430327"/>
                </a:lnTo>
                <a:lnTo>
                  <a:pt x="16710577" y="9914249"/>
                </a:lnTo>
                <a:lnTo>
                  <a:pt x="15381327" y="10679946"/>
                </a:lnTo>
                <a:lnTo>
                  <a:pt x="15032169" y="10477802"/>
                </a:lnTo>
                <a:cubicBezTo>
                  <a:pt x="15062797" y="10453299"/>
                  <a:pt x="15062797" y="10419609"/>
                  <a:pt x="15022981" y="10398169"/>
                </a:cubicBezTo>
                <a:cubicBezTo>
                  <a:pt x="14986227" y="10376729"/>
                  <a:pt x="14928034" y="10376729"/>
                  <a:pt x="14885155" y="10395106"/>
                </a:cubicBezTo>
                <a:lnTo>
                  <a:pt x="14539060" y="10196025"/>
                </a:lnTo>
                <a:lnTo>
                  <a:pt x="15317009" y="9751920"/>
                </a:lnTo>
                <a:close/>
                <a:moveTo>
                  <a:pt x="12796333" y="6385916"/>
                </a:moveTo>
                <a:lnTo>
                  <a:pt x="10649318" y="7626345"/>
                </a:lnTo>
                <a:cubicBezTo>
                  <a:pt x="10609501" y="7611031"/>
                  <a:pt x="10554372" y="7614094"/>
                  <a:pt x="10520681" y="7635534"/>
                </a:cubicBezTo>
                <a:cubicBezTo>
                  <a:pt x="10486990" y="7656973"/>
                  <a:pt x="10480865" y="7687601"/>
                  <a:pt x="10505367" y="7709040"/>
                </a:cubicBezTo>
                <a:lnTo>
                  <a:pt x="8281782" y="8992349"/>
                </a:lnTo>
                <a:lnTo>
                  <a:pt x="6373665" y="7892808"/>
                </a:lnTo>
                <a:cubicBezTo>
                  <a:pt x="6407355" y="7868305"/>
                  <a:pt x="6407355" y="7834615"/>
                  <a:pt x="6367539" y="7813175"/>
                </a:cubicBezTo>
                <a:cubicBezTo>
                  <a:pt x="6327723" y="7791736"/>
                  <a:pt x="6269529" y="7791736"/>
                  <a:pt x="6226651" y="7810112"/>
                </a:cubicBezTo>
                <a:lnTo>
                  <a:pt x="4612561" y="6879025"/>
                </a:lnTo>
                <a:lnTo>
                  <a:pt x="7516085" y="5203679"/>
                </a:lnTo>
                <a:cubicBezTo>
                  <a:pt x="7519148" y="5209805"/>
                  <a:pt x="7528336" y="5209805"/>
                  <a:pt x="7537524" y="5203679"/>
                </a:cubicBezTo>
                <a:cubicBezTo>
                  <a:pt x="7546712" y="5197553"/>
                  <a:pt x="7552838" y="5188365"/>
                  <a:pt x="7558964" y="5179177"/>
                </a:cubicBezTo>
                <a:lnTo>
                  <a:pt x="9127112" y="4275654"/>
                </a:lnTo>
                <a:lnTo>
                  <a:pt x="9157739" y="4294030"/>
                </a:lnTo>
                <a:lnTo>
                  <a:pt x="9188367" y="4312407"/>
                </a:lnTo>
                <a:lnTo>
                  <a:pt x="12796333" y="6385916"/>
                </a:lnTo>
                <a:close/>
                <a:moveTo>
                  <a:pt x="17087302" y="5335379"/>
                </a:moveTo>
                <a:lnTo>
                  <a:pt x="15130178" y="6462485"/>
                </a:lnTo>
                <a:lnTo>
                  <a:pt x="13681479" y="5623281"/>
                </a:lnTo>
                <a:cubicBezTo>
                  <a:pt x="13702918" y="5601841"/>
                  <a:pt x="13699855" y="5571213"/>
                  <a:pt x="13666165" y="5552837"/>
                </a:cubicBezTo>
                <a:cubicBezTo>
                  <a:pt x="13632475" y="5534460"/>
                  <a:pt x="13580407" y="5531398"/>
                  <a:pt x="13543654" y="5543649"/>
                </a:cubicBezTo>
                <a:lnTo>
                  <a:pt x="11687603" y="4468609"/>
                </a:lnTo>
                <a:lnTo>
                  <a:pt x="13644726" y="3341503"/>
                </a:lnTo>
                <a:lnTo>
                  <a:pt x="15182246" y="4229712"/>
                </a:lnTo>
                <a:cubicBezTo>
                  <a:pt x="15154680" y="4254214"/>
                  <a:pt x="15160806" y="4284842"/>
                  <a:pt x="15194497" y="4306282"/>
                </a:cubicBezTo>
                <a:cubicBezTo>
                  <a:pt x="15231250" y="4327721"/>
                  <a:pt x="15283318" y="4327721"/>
                  <a:pt x="15326197" y="4312407"/>
                </a:cubicBezTo>
                <a:lnTo>
                  <a:pt x="17087302" y="5335379"/>
                </a:lnTo>
                <a:close/>
                <a:moveTo>
                  <a:pt x="2098011" y="1182237"/>
                </a:moveTo>
                <a:lnTo>
                  <a:pt x="526800" y="2085759"/>
                </a:lnTo>
                <a:lnTo>
                  <a:pt x="3320064" y="3718226"/>
                </a:lnTo>
                <a:lnTo>
                  <a:pt x="3329252" y="3721289"/>
                </a:lnTo>
                <a:lnTo>
                  <a:pt x="4113326" y="3267996"/>
                </a:lnTo>
                <a:cubicBezTo>
                  <a:pt x="4147016" y="3280247"/>
                  <a:pt x="4192958" y="3280247"/>
                  <a:pt x="4226649" y="3267996"/>
                </a:cubicBezTo>
                <a:lnTo>
                  <a:pt x="5442576" y="3972438"/>
                </a:lnTo>
                <a:lnTo>
                  <a:pt x="7460955" y="2808578"/>
                </a:lnTo>
                <a:lnTo>
                  <a:pt x="4826956" y="1283309"/>
                </a:lnTo>
                <a:lnTo>
                  <a:pt x="2805515" y="2450231"/>
                </a:lnTo>
                <a:lnTo>
                  <a:pt x="4079635" y="3188364"/>
                </a:lnTo>
                <a:cubicBezTo>
                  <a:pt x="4055133" y="3206740"/>
                  <a:pt x="4055133" y="3234305"/>
                  <a:pt x="4076573" y="3252682"/>
                </a:cubicBezTo>
                <a:lnTo>
                  <a:pt x="3323126" y="3687598"/>
                </a:lnTo>
                <a:lnTo>
                  <a:pt x="588056" y="2085759"/>
                </a:lnTo>
                <a:lnTo>
                  <a:pt x="2131701" y="1197551"/>
                </a:lnTo>
                <a:cubicBezTo>
                  <a:pt x="2165392" y="1209802"/>
                  <a:pt x="2205208" y="1209802"/>
                  <a:pt x="2238899" y="1197551"/>
                </a:cubicBezTo>
                <a:lnTo>
                  <a:pt x="2548241" y="1378255"/>
                </a:lnTo>
                <a:lnTo>
                  <a:pt x="3320064" y="934151"/>
                </a:lnTo>
                <a:lnTo>
                  <a:pt x="2548241" y="490046"/>
                </a:lnTo>
                <a:lnTo>
                  <a:pt x="1779480" y="934151"/>
                </a:lnTo>
                <a:lnTo>
                  <a:pt x="2098011" y="1117918"/>
                </a:lnTo>
                <a:cubicBezTo>
                  <a:pt x="2076571" y="1139358"/>
                  <a:pt x="2076571" y="1160797"/>
                  <a:pt x="2098011" y="1182237"/>
                </a:cubicBezTo>
                <a:close/>
                <a:moveTo>
                  <a:pt x="2866771" y="2450231"/>
                </a:moveTo>
                <a:lnTo>
                  <a:pt x="4823893" y="1323125"/>
                </a:lnTo>
                <a:lnTo>
                  <a:pt x="7396636" y="2811641"/>
                </a:lnTo>
                <a:lnTo>
                  <a:pt x="5439514" y="3938747"/>
                </a:lnTo>
                <a:lnTo>
                  <a:pt x="4254214" y="3252682"/>
                </a:lnTo>
                <a:cubicBezTo>
                  <a:pt x="4278717" y="3231243"/>
                  <a:pt x="4272591" y="3200615"/>
                  <a:pt x="4238900" y="3179175"/>
                </a:cubicBezTo>
                <a:cubicBezTo>
                  <a:pt x="4205210" y="3160798"/>
                  <a:pt x="4153142" y="3157736"/>
                  <a:pt x="4113326" y="3169987"/>
                </a:cubicBezTo>
                <a:lnTo>
                  <a:pt x="2866771" y="2450231"/>
                </a:lnTo>
                <a:close/>
                <a:moveTo>
                  <a:pt x="1840736" y="934151"/>
                </a:moveTo>
                <a:lnTo>
                  <a:pt x="2548241" y="523737"/>
                </a:lnTo>
                <a:lnTo>
                  <a:pt x="3255745" y="934151"/>
                </a:lnTo>
                <a:lnTo>
                  <a:pt x="2548241" y="1344565"/>
                </a:lnTo>
                <a:lnTo>
                  <a:pt x="2269527" y="1182237"/>
                </a:lnTo>
                <a:cubicBezTo>
                  <a:pt x="2297092" y="1157734"/>
                  <a:pt x="2294029" y="1127106"/>
                  <a:pt x="2257276" y="1105667"/>
                </a:cubicBezTo>
                <a:cubicBezTo>
                  <a:pt x="2220522" y="1084227"/>
                  <a:pt x="2165392" y="1084227"/>
                  <a:pt x="2125576" y="1099541"/>
                </a:cubicBezTo>
                <a:lnTo>
                  <a:pt x="1840736" y="934151"/>
                </a:lnTo>
                <a:close/>
                <a:moveTo>
                  <a:pt x="12906593" y="7252685"/>
                </a:moveTo>
                <a:lnTo>
                  <a:pt x="13620224" y="7666161"/>
                </a:lnTo>
                <a:lnTo>
                  <a:pt x="14333853" y="7252685"/>
                </a:lnTo>
                <a:lnTo>
                  <a:pt x="13620224" y="6839208"/>
                </a:lnTo>
                <a:lnTo>
                  <a:pt x="12906593" y="7252685"/>
                </a:lnTo>
                <a:close/>
                <a:moveTo>
                  <a:pt x="13620224" y="7629408"/>
                </a:moveTo>
                <a:lnTo>
                  <a:pt x="12967849" y="7252685"/>
                </a:lnTo>
                <a:lnTo>
                  <a:pt x="13620224" y="6875962"/>
                </a:lnTo>
                <a:lnTo>
                  <a:pt x="14272597" y="7252685"/>
                </a:lnTo>
                <a:lnTo>
                  <a:pt x="13620224" y="7629408"/>
                </a:lnTo>
                <a:close/>
                <a:moveTo>
                  <a:pt x="238898" y="10686071"/>
                </a:moveTo>
                <a:lnTo>
                  <a:pt x="719755" y="10964785"/>
                </a:lnTo>
                <a:lnTo>
                  <a:pt x="1200613" y="10686071"/>
                </a:lnTo>
                <a:lnTo>
                  <a:pt x="719755" y="10407357"/>
                </a:lnTo>
                <a:lnTo>
                  <a:pt x="238898" y="10686071"/>
                </a:lnTo>
                <a:close/>
                <a:moveTo>
                  <a:pt x="719755" y="10928031"/>
                </a:moveTo>
                <a:lnTo>
                  <a:pt x="300153" y="10686071"/>
                </a:lnTo>
                <a:lnTo>
                  <a:pt x="719755" y="10444111"/>
                </a:lnTo>
                <a:lnTo>
                  <a:pt x="1139358" y="10686071"/>
                </a:lnTo>
                <a:lnTo>
                  <a:pt x="719755" y="10928031"/>
                </a:lnTo>
                <a:close/>
                <a:moveTo>
                  <a:pt x="719755" y="8909653"/>
                </a:moveTo>
                <a:lnTo>
                  <a:pt x="1200613" y="8630939"/>
                </a:lnTo>
                <a:lnTo>
                  <a:pt x="719755" y="8352227"/>
                </a:lnTo>
                <a:lnTo>
                  <a:pt x="238898" y="8630939"/>
                </a:lnTo>
                <a:lnTo>
                  <a:pt x="719755" y="8909653"/>
                </a:lnTo>
                <a:close/>
                <a:moveTo>
                  <a:pt x="1139358" y="8630939"/>
                </a:moveTo>
                <a:lnTo>
                  <a:pt x="719755" y="8872900"/>
                </a:lnTo>
                <a:lnTo>
                  <a:pt x="300153" y="8630939"/>
                </a:lnTo>
                <a:lnTo>
                  <a:pt x="719755" y="8388979"/>
                </a:lnTo>
                <a:lnTo>
                  <a:pt x="1139358" y="8630939"/>
                </a:lnTo>
                <a:close/>
                <a:moveTo>
                  <a:pt x="10009194" y="2462483"/>
                </a:moveTo>
                <a:lnTo>
                  <a:pt x="10490053" y="2741196"/>
                </a:lnTo>
                <a:lnTo>
                  <a:pt x="10970911" y="2462483"/>
                </a:lnTo>
                <a:lnTo>
                  <a:pt x="10490053" y="2183769"/>
                </a:lnTo>
                <a:lnTo>
                  <a:pt x="10009194" y="2462483"/>
                </a:lnTo>
                <a:close/>
                <a:moveTo>
                  <a:pt x="10490053" y="2704443"/>
                </a:moveTo>
                <a:lnTo>
                  <a:pt x="10070450" y="2462483"/>
                </a:lnTo>
                <a:lnTo>
                  <a:pt x="10490053" y="2220522"/>
                </a:lnTo>
                <a:lnTo>
                  <a:pt x="10909655" y="2462483"/>
                </a:lnTo>
                <a:lnTo>
                  <a:pt x="10490053" y="2704443"/>
                </a:lnTo>
                <a:close/>
                <a:moveTo>
                  <a:pt x="12676884" y="8689133"/>
                </a:moveTo>
                <a:lnTo>
                  <a:pt x="12196027" y="8410419"/>
                </a:lnTo>
                <a:lnTo>
                  <a:pt x="11715168" y="8689133"/>
                </a:lnTo>
                <a:lnTo>
                  <a:pt x="12196027" y="8967846"/>
                </a:lnTo>
                <a:lnTo>
                  <a:pt x="12676884" y="8689133"/>
                </a:lnTo>
                <a:close/>
                <a:moveTo>
                  <a:pt x="12196027" y="8447172"/>
                </a:moveTo>
                <a:lnTo>
                  <a:pt x="12615628" y="8689133"/>
                </a:lnTo>
                <a:lnTo>
                  <a:pt x="12196027" y="8931093"/>
                </a:lnTo>
                <a:lnTo>
                  <a:pt x="11776424" y="8689133"/>
                </a:lnTo>
                <a:lnTo>
                  <a:pt x="12196027" y="8447172"/>
                </a:lnTo>
                <a:close/>
                <a:moveTo>
                  <a:pt x="13320070" y="9075044"/>
                </a:moveTo>
                <a:lnTo>
                  <a:pt x="12839212" y="9353758"/>
                </a:lnTo>
                <a:lnTo>
                  <a:pt x="13320070" y="9632472"/>
                </a:lnTo>
                <a:lnTo>
                  <a:pt x="13800928" y="9353758"/>
                </a:lnTo>
                <a:lnTo>
                  <a:pt x="13320070" y="9075044"/>
                </a:lnTo>
                <a:close/>
                <a:moveTo>
                  <a:pt x="12900468" y="9353758"/>
                </a:moveTo>
                <a:lnTo>
                  <a:pt x="13320070" y="9111798"/>
                </a:lnTo>
                <a:lnTo>
                  <a:pt x="13739672" y="9353758"/>
                </a:lnTo>
                <a:lnTo>
                  <a:pt x="13320070" y="9595718"/>
                </a:lnTo>
                <a:lnTo>
                  <a:pt x="12900468" y="9353758"/>
                </a:lnTo>
                <a:close/>
                <a:moveTo>
                  <a:pt x="11831554" y="10686071"/>
                </a:moveTo>
                <a:lnTo>
                  <a:pt x="12312412" y="10964785"/>
                </a:lnTo>
                <a:lnTo>
                  <a:pt x="12793271" y="10686071"/>
                </a:lnTo>
                <a:lnTo>
                  <a:pt x="12312412" y="10407357"/>
                </a:lnTo>
                <a:lnTo>
                  <a:pt x="11831554" y="10686071"/>
                </a:lnTo>
                <a:close/>
                <a:moveTo>
                  <a:pt x="12315475" y="10928031"/>
                </a:moveTo>
                <a:lnTo>
                  <a:pt x="11895873" y="10686071"/>
                </a:lnTo>
                <a:lnTo>
                  <a:pt x="12315475" y="10444111"/>
                </a:lnTo>
                <a:lnTo>
                  <a:pt x="12735077" y="10686071"/>
                </a:lnTo>
                <a:lnTo>
                  <a:pt x="12315475" y="10928031"/>
                </a:lnTo>
                <a:close/>
                <a:moveTo>
                  <a:pt x="8303222" y="10686071"/>
                </a:moveTo>
                <a:lnTo>
                  <a:pt x="8784079" y="10964785"/>
                </a:lnTo>
                <a:lnTo>
                  <a:pt x="9264937" y="10686071"/>
                </a:lnTo>
                <a:lnTo>
                  <a:pt x="8784079" y="10407357"/>
                </a:lnTo>
                <a:lnTo>
                  <a:pt x="8303222" y="10686071"/>
                </a:lnTo>
                <a:close/>
                <a:moveTo>
                  <a:pt x="8784079" y="10928031"/>
                </a:moveTo>
                <a:lnTo>
                  <a:pt x="8364478" y="10686071"/>
                </a:lnTo>
                <a:lnTo>
                  <a:pt x="8784079" y="10444111"/>
                </a:lnTo>
                <a:lnTo>
                  <a:pt x="9203681" y="10686071"/>
                </a:lnTo>
                <a:lnTo>
                  <a:pt x="8784079" y="10928031"/>
                </a:lnTo>
                <a:close/>
                <a:moveTo>
                  <a:pt x="4747323" y="333844"/>
                </a:moveTo>
                <a:lnTo>
                  <a:pt x="4266466" y="55130"/>
                </a:lnTo>
                <a:lnTo>
                  <a:pt x="3785607" y="333844"/>
                </a:lnTo>
                <a:lnTo>
                  <a:pt x="4266466" y="612558"/>
                </a:lnTo>
                <a:lnTo>
                  <a:pt x="4747323" y="333844"/>
                </a:lnTo>
                <a:close/>
                <a:moveTo>
                  <a:pt x="4263403" y="91884"/>
                </a:moveTo>
                <a:lnTo>
                  <a:pt x="4683005" y="333844"/>
                </a:lnTo>
                <a:lnTo>
                  <a:pt x="4263403" y="575804"/>
                </a:lnTo>
                <a:lnTo>
                  <a:pt x="3843800" y="333844"/>
                </a:lnTo>
                <a:lnTo>
                  <a:pt x="4263403" y="91884"/>
                </a:lnTo>
                <a:close/>
                <a:moveTo>
                  <a:pt x="8018382" y="333844"/>
                </a:moveTo>
                <a:lnTo>
                  <a:pt x="7537524" y="55130"/>
                </a:lnTo>
                <a:lnTo>
                  <a:pt x="7056666" y="333844"/>
                </a:lnTo>
                <a:lnTo>
                  <a:pt x="7537524" y="612558"/>
                </a:lnTo>
                <a:lnTo>
                  <a:pt x="8018382" y="333844"/>
                </a:lnTo>
                <a:close/>
                <a:moveTo>
                  <a:pt x="7537524" y="91884"/>
                </a:moveTo>
                <a:lnTo>
                  <a:pt x="7957126" y="333844"/>
                </a:lnTo>
                <a:lnTo>
                  <a:pt x="7537524" y="575804"/>
                </a:lnTo>
                <a:lnTo>
                  <a:pt x="7117922" y="333844"/>
                </a:lnTo>
                <a:lnTo>
                  <a:pt x="7537524" y="91884"/>
                </a:lnTo>
                <a:close/>
                <a:moveTo>
                  <a:pt x="14566625" y="333844"/>
                </a:moveTo>
                <a:lnTo>
                  <a:pt x="14085767" y="55130"/>
                </a:lnTo>
                <a:lnTo>
                  <a:pt x="13604910" y="333844"/>
                </a:lnTo>
                <a:lnTo>
                  <a:pt x="14085767" y="612558"/>
                </a:lnTo>
                <a:lnTo>
                  <a:pt x="14566625" y="333844"/>
                </a:lnTo>
                <a:close/>
                <a:moveTo>
                  <a:pt x="14085767" y="91884"/>
                </a:moveTo>
                <a:lnTo>
                  <a:pt x="14505369" y="333844"/>
                </a:lnTo>
                <a:lnTo>
                  <a:pt x="14085767" y="575804"/>
                </a:lnTo>
                <a:lnTo>
                  <a:pt x="13666165" y="333844"/>
                </a:lnTo>
                <a:lnTo>
                  <a:pt x="14085767" y="91884"/>
                </a:lnTo>
                <a:close/>
                <a:moveTo>
                  <a:pt x="1166923" y="4113326"/>
                </a:moveTo>
                <a:lnTo>
                  <a:pt x="686065" y="3834612"/>
                </a:lnTo>
                <a:lnTo>
                  <a:pt x="205207" y="4113326"/>
                </a:lnTo>
                <a:lnTo>
                  <a:pt x="686065" y="4392040"/>
                </a:lnTo>
                <a:lnTo>
                  <a:pt x="1166923" y="4113326"/>
                </a:lnTo>
                <a:close/>
                <a:moveTo>
                  <a:pt x="683002" y="3871366"/>
                </a:moveTo>
                <a:lnTo>
                  <a:pt x="1102604" y="4113326"/>
                </a:lnTo>
                <a:lnTo>
                  <a:pt x="683002" y="4355286"/>
                </a:lnTo>
                <a:lnTo>
                  <a:pt x="263400" y="4113326"/>
                </a:lnTo>
                <a:lnTo>
                  <a:pt x="683002" y="3871366"/>
                </a:lnTo>
                <a:close/>
                <a:moveTo>
                  <a:pt x="1166923" y="278714"/>
                </a:moveTo>
                <a:lnTo>
                  <a:pt x="683002" y="0"/>
                </a:lnTo>
                <a:lnTo>
                  <a:pt x="202144" y="278714"/>
                </a:lnTo>
                <a:lnTo>
                  <a:pt x="683002" y="557428"/>
                </a:lnTo>
                <a:lnTo>
                  <a:pt x="1166923" y="278714"/>
                </a:lnTo>
                <a:close/>
                <a:moveTo>
                  <a:pt x="683002" y="36753"/>
                </a:moveTo>
                <a:lnTo>
                  <a:pt x="1102604" y="278714"/>
                </a:lnTo>
                <a:lnTo>
                  <a:pt x="683002" y="520674"/>
                </a:lnTo>
                <a:lnTo>
                  <a:pt x="263400" y="278714"/>
                </a:lnTo>
                <a:lnTo>
                  <a:pt x="683002" y="36753"/>
                </a:lnTo>
                <a:close/>
                <a:moveTo>
                  <a:pt x="719755" y="5773358"/>
                </a:moveTo>
                <a:lnTo>
                  <a:pt x="1200613" y="5494644"/>
                </a:lnTo>
                <a:lnTo>
                  <a:pt x="719755" y="5215930"/>
                </a:lnTo>
                <a:lnTo>
                  <a:pt x="238898" y="5494644"/>
                </a:lnTo>
                <a:lnTo>
                  <a:pt x="719755" y="5773358"/>
                </a:lnTo>
                <a:close/>
                <a:moveTo>
                  <a:pt x="1139358" y="5494644"/>
                </a:moveTo>
                <a:lnTo>
                  <a:pt x="719755" y="5736604"/>
                </a:lnTo>
                <a:lnTo>
                  <a:pt x="300153" y="5494644"/>
                </a:lnTo>
                <a:lnTo>
                  <a:pt x="719755" y="5252684"/>
                </a:lnTo>
                <a:lnTo>
                  <a:pt x="1139358" y="5494644"/>
                </a:lnTo>
                <a:close/>
                <a:moveTo>
                  <a:pt x="16612569" y="4551305"/>
                </a:moveTo>
                <a:lnTo>
                  <a:pt x="17093426" y="4272591"/>
                </a:lnTo>
                <a:lnTo>
                  <a:pt x="16612569" y="3993877"/>
                </a:lnTo>
                <a:lnTo>
                  <a:pt x="16131711" y="4272591"/>
                </a:lnTo>
                <a:lnTo>
                  <a:pt x="16612569" y="4551305"/>
                </a:lnTo>
                <a:close/>
                <a:moveTo>
                  <a:pt x="17032170" y="4272591"/>
                </a:moveTo>
                <a:lnTo>
                  <a:pt x="16612569" y="4514551"/>
                </a:lnTo>
                <a:lnTo>
                  <a:pt x="16192966" y="4272591"/>
                </a:lnTo>
                <a:lnTo>
                  <a:pt x="16612569" y="4030631"/>
                </a:lnTo>
                <a:lnTo>
                  <a:pt x="17032170" y="4272591"/>
                </a:lnTo>
                <a:close/>
                <a:moveTo>
                  <a:pt x="16612569" y="7075043"/>
                </a:moveTo>
                <a:lnTo>
                  <a:pt x="17093426" y="6796329"/>
                </a:lnTo>
                <a:lnTo>
                  <a:pt x="16612569" y="6517616"/>
                </a:lnTo>
                <a:lnTo>
                  <a:pt x="16131711" y="6796329"/>
                </a:lnTo>
                <a:lnTo>
                  <a:pt x="16612569" y="7075043"/>
                </a:lnTo>
                <a:close/>
                <a:moveTo>
                  <a:pt x="17032170" y="6799392"/>
                </a:moveTo>
                <a:lnTo>
                  <a:pt x="16612569" y="7041352"/>
                </a:lnTo>
                <a:lnTo>
                  <a:pt x="16192966" y="6799392"/>
                </a:lnTo>
                <a:lnTo>
                  <a:pt x="16612569" y="6557432"/>
                </a:lnTo>
                <a:lnTo>
                  <a:pt x="17032170" y="6799392"/>
                </a:lnTo>
                <a:close/>
                <a:moveTo>
                  <a:pt x="7822363" y="2523738"/>
                </a:moveTo>
                <a:lnTo>
                  <a:pt x="8303222" y="2245025"/>
                </a:lnTo>
                <a:lnTo>
                  <a:pt x="7822363" y="1966311"/>
                </a:lnTo>
                <a:lnTo>
                  <a:pt x="7341506" y="2245025"/>
                </a:lnTo>
                <a:lnTo>
                  <a:pt x="7822363" y="2523738"/>
                </a:lnTo>
                <a:close/>
                <a:moveTo>
                  <a:pt x="8241966" y="2245025"/>
                </a:moveTo>
                <a:lnTo>
                  <a:pt x="7822363" y="2486985"/>
                </a:lnTo>
                <a:lnTo>
                  <a:pt x="7402761" y="2245025"/>
                </a:lnTo>
                <a:lnTo>
                  <a:pt x="7822363" y="2003064"/>
                </a:lnTo>
                <a:lnTo>
                  <a:pt x="8241966" y="2245025"/>
                </a:lnTo>
                <a:close/>
                <a:moveTo>
                  <a:pt x="4113326" y="5093419"/>
                </a:moveTo>
                <a:lnTo>
                  <a:pt x="4826956" y="5506895"/>
                </a:lnTo>
                <a:lnTo>
                  <a:pt x="5540586" y="5093419"/>
                </a:lnTo>
                <a:lnTo>
                  <a:pt x="4826956" y="4679942"/>
                </a:lnTo>
                <a:lnTo>
                  <a:pt x="4113326" y="5093419"/>
                </a:lnTo>
                <a:close/>
                <a:moveTo>
                  <a:pt x="4826956" y="5470142"/>
                </a:moveTo>
                <a:lnTo>
                  <a:pt x="4174582" y="5093419"/>
                </a:lnTo>
                <a:lnTo>
                  <a:pt x="4826956" y="4716695"/>
                </a:lnTo>
                <a:lnTo>
                  <a:pt x="5479330" y="5093419"/>
                </a:lnTo>
                <a:lnTo>
                  <a:pt x="4826956" y="5470142"/>
                </a:lnTo>
                <a:close/>
                <a:moveTo>
                  <a:pt x="5589590" y="9166927"/>
                </a:moveTo>
                <a:lnTo>
                  <a:pt x="6303220" y="9580404"/>
                </a:lnTo>
                <a:lnTo>
                  <a:pt x="7016850" y="9166927"/>
                </a:lnTo>
                <a:lnTo>
                  <a:pt x="6303220" y="8753451"/>
                </a:lnTo>
                <a:lnTo>
                  <a:pt x="5589590" y="9166927"/>
                </a:lnTo>
                <a:close/>
                <a:moveTo>
                  <a:pt x="6303220" y="9543651"/>
                </a:moveTo>
                <a:lnTo>
                  <a:pt x="5650846" y="9166927"/>
                </a:lnTo>
                <a:lnTo>
                  <a:pt x="6303220" y="8790205"/>
                </a:lnTo>
                <a:lnTo>
                  <a:pt x="6955595" y="9166927"/>
                </a:lnTo>
                <a:lnTo>
                  <a:pt x="6303220" y="9543651"/>
                </a:lnTo>
                <a:close/>
              </a:path>
            </a:pathLst>
          </a:custGeom>
          <a:solidFill>
            <a:srgbClr val="6C9AE5">
              <a:alpha val="10000"/>
            </a:srgbClr>
          </a:solidFill>
          <a:ln w="30612"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341" name="Drawing 320">
            <a:extLst>
              <a:ext uri="{FF2B5EF4-FFF2-40B4-BE49-F238E27FC236}">
                <a16:creationId xmlns:a16="http://schemas.microsoft.com/office/drawing/2014/main" id="{0FECAB11-A8DC-42FD-A0D5-4E4E745B760C}"/>
              </a:ext>
            </a:extLst>
          </p:cNvPr>
          <p:cNvGrpSpPr/>
          <p:nvPr/>
        </p:nvGrpSpPr>
        <p:grpSpPr>
          <a:xfrm>
            <a:off x="7559692" y="761"/>
            <a:ext cx="720336" cy="728522"/>
            <a:chOff x="17606935" y="-132579"/>
            <a:chExt cx="1920895" cy="1942724"/>
          </a:xfrm>
          <a:solidFill>
            <a:srgbClr val="000000"/>
          </a:solidFill>
        </p:grpSpPr>
        <p:sp>
          <p:nvSpPr>
            <p:cNvPr id="342" name="Polyline: figure 341">
              <a:extLst>
                <a:ext uri="{FF2B5EF4-FFF2-40B4-BE49-F238E27FC236}">
                  <a16:creationId xmlns:a16="http://schemas.microsoft.com/office/drawing/2014/main" id="{C2EAE4BB-8715-403F-A20D-367CE1F6B32A}"/>
                </a:ext>
              </a:extLst>
            </p:cNvPr>
            <p:cNvSpPr/>
            <p:nvPr/>
          </p:nvSpPr>
          <p:spPr>
            <a:xfrm>
              <a:off x="17608754" y="-132579"/>
              <a:ext cx="1917725" cy="1105970"/>
            </a:xfrm>
            <a:custGeom>
              <a:avLst/>
              <a:gdLst>
                <a:gd name="connsiteX0" fmla="*/ 1879058 w 1917725"/>
                <a:gd name="connsiteY0" fmla="*/ 502052 h 1105970"/>
                <a:gd name="connsiteX1" fmla="*/ 1049580 w 1917725"/>
                <a:gd name="connsiteY1" fmla="*/ 21828 h 1105970"/>
                <a:gd name="connsiteX2" fmla="*/ 864039 w 1917725"/>
                <a:gd name="connsiteY2" fmla="*/ 21828 h 1105970"/>
                <a:gd name="connsiteX3" fmla="*/ 38200 w 1917725"/>
                <a:gd name="connsiteY3" fmla="*/ 502052 h 1105970"/>
                <a:gd name="connsiteX4" fmla="*/ 38200 w 1917725"/>
                <a:gd name="connsiteY4" fmla="*/ 607556 h 1105970"/>
                <a:gd name="connsiteX5" fmla="*/ 867677 w 1917725"/>
                <a:gd name="connsiteY5" fmla="*/ 1084142 h 1105970"/>
                <a:gd name="connsiteX6" fmla="*/ 1053219 w 1917725"/>
                <a:gd name="connsiteY6" fmla="*/ 1084142 h 1105970"/>
                <a:gd name="connsiteX7" fmla="*/ 1882696 w 1917725"/>
                <a:gd name="connsiteY7" fmla="*/ 607556 h 1105970"/>
                <a:gd name="connsiteX8" fmla="*/ 1879058 w 1917725"/>
                <a:gd name="connsiteY8" fmla="*/ 502052 h 110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7725" h="1105970">
                  <a:moveTo>
                    <a:pt x="1879058" y="502052"/>
                  </a:moveTo>
                  <a:lnTo>
                    <a:pt x="1049580" y="21828"/>
                  </a:lnTo>
                  <a:cubicBezTo>
                    <a:pt x="998648" y="-7276"/>
                    <a:pt x="914972" y="-7276"/>
                    <a:pt x="864039" y="21828"/>
                  </a:cubicBezTo>
                  <a:lnTo>
                    <a:pt x="38200" y="502052"/>
                  </a:lnTo>
                  <a:cubicBezTo>
                    <a:pt x="-12733" y="531157"/>
                    <a:pt x="-12733" y="578452"/>
                    <a:pt x="38200" y="607556"/>
                  </a:cubicBezTo>
                  <a:lnTo>
                    <a:pt x="867677" y="1084142"/>
                  </a:lnTo>
                  <a:cubicBezTo>
                    <a:pt x="918610" y="1113247"/>
                    <a:pt x="1002286" y="1113247"/>
                    <a:pt x="1053219" y="1084142"/>
                  </a:cubicBezTo>
                  <a:lnTo>
                    <a:pt x="1882696" y="607556"/>
                  </a:lnTo>
                  <a:cubicBezTo>
                    <a:pt x="1929991" y="578452"/>
                    <a:pt x="1929991" y="531157"/>
                    <a:pt x="1879058" y="502052"/>
                  </a:cubicBezTo>
                  <a:close/>
                </a:path>
              </a:pathLst>
            </a:custGeom>
            <a:solidFill>
              <a:srgbClr val="AEC9EF"/>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43" name="Polyline: figure 342">
              <a:extLst>
                <a:ext uri="{FF2B5EF4-FFF2-40B4-BE49-F238E27FC236}">
                  <a16:creationId xmlns:a16="http://schemas.microsoft.com/office/drawing/2014/main" id="{B41DE8A9-2CA5-493A-8BAF-8F9A1AF510F2}"/>
                </a:ext>
              </a:extLst>
            </p:cNvPr>
            <p:cNvSpPr/>
            <p:nvPr/>
          </p:nvSpPr>
          <p:spPr>
            <a:xfrm>
              <a:off x="18567382" y="420405"/>
              <a:ext cx="960447" cy="1389739"/>
            </a:xfrm>
            <a:custGeom>
              <a:avLst/>
              <a:gdLst>
                <a:gd name="connsiteX0" fmla="*/ 956810 w 960447"/>
                <a:gd name="connsiteY0" fmla="*/ 836754 h 1389739"/>
                <a:gd name="connsiteX1" fmla="*/ 916791 w 960447"/>
                <a:gd name="connsiteY1" fmla="*/ 891325 h 1389739"/>
                <a:gd name="connsiteX2" fmla="*/ 90952 w 960447"/>
                <a:gd name="connsiteY2" fmla="*/ 1367911 h 1389739"/>
                <a:gd name="connsiteX3" fmla="*/ 0 w 960447"/>
                <a:gd name="connsiteY3" fmla="*/ 1389739 h 1389739"/>
                <a:gd name="connsiteX4" fmla="*/ 0 w 960447"/>
                <a:gd name="connsiteY4" fmla="*/ 552985 h 1389739"/>
                <a:gd name="connsiteX5" fmla="*/ 90952 w 960447"/>
                <a:gd name="connsiteY5" fmla="*/ 531157 h 1389739"/>
                <a:gd name="connsiteX6" fmla="*/ 920429 w 960447"/>
                <a:gd name="connsiteY6" fmla="*/ 54571 h 1389739"/>
                <a:gd name="connsiteX7" fmla="*/ 960448 w 960447"/>
                <a:gd name="connsiteY7" fmla="*/ 0 h 1389739"/>
                <a:gd name="connsiteX8" fmla="*/ 960448 w 960447"/>
                <a:gd name="connsiteY8" fmla="*/ 836754 h 1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447" h="1389739">
                  <a:moveTo>
                    <a:pt x="956810" y="836754"/>
                  </a:moveTo>
                  <a:cubicBezTo>
                    <a:pt x="956810" y="858582"/>
                    <a:pt x="942258" y="876773"/>
                    <a:pt x="916791" y="891325"/>
                  </a:cubicBezTo>
                  <a:lnTo>
                    <a:pt x="90952" y="1367911"/>
                  </a:lnTo>
                  <a:cubicBezTo>
                    <a:pt x="65485" y="1382463"/>
                    <a:pt x="36381" y="1389739"/>
                    <a:pt x="0" y="1389739"/>
                  </a:cubicBezTo>
                  <a:lnTo>
                    <a:pt x="0" y="552985"/>
                  </a:lnTo>
                  <a:cubicBezTo>
                    <a:pt x="36381" y="552985"/>
                    <a:pt x="65485" y="545709"/>
                    <a:pt x="90952" y="531157"/>
                  </a:cubicBezTo>
                  <a:lnTo>
                    <a:pt x="920429" y="54571"/>
                  </a:lnTo>
                  <a:cubicBezTo>
                    <a:pt x="942258" y="43657"/>
                    <a:pt x="960448" y="25466"/>
                    <a:pt x="960448" y="0"/>
                  </a:cubicBezTo>
                  <a:lnTo>
                    <a:pt x="960448" y="836754"/>
                  </a:lnTo>
                  <a:close/>
                </a:path>
              </a:pathLst>
            </a:custGeom>
            <a:solidFill>
              <a:srgbClr val="98B9EB"/>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44" name="Polyline: figure 343">
              <a:extLst>
                <a:ext uri="{FF2B5EF4-FFF2-40B4-BE49-F238E27FC236}">
                  <a16:creationId xmlns:a16="http://schemas.microsoft.com/office/drawing/2014/main" id="{8A35CAD8-BF26-4760-B79F-F18E710DEF6E}"/>
                </a:ext>
              </a:extLst>
            </p:cNvPr>
            <p:cNvSpPr/>
            <p:nvPr/>
          </p:nvSpPr>
          <p:spPr>
            <a:xfrm>
              <a:off x="17606935" y="420405"/>
              <a:ext cx="960447" cy="1389739"/>
            </a:xfrm>
            <a:custGeom>
              <a:avLst/>
              <a:gdLst>
                <a:gd name="connsiteX0" fmla="*/ 0 w 960447"/>
                <a:gd name="connsiteY0" fmla="*/ 836754 h 1389739"/>
                <a:gd name="connsiteX1" fmla="*/ 40019 w 960447"/>
                <a:gd name="connsiteY1" fmla="*/ 891325 h 1389739"/>
                <a:gd name="connsiteX2" fmla="*/ 869496 w 960447"/>
                <a:gd name="connsiteY2" fmla="*/ 1367911 h 1389739"/>
                <a:gd name="connsiteX3" fmla="*/ 960448 w 960447"/>
                <a:gd name="connsiteY3" fmla="*/ 1389739 h 1389739"/>
                <a:gd name="connsiteX4" fmla="*/ 960448 w 960447"/>
                <a:gd name="connsiteY4" fmla="*/ 552985 h 1389739"/>
                <a:gd name="connsiteX5" fmla="*/ 869496 w 960447"/>
                <a:gd name="connsiteY5" fmla="*/ 531157 h 1389739"/>
                <a:gd name="connsiteX6" fmla="*/ 40019 w 960447"/>
                <a:gd name="connsiteY6" fmla="*/ 54571 h 1389739"/>
                <a:gd name="connsiteX7" fmla="*/ 0 w 960447"/>
                <a:gd name="connsiteY7" fmla="*/ 0 h 1389739"/>
                <a:gd name="connsiteX8" fmla="*/ 0 w 960447"/>
                <a:gd name="connsiteY8" fmla="*/ 836754 h 1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447" h="1389739">
                  <a:moveTo>
                    <a:pt x="0" y="836754"/>
                  </a:moveTo>
                  <a:cubicBezTo>
                    <a:pt x="0" y="858582"/>
                    <a:pt x="14552" y="876773"/>
                    <a:pt x="40019" y="891325"/>
                  </a:cubicBezTo>
                  <a:lnTo>
                    <a:pt x="869496" y="1367911"/>
                  </a:lnTo>
                  <a:cubicBezTo>
                    <a:pt x="894963" y="1382463"/>
                    <a:pt x="924067" y="1389739"/>
                    <a:pt x="960448" y="1389739"/>
                  </a:cubicBezTo>
                  <a:lnTo>
                    <a:pt x="960448" y="552985"/>
                  </a:lnTo>
                  <a:cubicBezTo>
                    <a:pt x="924067" y="552985"/>
                    <a:pt x="894963" y="545709"/>
                    <a:pt x="869496" y="531157"/>
                  </a:cubicBezTo>
                  <a:lnTo>
                    <a:pt x="40019" y="54571"/>
                  </a:lnTo>
                  <a:cubicBezTo>
                    <a:pt x="18190" y="43657"/>
                    <a:pt x="0" y="25466"/>
                    <a:pt x="0" y="0"/>
                  </a:cubicBezTo>
                  <a:lnTo>
                    <a:pt x="0" y="836754"/>
                  </a:lnTo>
                  <a:close/>
                </a:path>
              </a:pathLst>
            </a:custGeom>
            <a:solidFill>
              <a:srgbClr val="82A9E8"/>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345" name="Drawing 319">
            <a:extLst>
              <a:ext uri="{FF2B5EF4-FFF2-40B4-BE49-F238E27FC236}">
                <a16:creationId xmlns:a16="http://schemas.microsoft.com/office/drawing/2014/main" id="{32F87F8F-B6A6-47C5-857E-6D05153DA231}"/>
              </a:ext>
            </a:extLst>
          </p:cNvPr>
          <p:cNvGrpSpPr/>
          <p:nvPr/>
        </p:nvGrpSpPr>
        <p:grpSpPr>
          <a:xfrm>
            <a:off x="8278972" y="3228756"/>
            <a:ext cx="1114472" cy="1127137"/>
            <a:chOff x="23026584" y="6898907"/>
            <a:chExt cx="2971926" cy="3005698"/>
          </a:xfrm>
          <a:solidFill>
            <a:srgbClr val="000000"/>
          </a:solidFill>
        </p:grpSpPr>
        <p:sp>
          <p:nvSpPr>
            <p:cNvPr id="346" name="Polyline: figure 345">
              <a:extLst>
                <a:ext uri="{FF2B5EF4-FFF2-40B4-BE49-F238E27FC236}">
                  <a16:creationId xmlns:a16="http://schemas.microsoft.com/office/drawing/2014/main" id="{0AF2CDFD-CDD3-4DF0-8D4B-870E644551F6}"/>
                </a:ext>
              </a:extLst>
            </p:cNvPr>
            <p:cNvSpPr/>
            <p:nvPr/>
          </p:nvSpPr>
          <p:spPr>
            <a:xfrm>
              <a:off x="23029398" y="6898907"/>
              <a:ext cx="2967021" cy="1711109"/>
            </a:xfrm>
            <a:custGeom>
              <a:avLst/>
              <a:gdLst>
                <a:gd name="connsiteX0" fmla="*/ 2907197 w 2967021"/>
                <a:gd name="connsiteY0" fmla="*/ 776754 h 1711109"/>
                <a:gd name="connsiteX1" fmla="*/ 1623865 w 2967021"/>
                <a:gd name="connsiteY1" fmla="*/ 33772 h 1711109"/>
                <a:gd name="connsiteX2" fmla="*/ 1336804 w 2967021"/>
                <a:gd name="connsiteY2" fmla="*/ 33772 h 1711109"/>
                <a:gd name="connsiteX3" fmla="*/ 59101 w 2967021"/>
                <a:gd name="connsiteY3" fmla="*/ 776754 h 1711109"/>
                <a:gd name="connsiteX4" fmla="*/ 59101 w 2967021"/>
                <a:gd name="connsiteY4" fmla="*/ 939984 h 1711109"/>
                <a:gd name="connsiteX5" fmla="*/ 1342433 w 2967021"/>
                <a:gd name="connsiteY5" fmla="*/ 1677337 h 1711109"/>
                <a:gd name="connsiteX6" fmla="*/ 1629494 w 2967021"/>
                <a:gd name="connsiteY6" fmla="*/ 1677337 h 1711109"/>
                <a:gd name="connsiteX7" fmla="*/ 2912826 w 2967021"/>
                <a:gd name="connsiteY7" fmla="*/ 939984 h 1711109"/>
                <a:gd name="connsiteX8" fmla="*/ 2907197 w 2967021"/>
                <a:gd name="connsiteY8" fmla="*/ 776754 h 171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7021" h="1711109">
                  <a:moveTo>
                    <a:pt x="2907197" y="776754"/>
                  </a:moveTo>
                  <a:lnTo>
                    <a:pt x="1623865" y="33772"/>
                  </a:lnTo>
                  <a:cubicBezTo>
                    <a:pt x="1545064" y="-11257"/>
                    <a:pt x="1415605" y="-11257"/>
                    <a:pt x="1336804" y="33772"/>
                  </a:cubicBezTo>
                  <a:lnTo>
                    <a:pt x="59101" y="776754"/>
                  </a:lnTo>
                  <a:cubicBezTo>
                    <a:pt x="-19700" y="821783"/>
                    <a:pt x="-19700" y="894955"/>
                    <a:pt x="59101" y="939984"/>
                  </a:cubicBezTo>
                  <a:lnTo>
                    <a:pt x="1342433" y="1677337"/>
                  </a:lnTo>
                  <a:cubicBezTo>
                    <a:pt x="1421234" y="1722367"/>
                    <a:pt x="1550693" y="1722367"/>
                    <a:pt x="1629494" y="1677337"/>
                  </a:cubicBezTo>
                  <a:lnTo>
                    <a:pt x="2912826" y="939984"/>
                  </a:lnTo>
                  <a:cubicBezTo>
                    <a:pt x="2985998" y="894955"/>
                    <a:pt x="2985998" y="821783"/>
                    <a:pt x="2907197" y="776754"/>
                  </a:cubicBezTo>
                  <a:close/>
                </a:path>
              </a:pathLst>
            </a:custGeom>
            <a:solidFill>
              <a:srgbClr val="AEC9EF"/>
            </a:solidFill>
            <a:ln w="56251"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47" name="Polyline: figure 346">
              <a:extLst>
                <a:ext uri="{FF2B5EF4-FFF2-40B4-BE49-F238E27FC236}">
                  <a16:creationId xmlns:a16="http://schemas.microsoft.com/office/drawing/2014/main" id="{0E24449C-BC73-4392-B9A2-A0504009B398}"/>
                </a:ext>
              </a:extLst>
            </p:cNvPr>
            <p:cNvSpPr/>
            <p:nvPr/>
          </p:nvSpPr>
          <p:spPr>
            <a:xfrm>
              <a:off x="24512547" y="7754461"/>
              <a:ext cx="1485963" cy="2150144"/>
            </a:xfrm>
            <a:custGeom>
              <a:avLst/>
              <a:gdLst>
                <a:gd name="connsiteX0" fmla="*/ 1480335 w 1485963"/>
                <a:gd name="connsiteY0" fmla="*/ 1294589 h 2150144"/>
                <a:gd name="connsiteX1" fmla="*/ 1418420 w 1485963"/>
                <a:gd name="connsiteY1" fmla="*/ 1379019 h 2150144"/>
                <a:gd name="connsiteX2" fmla="*/ 140716 w 1485963"/>
                <a:gd name="connsiteY2" fmla="*/ 2116372 h 2150144"/>
                <a:gd name="connsiteX3" fmla="*/ 0 w 1485963"/>
                <a:gd name="connsiteY3" fmla="*/ 2150144 h 2150144"/>
                <a:gd name="connsiteX4" fmla="*/ 0 w 1485963"/>
                <a:gd name="connsiteY4" fmla="*/ 855555 h 2150144"/>
                <a:gd name="connsiteX5" fmla="*/ 140716 w 1485963"/>
                <a:gd name="connsiteY5" fmla="*/ 821783 h 2150144"/>
                <a:gd name="connsiteX6" fmla="*/ 1424048 w 1485963"/>
                <a:gd name="connsiteY6" fmla="*/ 84430 h 2150144"/>
                <a:gd name="connsiteX7" fmla="*/ 1485963 w 1485963"/>
                <a:gd name="connsiteY7" fmla="*/ 0 h 2150144"/>
                <a:gd name="connsiteX8" fmla="*/ 1485963 w 1485963"/>
                <a:gd name="connsiteY8" fmla="*/ 1294589 h 2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5963" h="2150144">
                  <a:moveTo>
                    <a:pt x="1480335" y="1294589"/>
                  </a:moveTo>
                  <a:cubicBezTo>
                    <a:pt x="1480335" y="1328361"/>
                    <a:pt x="1457820" y="1356504"/>
                    <a:pt x="1418420" y="1379019"/>
                  </a:cubicBezTo>
                  <a:lnTo>
                    <a:pt x="140716" y="2116372"/>
                  </a:lnTo>
                  <a:cubicBezTo>
                    <a:pt x="101316" y="2138887"/>
                    <a:pt x="56286" y="2150144"/>
                    <a:pt x="0" y="2150144"/>
                  </a:cubicBezTo>
                  <a:lnTo>
                    <a:pt x="0" y="855555"/>
                  </a:lnTo>
                  <a:cubicBezTo>
                    <a:pt x="56286" y="855555"/>
                    <a:pt x="101316" y="844297"/>
                    <a:pt x="140716" y="821783"/>
                  </a:cubicBezTo>
                  <a:lnTo>
                    <a:pt x="1424048" y="84430"/>
                  </a:lnTo>
                  <a:cubicBezTo>
                    <a:pt x="1457820" y="67544"/>
                    <a:pt x="1485963" y="39401"/>
                    <a:pt x="1485963" y="0"/>
                  </a:cubicBezTo>
                  <a:lnTo>
                    <a:pt x="1485963" y="1294589"/>
                  </a:lnTo>
                  <a:close/>
                </a:path>
              </a:pathLst>
            </a:custGeom>
            <a:solidFill>
              <a:srgbClr val="98B9EB"/>
            </a:solidFill>
            <a:ln w="56251"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48" name="Polyline: figure 347">
              <a:extLst>
                <a:ext uri="{FF2B5EF4-FFF2-40B4-BE49-F238E27FC236}">
                  <a16:creationId xmlns:a16="http://schemas.microsoft.com/office/drawing/2014/main" id="{D9F82ED7-4F16-4996-AF7D-F70A6A8E1AE3}"/>
                </a:ext>
              </a:extLst>
            </p:cNvPr>
            <p:cNvSpPr/>
            <p:nvPr/>
          </p:nvSpPr>
          <p:spPr>
            <a:xfrm>
              <a:off x="23026584" y="7754461"/>
              <a:ext cx="1485963" cy="2150144"/>
            </a:xfrm>
            <a:custGeom>
              <a:avLst/>
              <a:gdLst>
                <a:gd name="connsiteX0" fmla="*/ 0 w 1485963"/>
                <a:gd name="connsiteY0" fmla="*/ 1294589 h 2150144"/>
                <a:gd name="connsiteX1" fmla="*/ 61915 w 1485963"/>
                <a:gd name="connsiteY1" fmla="*/ 1379019 h 2150144"/>
                <a:gd name="connsiteX2" fmla="*/ 1345247 w 1485963"/>
                <a:gd name="connsiteY2" fmla="*/ 2116372 h 2150144"/>
                <a:gd name="connsiteX3" fmla="*/ 1485963 w 1485963"/>
                <a:gd name="connsiteY3" fmla="*/ 2150144 h 2150144"/>
                <a:gd name="connsiteX4" fmla="*/ 1485963 w 1485963"/>
                <a:gd name="connsiteY4" fmla="*/ 855555 h 2150144"/>
                <a:gd name="connsiteX5" fmla="*/ 1345247 w 1485963"/>
                <a:gd name="connsiteY5" fmla="*/ 821783 h 2150144"/>
                <a:gd name="connsiteX6" fmla="*/ 61915 w 1485963"/>
                <a:gd name="connsiteY6" fmla="*/ 84430 h 2150144"/>
                <a:gd name="connsiteX7" fmla="*/ 0 w 1485963"/>
                <a:gd name="connsiteY7" fmla="*/ 0 h 2150144"/>
                <a:gd name="connsiteX8" fmla="*/ 0 w 1485963"/>
                <a:gd name="connsiteY8" fmla="*/ 1294589 h 2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5963" h="2150144">
                  <a:moveTo>
                    <a:pt x="0" y="1294589"/>
                  </a:moveTo>
                  <a:cubicBezTo>
                    <a:pt x="0" y="1328361"/>
                    <a:pt x="22515" y="1356504"/>
                    <a:pt x="61915" y="1379019"/>
                  </a:cubicBezTo>
                  <a:lnTo>
                    <a:pt x="1345247" y="2116372"/>
                  </a:lnTo>
                  <a:cubicBezTo>
                    <a:pt x="1384648" y="2138887"/>
                    <a:pt x="1429677" y="2150144"/>
                    <a:pt x="1485963" y="2150144"/>
                  </a:cubicBezTo>
                  <a:lnTo>
                    <a:pt x="1485963" y="855555"/>
                  </a:lnTo>
                  <a:cubicBezTo>
                    <a:pt x="1429677" y="855555"/>
                    <a:pt x="1384648" y="844297"/>
                    <a:pt x="1345247" y="821783"/>
                  </a:cubicBezTo>
                  <a:lnTo>
                    <a:pt x="61915" y="84430"/>
                  </a:lnTo>
                  <a:cubicBezTo>
                    <a:pt x="28143" y="67544"/>
                    <a:pt x="0" y="39401"/>
                    <a:pt x="0" y="0"/>
                  </a:cubicBezTo>
                  <a:lnTo>
                    <a:pt x="0" y="1294589"/>
                  </a:lnTo>
                  <a:close/>
                </a:path>
              </a:pathLst>
            </a:custGeom>
            <a:solidFill>
              <a:srgbClr val="82A9E8"/>
            </a:solidFill>
            <a:ln w="56251"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3" name="Drawing 1">
            <a:extLst>
              <a:ext uri="{FF2B5EF4-FFF2-40B4-BE49-F238E27FC236}">
                <a16:creationId xmlns:a16="http://schemas.microsoft.com/office/drawing/2014/main" id="{854C3740-8608-4733-A900-11D6FC2D699C}"/>
              </a:ext>
            </a:extLst>
          </p:cNvPr>
          <p:cNvGrpSpPr/>
          <p:nvPr/>
        </p:nvGrpSpPr>
        <p:grpSpPr>
          <a:xfrm>
            <a:off x="2777411" y="288470"/>
            <a:ext cx="5375762" cy="4377656"/>
            <a:chOff x="6324601" y="77645"/>
            <a:chExt cx="16036876" cy="13059346"/>
          </a:xfrm>
        </p:grpSpPr>
        <p:sp>
          <p:nvSpPr>
            <p:cNvPr id="4" name="Polyline: figure 3">
              <a:extLst>
                <a:ext uri="{FF2B5EF4-FFF2-40B4-BE49-F238E27FC236}">
                  <a16:creationId xmlns:a16="http://schemas.microsoft.com/office/drawing/2014/main" id="{BC744BD9-C441-4AFA-B2CF-EEC5C4A5D38D}"/>
                </a:ext>
              </a:extLst>
            </p:cNvPr>
            <p:cNvSpPr/>
            <p:nvPr/>
          </p:nvSpPr>
          <p:spPr>
            <a:xfrm>
              <a:off x="6324601" y="3864855"/>
              <a:ext cx="16052546" cy="9256464"/>
            </a:xfrm>
            <a:custGeom>
              <a:avLst/>
              <a:gdLst>
                <a:gd name="connsiteX0" fmla="*/ 7208759 w 16052546"/>
                <a:gd name="connsiteY0" fmla="*/ 9256464 h 9256464"/>
                <a:gd name="connsiteX1" fmla="*/ 7193087 w 16052546"/>
                <a:gd name="connsiteY1" fmla="*/ 9246017 h 9256464"/>
                <a:gd name="connsiteX2" fmla="*/ 0 w 16052546"/>
                <a:gd name="connsiteY2" fmla="*/ 5103593 h 9256464"/>
                <a:gd name="connsiteX3" fmla="*/ 47014 w 16052546"/>
                <a:gd name="connsiteY3" fmla="*/ 5077474 h 9256464"/>
                <a:gd name="connsiteX4" fmla="*/ 8843789 w 16052546"/>
                <a:gd name="connsiteY4" fmla="*/ 0 h 9256464"/>
                <a:gd name="connsiteX5" fmla="*/ 8859460 w 16052546"/>
                <a:gd name="connsiteY5" fmla="*/ 10447 h 9256464"/>
                <a:gd name="connsiteX6" fmla="*/ 16052547 w 16052546"/>
                <a:gd name="connsiteY6" fmla="*/ 4158096 h 9256464"/>
                <a:gd name="connsiteX7" fmla="*/ 16005533 w 16052546"/>
                <a:gd name="connsiteY7" fmla="*/ 4184215 h 9256464"/>
                <a:gd name="connsiteX8" fmla="*/ 7208759 w 16052546"/>
                <a:gd name="connsiteY8" fmla="*/ 9256464 h 9256464"/>
                <a:gd name="connsiteX9" fmla="*/ 120146 w 16052546"/>
                <a:gd name="connsiteY9" fmla="*/ 5103593 h 9256464"/>
                <a:gd name="connsiteX10" fmla="*/ 7208759 w 16052546"/>
                <a:gd name="connsiteY10" fmla="*/ 9183332 h 9256464"/>
                <a:gd name="connsiteX11" fmla="*/ 15932401 w 16052546"/>
                <a:gd name="connsiteY11" fmla="*/ 4147648 h 9256464"/>
                <a:gd name="connsiteX12" fmla="*/ 8843789 w 16052546"/>
                <a:gd name="connsiteY12" fmla="*/ 62685 h 9256464"/>
                <a:gd name="connsiteX13" fmla="*/ 120146 w 16052546"/>
                <a:gd name="connsiteY13" fmla="*/ 5103593 h 925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52546" h="9256464">
                  <a:moveTo>
                    <a:pt x="7208759" y="9256464"/>
                  </a:moveTo>
                  <a:lnTo>
                    <a:pt x="7193087" y="9246017"/>
                  </a:lnTo>
                  <a:lnTo>
                    <a:pt x="0" y="5103593"/>
                  </a:lnTo>
                  <a:lnTo>
                    <a:pt x="47014" y="5077474"/>
                  </a:lnTo>
                  <a:lnTo>
                    <a:pt x="8843789" y="0"/>
                  </a:lnTo>
                  <a:lnTo>
                    <a:pt x="8859460" y="10447"/>
                  </a:lnTo>
                  <a:lnTo>
                    <a:pt x="16052547" y="4158096"/>
                  </a:lnTo>
                  <a:lnTo>
                    <a:pt x="16005533" y="4184215"/>
                  </a:lnTo>
                  <a:lnTo>
                    <a:pt x="7208759" y="9256464"/>
                  </a:lnTo>
                  <a:close/>
                  <a:moveTo>
                    <a:pt x="120146" y="5103593"/>
                  </a:moveTo>
                  <a:lnTo>
                    <a:pt x="7208759" y="9183332"/>
                  </a:lnTo>
                  <a:lnTo>
                    <a:pt x="15932401" y="4147648"/>
                  </a:lnTo>
                  <a:lnTo>
                    <a:pt x="8843789" y="62685"/>
                  </a:lnTo>
                  <a:lnTo>
                    <a:pt x="120146" y="5103593"/>
                  </a:ln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5" name="Drawing 1">
              <a:extLst>
                <a:ext uri="{FF2B5EF4-FFF2-40B4-BE49-F238E27FC236}">
                  <a16:creationId xmlns:a16="http://schemas.microsoft.com/office/drawing/2014/main" id="{854C3740-8608-4733-A900-11D6FC2D699C}"/>
                </a:ext>
              </a:extLst>
            </p:cNvPr>
            <p:cNvGrpSpPr/>
            <p:nvPr/>
          </p:nvGrpSpPr>
          <p:grpSpPr>
            <a:xfrm>
              <a:off x="12545509" y="77253"/>
              <a:ext cx="4257910" cy="7666154"/>
              <a:chOff x="12545509" y="77253"/>
              <a:chExt cx="4257910" cy="7666154"/>
            </a:xfrm>
            <a:solidFill>
              <a:srgbClr val="000000"/>
            </a:solidFill>
          </p:grpSpPr>
          <p:grpSp>
            <p:nvGrpSpPr>
              <p:cNvPr id="6" name="Drawing 1">
                <a:extLst>
                  <a:ext uri="{FF2B5EF4-FFF2-40B4-BE49-F238E27FC236}">
                    <a16:creationId xmlns:a16="http://schemas.microsoft.com/office/drawing/2014/main" id="{854C3740-8608-4733-A900-11D6FC2D699C}"/>
                  </a:ext>
                </a:extLst>
              </p:cNvPr>
              <p:cNvGrpSpPr/>
              <p:nvPr/>
            </p:nvGrpSpPr>
            <p:grpSpPr>
              <a:xfrm>
                <a:off x="12545509" y="77253"/>
                <a:ext cx="4257910" cy="7666154"/>
                <a:chOff x="12545509" y="77253"/>
                <a:chExt cx="4257910" cy="7666154"/>
              </a:xfrm>
              <a:solidFill>
                <a:srgbClr val="000000"/>
              </a:solidFill>
            </p:grpSpPr>
            <p:grpSp>
              <p:nvGrpSpPr>
                <p:cNvPr id="7" name="Drawing 1">
                  <a:extLst>
                    <a:ext uri="{FF2B5EF4-FFF2-40B4-BE49-F238E27FC236}">
                      <a16:creationId xmlns:a16="http://schemas.microsoft.com/office/drawing/2014/main" id="{854C3740-8608-4733-A900-11D6FC2D699C}"/>
                    </a:ext>
                  </a:extLst>
                </p:cNvPr>
                <p:cNvGrpSpPr/>
                <p:nvPr/>
              </p:nvGrpSpPr>
              <p:grpSpPr>
                <a:xfrm>
                  <a:off x="12545509" y="77253"/>
                  <a:ext cx="4257910" cy="7666154"/>
                  <a:chOff x="12545509" y="77253"/>
                  <a:chExt cx="4257910" cy="7666154"/>
                </a:xfrm>
                <a:solidFill>
                  <a:srgbClr val="000000"/>
                </a:solidFill>
              </p:grpSpPr>
              <p:sp>
                <p:nvSpPr>
                  <p:cNvPr id="8" name="Polyline: figure 7">
                    <a:extLst>
                      <a:ext uri="{FF2B5EF4-FFF2-40B4-BE49-F238E27FC236}">
                        <a16:creationId xmlns:a16="http://schemas.microsoft.com/office/drawing/2014/main" id="{7469231E-1286-4823-BBB5-08DB706969B5}"/>
                      </a:ext>
                    </a:extLst>
                  </p:cNvPr>
                  <p:cNvSpPr/>
                  <p:nvPr/>
                </p:nvSpPr>
                <p:spPr>
                  <a:xfrm>
                    <a:off x="12545509" y="769863"/>
                    <a:ext cx="4257910" cy="6973544"/>
                  </a:xfrm>
                  <a:custGeom>
                    <a:avLst/>
                    <a:gdLst>
                      <a:gd name="connsiteX0" fmla="*/ 564 w 4257910"/>
                      <a:gd name="connsiteY0" fmla="*/ 6009838 h 6973544"/>
                      <a:gd name="connsiteX1" fmla="*/ 564 w 4257910"/>
                      <a:gd name="connsiteY1" fmla="*/ 6009838 h 6973544"/>
                      <a:gd name="connsiteX2" fmla="*/ 564 w 4257910"/>
                      <a:gd name="connsiteY2" fmla="*/ 796547 h 6973544"/>
                      <a:gd name="connsiteX3" fmla="*/ 2074388 w 4257910"/>
                      <a:gd name="connsiteY3" fmla="*/ 253278 h 6973544"/>
                      <a:gd name="connsiteX4" fmla="*/ 2455721 w 4257910"/>
                      <a:gd name="connsiteY4" fmla="*/ 33881 h 6973544"/>
                      <a:gd name="connsiteX5" fmla="*/ 2795264 w 4257910"/>
                      <a:gd name="connsiteY5" fmla="*/ 49552 h 6973544"/>
                      <a:gd name="connsiteX6" fmla="*/ 3150478 w 4257910"/>
                      <a:gd name="connsiteY6" fmla="*/ 253278 h 6973544"/>
                      <a:gd name="connsiteX7" fmla="*/ 4257911 w 4257910"/>
                      <a:gd name="connsiteY7" fmla="*/ 253278 h 6973544"/>
                      <a:gd name="connsiteX8" fmla="*/ 3928815 w 4257910"/>
                      <a:gd name="connsiteY8" fmla="*/ 5283739 h 6973544"/>
                      <a:gd name="connsiteX9" fmla="*/ 3871354 w 4257910"/>
                      <a:gd name="connsiteY9" fmla="*/ 5377766 h 6973544"/>
                      <a:gd name="connsiteX10" fmla="*/ 1802754 w 4257910"/>
                      <a:gd name="connsiteY10" fmla="*/ 6939664 h 6973544"/>
                      <a:gd name="connsiteX11" fmla="*/ 1463211 w 4257910"/>
                      <a:gd name="connsiteY11" fmla="*/ 6923992 h 6973544"/>
                      <a:gd name="connsiteX12" fmla="*/ 84143 w 4257910"/>
                      <a:gd name="connsiteY12" fmla="*/ 6129984 h 6973544"/>
                      <a:gd name="connsiteX13" fmla="*/ 564 w 4257910"/>
                      <a:gd name="connsiteY13" fmla="*/ 6009838 h 697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57910" h="6973544">
                        <a:moveTo>
                          <a:pt x="564" y="6009838"/>
                        </a:moveTo>
                        <a:lnTo>
                          <a:pt x="564" y="6009838"/>
                        </a:lnTo>
                        <a:lnTo>
                          <a:pt x="564" y="796547"/>
                        </a:lnTo>
                        <a:lnTo>
                          <a:pt x="2074388" y="253278"/>
                        </a:lnTo>
                        <a:lnTo>
                          <a:pt x="2455721" y="33881"/>
                        </a:lnTo>
                        <a:cubicBezTo>
                          <a:pt x="2544524" y="-18356"/>
                          <a:pt x="2696012" y="-7909"/>
                          <a:pt x="2795264" y="49552"/>
                        </a:cubicBezTo>
                        <a:lnTo>
                          <a:pt x="3150478" y="253278"/>
                        </a:lnTo>
                        <a:lnTo>
                          <a:pt x="4257911" y="253278"/>
                        </a:lnTo>
                        <a:lnTo>
                          <a:pt x="3928815" y="5283739"/>
                        </a:lnTo>
                        <a:cubicBezTo>
                          <a:pt x="3928815" y="5320305"/>
                          <a:pt x="3913144" y="5351647"/>
                          <a:pt x="3871354" y="5377766"/>
                        </a:cubicBezTo>
                        <a:lnTo>
                          <a:pt x="1802754" y="6939664"/>
                        </a:lnTo>
                        <a:cubicBezTo>
                          <a:pt x="1713949" y="6991901"/>
                          <a:pt x="1562461" y="6981453"/>
                          <a:pt x="1463211" y="6923992"/>
                        </a:cubicBezTo>
                        <a:lnTo>
                          <a:pt x="84143" y="6129984"/>
                        </a:lnTo>
                        <a:cubicBezTo>
                          <a:pt x="26682" y="6093418"/>
                          <a:pt x="-4660" y="6051628"/>
                          <a:pt x="564" y="6009838"/>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9" name="Polyline: figure 8">
                    <a:extLst>
                      <a:ext uri="{FF2B5EF4-FFF2-40B4-BE49-F238E27FC236}">
                        <a16:creationId xmlns:a16="http://schemas.microsoft.com/office/drawing/2014/main" id="{FC98E12A-E574-4BB8-A6F3-937F719F07E2}"/>
                      </a:ext>
                    </a:extLst>
                  </p:cNvPr>
                  <p:cNvSpPr/>
                  <p:nvPr/>
                </p:nvSpPr>
                <p:spPr>
                  <a:xfrm>
                    <a:off x="14170655" y="772402"/>
                    <a:ext cx="2632764" cy="6964549"/>
                  </a:xfrm>
                  <a:custGeom>
                    <a:avLst/>
                    <a:gdLst>
                      <a:gd name="connsiteX0" fmla="*/ 987287 w 2632764"/>
                      <a:gd name="connsiteY0" fmla="*/ 0 h 6964549"/>
                      <a:gd name="connsiteX1" fmla="*/ 1170118 w 2632764"/>
                      <a:gd name="connsiteY1" fmla="*/ 47014 h 6964549"/>
                      <a:gd name="connsiteX2" fmla="*/ 1525331 w 2632764"/>
                      <a:gd name="connsiteY2" fmla="*/ 250739 h 6964549"/>
                      <a:gd name="connsiteX3" fmla="*/ 2632765 w 2632764"/>
                      <a:gd name="connsiteY3" fmla="*/ 250739 h 6964549"/>
                      <a:gd name="connsiteX4" fmla="*/ 2632765 w 2632764"/>
                      <a:gd name="connsiteY4" fmla="*/ 5474478 h 6964549"/>
                      <a:gd name="connsiteX5" fmla="*/ 2575303 w 2632764"/>
                      <a:gd name="connsiteY5" fmla="*/ 5568505 h 6964549"/>
                      <a:gd name="connsiteX6" fmla="*/ 182831 w 2632764"/>
                      <a:gd name="connsiteY6" fmla="*/ 6931901 h 6964549"/>
                      <a:gd name="connsiteX7" fmla="*/ 26119 w 2632764"/>
                      <a:gd name="connsiteY7" fmla="*/ 6963244 h 6964549"/>
                      <a:gd name="connsiteX8" fmla="*/ 0 w 2632764"/>
                      <a:gd name="connsiteY8" fmla="*/ 1702939 h 6964549"/>
                      <a:gd name="connsiteX9" fmla="*/ 987287 w 2632764"/>
                      <a:gd name="connsiteY9" fmla="*/ 0 h 696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32764" h="6964549">
                        <a:moveTo>
                          <a:pt x="987287" y="0"/>
                        </a:moveTo>
                        <a:cubicBezTo>
                          <a:pt x="1049972" y="0"/>
                          <a:pt x="1117880" y="15671"/>
                          <a:pt x="1170118" y="47014"/>
                        </a:cubicBezTo>
                        <a:lnTo>
                          <a:pt x="1525331" y="250739"/>
                        </a:lnTo>
                        <a:lnTo>
                          <a:pt x="2632765" y="250739"/>
                        </a:lnTo>
                        <a:lnTo>
                          <a:pt x="2632765" y="5474478"/>
                        </a:lnTo>
                        <a:cubicBezTo>
                          <a:pt x="2632765" y="5511044"/>
                          <a:pt x="2617093" y="5542387"/>
                          <a:pt x="2575303" y="5568505"/>
                        </a:cubicBezTo>
                        <a:lnTo>
                          <a:pt x="182831" y="6931901"/>
                        </a:lnTo>
                        <a:cubicBezTo>
                          <a:pt x="141041" y="6958020"/>
                          <a:pt x="83580" y="6968467"/>
                          <a:pt x="26119" y="6963244"/>
                        </a:cubicBezTo>
                        <a:lnTo>
                          <a:pt x="0" y="1702939"/>
                        </a:lnTo>
                        <a:lnTo>
                          <a:pt x="987287" y="0"/>
                        </a:ln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0" name="Polyline: figure 9">
                    <a:extLst>
                      <a:ext uri="{FF2B5EF4-FFF2-40B4-BE49-F238E27FC236}">
                        <a16:creationId xmlns:a16="http://schemas.microsoft.com/office/drawing/2014/main" id="{F84738C4-7AEC-4830-BA0D-1F50CD62BE5A}"/>
                      </a:ext>
                    </a:extLst>
                  </p:cNvPr>
                  <p:cNvSpPr/>
                  <p:nvPr/>
                </p:nvSpPr>
                <p:spPr>
                  <a:xfrm>
                    <a:off x="14055733" y="2423103"/>
                    <a:ext cx="271634" cy="5319761"/>
                  </a:xfrm>
                  <a:custGeom>
                    <a:avLst/>
                    <a:gdLst>
                      <a:gd name="connsiteX0" fmla="*/ 271634 w 271634"/>
                      <a:gd name="connsiteY0" fmla="*/ 5296871 h 5319761"/>
                      <a:gd name="connsiteX1" fmla="*/ 0 w 271634"/>
                      <a:gd name="connsiteY1" fmla="*/ 5291647 h 5319761"/>
                      <a:gd name="connsiteX2" fmla="*/ 0 w 271634"/>
                      <a:gd name="connsiteY2" fmla="*/ 0 h 5319761"/>
                      <a:gd name="connsiteX3" fmla="*/ 271634 w 271634"/>
                      <a:gd name="connsiteY3" fmla="*/ 0 h 5319761"/>
                      <a:gd name="connsiteX4" fmla="*/ 271634 w 271634"/>
                      <a:gd name="connsiteY4" fmla="*/ 5296871 h 53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634" h="5319761">
                        <a:moveTo>
                          <a:pt x="271634" y="5296871"/>
                        </a:moveTo>
                        <a:cubicBezTo>
                          <a:pt x="198502" y="5328213"/>
                          <a:pt x="88803" y="5328213"/>
                          <a:pt x="0" y="5291647"/>
                        </a:cubicBezTo>
                        <a:lnTo>
                          <a:pt x="0" y="0"/>
                        </a:lnTo>
                        <a:lnTo>
                          <a:pt x="271634" y="0"/>
                        </a:lnTo>
                        <a:lnTo>
                          <a:pt x="271634" y="5296871"/>
                        </a:ln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1" name="Polyline: figure 10">
                    <a:extLst>
                      <a:ext uri="{FF2B5EF4-FFF2-40B4-BE49-F238E27FC236}">
                        <a16:creationId xmlns:a16="http://schemas.microsoft.com/office/drawing/2014/main" id="{26E3B99E-B465-4D79-95F3-1F4E69D744E8}"/>
                      </a:ext>
                    </a:extLst>
                  </p:cNvPr>
                  <p:cNvSpPr/>
                  <p:nvPr/>
                </p:nvSpPr>
                <p:spPr>
                  <a:xfrm>
                    <a:off x="12548689" y="77253"/>
                    <a:ext cx="4252112" cy="2439808"/>
                  </a:xfrm>
                  <a:custGeom>
                    <a:avLst/>
                    <a:gdLst>
                      <a:gd name="connsiteX0" fmla="*/ 1799573 w 4252112"/>
                      <a:gd name="connsiteY0" fmla="*/ 2408535 h 2439808"/>
                      <a:gd name="connsiteX1" fmla="*/ 4192045 w 4252112"/>
                      <a:gd name="connsiteY1" fmla="*/ 1045139 h 2439808"/>
                      <a:gd name="connsiteX2" fmla="*/ 4165926 w 4252112"/>
                      <a:gd name="connsiteY2" fmla="*/ 846637 h 2439808"/>
                      <a:gd name="connsiteX3" fmla="*/ 2792083 w 4252112"/>
                      <a:gd name="connsiteY3" fmla="*/ 47405 h 2439808"/>
                      <a:gd name="connsiteX4" fmla="*/ 2452540 w 4252112"/>
                      <a:gd name="connsiteY4" fmla="*/ 31734 h 2439808"/>
                      <a:gd name="connsiteX5" fmla="*/ 60068 w 4252112"/>
                      <a:gd name="connsiteY5" fmla="*/ 1395130 h 2439808"/>
                      <a:gd name="connsiteX6" fmla="*/ 86187 w 4252112"/>
                      <a:gd name="connsiteY6" fmla="*/ 1593632 h 2439808"/>
                      <a:gd name="connsiteX7" fmla="*/ 1465253 w 4252112"/>
                      <a:gd name="connsiteY7" fmla="*/ 2387640 h 2439808"/>
                      <a:gd name="connsiteX8" fmla="*/ 1799573 w 4252112"/>
                      <a:gd name="connsiteY8" fmla="*/ 2408535 h 2439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2112" h="2439808">
                        <a:moveTo>
                          <a:pt x="1799573" y="2408535"/>
                        </a:moveTo>
                        <a:lnTo>
                          <a:pt x="4192045" y="1045139"/>
                        </a:lnTo>
                        <a:cubicBezTo>
                          <a:pt x="4280849" y="992902"/>
                          <a:pt x="4270401" y="904099"/>
                          <a:pt x="4165926" y="846637"/>
                        </a:cubicBezTo>
                        <a:lnTo>
                          <a:pt x="2792083" y="47405"/>
                        </a:lnTo>
                        <a:cubicBezTo>
                          <a:pt x="2692832" y="-10056"/>
                          <a:pt x="2536120" y="-15279"/>
                          <a:pt x="2452540" y="31734"/>
                        </a:cubicBezTo>
                        <a:lnTo>
                          <a:pt x="60068" y="1395130"/>
                        </a:lnTo>
                        <a:cubicBezTo>
                          <a:pt x="-28736" y="1447367"/>
                          <a:pt x="-18288" y="1536171"/>
                          <a:pt x="86187" y="1593632"/>
                        </a:cubicBezTo>
                        <a:lnTo>
                          <a:pt x="1465253" y="2387640"/>
                        </a:lnTo>
                        <a:cubicBezTo>
                          <a:pt x="1559281" y="2450325"/>
                          <a:pt x="1710769" y="2455549"/>
                          <a:pt x="1799573" y="2408535"/>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12" name="Drawing 1">
                    <a:extLst>
                      <a:ext uri="{FF2B5EF4-FFF2-40B4-BE49-F238E27FC236}">
                        <a16:creationId xmlns:a16="http://schemas.microsoft.com/office/drawing/2014/main" id="{854C3740-8608-4733-A900-11D6FC2D699C}"/>
                      </a:ext>
                    </a:extLst>
                  </p:cNvPr>
                  <p:cNvGrpSpPr/>
                  <p:nvPr/>
                </p:nvGrpSpPr>
                <p:grpSpPr>
                  <a:xfrm>
                    <a:off x="13436034" y="520162"/>
                    <a:ext cx="2465896" cy="1426982"/>
                    <a:chOff x="13436034" y="520162"/>
                    <a:chExt cx="2465896" cy="1426982"/>
                  </a:xfrm>
                  <a:solidFill>
                    <a:srgbClr val="000000"/>
                  </a:solidFill>
                </p:grpSpPr>
                <p:sp>
                  <p:nvSpPr>
                    <p:cNvPr id="13" name="Polyline: figure 12">
                      <a:extLst>
                        <a:ext uri="{FF2B5EF4-FFF2-40B4-BE49-F238E27FC236}">
                          <a16:creationId xmlns:a16="http://schemas.microsoft.com/office/drawing/2014/main" id="{F4DD4F2E-57DD-428B-A681-8ED82637AFBF}"/>
                        </a:ext>
                      </a:extLst>
                    </p:cNvPr>
                    <p:cNvSpPr/>
                    <p:nvPr/>
                  </p:nvSpPr>
                  <p:spPr>
                    <a:xfrm>
                      <a:off x="13437114" y="520162"/>
                      <a:ext cx="2464816" cy="1426982"/>
                    </a:xfrm>
                    <a:custGeom>
                      <a:avLst/>
                      <a:gdLst>
                        <a:gd name="connsiteX0" fmla="*/ 843240 w 2464816"/>
                        <a:gd name="connsiteY0" fmla="*/ 1411910 h 1426982"/>
                        <a:gd name="connsiteX1" fmla="*/ 2436480 w 2464816"/>
                        <a:gd name="connsiteY1" fmla="*/ 487308 h 1426982"/>
                        <a:gd name="connsiteX2" fmla="*/ 2426033 w 2464816"/>
                        <a:gd name="connsiteY2" fmla="*/ 393281 h 1426982"/>
                        <a:gd name="connsiteX3" fmla="*/ 1783513 w 2464816"/>
                        <a:gd name="connsiteY3" fmla="*/ 22395 h 1426982"/>
                        <a:gd name="connsiteX4" fmla="*/ 1621577 w 2464816"/>
                        <a:gd name="connsiteY4" fmla="*/ 17172 h 1426982"/>
                        <a:gd name="connsiteX5" fmla="*/ 28336 w 2464816"/>
                        <a:gd name="connsiteY5" fmla="*/ 941773 h 1426982"/>
                        <a:gd name="connsiteX6" fmla="*/ 38784 w 2464816"/>
                        <a:gd name="connsiteY6" fmla="*/ 1035801 h 1426982"/>
                        <a:gd name="connsiteX7" fmla="*/ 681304 w 2464816"/>
                        <a:gd name="connsiteY7" fmla="*/ 1406686 h 1426982"/>
                        <a:gd name="connsiteX8" fmla="*/ 843240 w 2464816"/>
                        <a:gd name="connsiteY8" fmla="*/ 1411910 h 1426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4816" h="1426982">
                          <a:moveTo>
                            <a:pt x="843240" y="1411910"/>
                          </a:moveTo>
                          <a:lnTo>
                            <a:pt x="2436480" y="487308"/>
                          </a:lnTo>
                          <a:cubicBezTo>
                            <a:pt x="2478270" y="461189"/>
                            <a:pt x="2473046" y="424623"/>
                            <a:pt x="2426033" y="393281"/>
                          </a:cubicBezTo>
                          <a:lnTo>
                            <a:pt x="1783513" y="22395"/>
                          </a:lnTo>
                          <a:cubicBezTo>
                            <a:pt x="1736499" y="-3723"/>
                            <a:pt x="1663367" y="-8947"/>
                            <a:pt x="1621577" y="17172"/>
                          </a:cubicBezTo>
                          <a:lnTo>
                            <a:pt x="28336" y="941773"/>
                          </a:lnTo>
                          <a:cubicBezTo>
                            <a:pt x="-13454" y="967892"/>
                            <a:pt x="-8230" y="1004458"/>
                            <a:pt x="38784" y="1035801"/>
                          </a:cubicBezTo>
                          <a:lnTo>
                            <a:pt x="681304" y="1406686"/>
                          </a:lnTo>
                          <a:cubicBezTo>
                            <a:pt x="728318" y="1432805"/>
                            <a:pt x="801450" y="1432805"/>
                            <a:pt x="843240" y="141191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14" name="Drawing 1">
                      <a:extLst>
                        <a:ext uri="{FF2B5EF4-FFF2-40B4-BE49-F238E27FC236}">
                          <a16:creationId xmlns:a16="http://schemas.microsoft.com/office/drawing/2014/main" id="{854C3740-8608-4733-A900-11D6FC2D699C}"/>
                        </a:ext>
                      </a:extLst>
                    </p:cNvPr>
                    <p:cNvGrpSpPr/>
                    <p:nvPr/>
                  </p:nvGrpSpPr>
                  <p:grpSpPr>
                    <a:xfrm>
                      <a:off x="14098829" y="930420"/>
                      <a:ext cx="1141386" cy="651661"/>
                      <a:chOff x="14098829" y="930420"/>
                      <a:chExt cx="1141386" cy="651661"/>
                    </a:xfrm>
                    <a:solidFill>
                      <a:srgbClr val="000000"/>
                    </a:solidFill>
                  </p:grpSpPr>
                  <p:sp>
                    <p:nvSpPr>
                      <p:cNvPr id="15" name="Polyline: figure 14">
                        <a:extLst>
                          <a:ext uri="{FF2B5EF4-FFF2-40B4-BE49-F238E27FC236}">
                            <a16:creationId xmlns:a16="http://schemas.microsoft.com/office/drawing/2014/main" id="{310E0722-84B0-4EB5-84C2-EB27569D90B0}"/>
                          </a:ext>
                        </a:extLst>
                      </p:cNvPr>
                      <p:cNvSpPr/>
                      <p:nvPr/>
                    </p:nvSpPr>
                    <p:spPr>
                      <a:xfrm>
                        <a:off x="15028654" y="930420"/>
                        <a:ext cx="211561" cy="118840"/>
                      </a:xfrm>
                      <a:custGeom>
                        <a:avLst/>
                        <a:gdLst>
                          <a:gd name="connsiteX0" fmla="*/ 113616 w 211561"/>
                          <a:gd name="connsiteY0" fmla="*/ 118840 h 118840"/>
                          <a:gd name="connsiteX1" fmla="*/ 207644 w 211561"/>
                          <a:gd name="connsiteY1" fmla="*/ 66603 h 118840"/>
                          <a:gd name="connsiteX2" fmla="*/ 207644 w 211561"/>
                          <a:gd name="connsiteY2" fmla="*/ 56155 h 118840"/>
                          <a:gd name="connsiteX3" fmla="*/ 118840 w 211561"/>
                          <a:gd name="connsiteY3" fmla="*/ 3918 h 118840"/>
                          <a:gd name="connsiteX4" fmla="*/ 97945 w 211561"/>
                          <a:gd name="connsiteY4" fmla="*/ 3918 h 118840"/>
                          <a:gd name="connsiteX5" fmla="*/ 3917 w 211561"/>
                          <a:gd name="connsiteY5" fmla="*/ 56155 h 118840"/>
                          <a:gd name="connsiteX6" fmla="*/ 3917 w 211561"/>
                          <a:gd name="connsiteY6" fmla="*/ 66603 h 118840"/>
                          <a:gd name="connsiteX7" fmla="*/ 92721 w 211561"/>
                          <a:gd name="connsiteY7" fmla="*/ 118840 h 118840"/>
                          <a:gd name="connsiteX8" fmla="*/ 113616 w 211561"/>
                          <a:gd name="connsiteY8" fmla="*/ 118840 h 11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61" h="118840">
                            <a:moveTo>
                              <a:pt x="113616" y="118840"/>
                            </a:moveTo>
                            <a:lnTo>
                              <a:pt x="207644" y="66603"/>
                            </a:lnTo>
                            <a:cubicBezTo>
                              <a:pt x="212867" y="61379"/>
                              <a:pt x="212867" y="56155"/>
                              <a:pt x="207644" y="56155"/>
                            </a:cubicBezTo>
                            <a:lnTo>
                              <a:pt x="118840" y="3918"/>
                            </a:lnTo>
                            <a:cubicBezTo>
                              <a:pt x="113616" y="-1306"/>
                              <a:pt x="103169" y="-1306"/>
                              <a:pt x="97945" y="3918"/>
                            </a:cubicBezTo>
                            <a:lnTo>
                              <a:pt x="3917" y="56155"/>
                            </a:lnTo>
                            <a:cubicBezTo>
                              <a:pt x="-1306" y="61379"/>
                              <a:pt x="-1306" y="66603"/>
                              <a:pt x="3917" y="66603"/>
                            </a:cubicBezTo>
                            <a:lnTo>
                              <a:pt x="92721" y="118840"/>
                            </a:lnTo>
                            <a:cubicBezTo>
                              <a:pt x="97945" y="118840"/>
                              <a:pt x="108392" y="118840"/>
                              <a:pt x="113616" y="11884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6" name="Polyline: figure 15">
                        <a:extLst>
                          <a:ext uri="{FF2B5EF4-FFF2-40B4-BE49-F238E27FC236}">
                            <a16:creationId xmlns:a16="http://schemas.microsoft.com/office/drawing/2014/main" id="{F5712D85-ABA2-401A-BD3A-5A35816F1200}"/>
                          </a:ext>
                        </a:extLst>
                      </p:cNvPr>
                      <p:cNvSpPr/>
                      <p:nvPr/>
                    </p:nvSpPr>
                    <p:spPr>
                      <a:xfrm>
                        <a:off x="14720453" y="1108027"/>
                        <a:ext cx="211561" cy="118840"/>
                      </a:xfrm>
                      <a:custGeom>
                        <a:avLst/>
                        <a:gdLst>
                          <a:gd name="connsiteX0" fmla="*/ 113616 w 211561"/>
                          <a:gd name="connsiteY0" fmla="*/ 118840 h 118840"/>
                          <a:gd name="connsiteX1" fmla="*/ 207644 w 211561"/>
                          <a:gd name="connsiteY1" fmla="*/ 66603 h 118840"/>
                          <a:gd name="connsiteX2" fmla="*/ 207644 w 211561"/>
                          <a:gd name="connsiteY2" fmla="*/ 56155 h 118840"/>
                          <a:gd name="connsiteX3" fmla="*/ 118840 w 211561"/>
                          <a:gd name="connsiteY3" fmla="*/ 3918 h 118840"/>
                          <a:gd name="connsiteX4" fmla="*/ 97945 w 211561"/>
                          <a:gd name="connsiteY4" fmla="*/ 3918 h 118840"/>
                          <a:gd name="connsiteX5" fmla="*/ 3918 w 211561"/>
                          <a:gd name="connsiteY5" fmla="*/ 56155 h 118840"/>
                          <a:gd name="connsiteX6" fmla="*/ 3918 w 211561"/>
                          <a:gd name="connsiteY6" fmla="*/ 66603 h 118840"/>
                          <a:gd name="connsiteX7" fmla="*/ 92721 w 211561"/>
                          <a:gd name="connsiteY7" fmla="*/ 118840 h 118840"/>
                          <a:gd name="connsiteX8" fmla="*/ 113616 w 211561"/>
                          <a:gd name="connsiteY8" fmla="*/ 118840 h 11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61" h="118840">
                            <a:moveTo>
                              <a:pt x="113616" y="118840"/>
                            </a:moveTo>
                            <a:lnTo>
                              <a:pt x="207644" y="66603"/>
                            </a:lnTo>
                            <a:cubicBezTo>
                              <a:pt x="212868" y="61379"/>
                              <a:pt x="212868" y="56155"/>
                              <a:pt x="207644" y="56155"/>
                            </a:cubicBezTo>
                            <a:lnTo>
                              <a:pt x="118840" y="3918"/>
                            </a:lnTo>
                            <a:cubicBezTo>
                              <a:pt x="113616" y="-1306"/>
                              <a:pt x="103169" y="-1306"/>
                              <a:pt x="97945" y="3918"/>
                            </a:cubicBezTo>
                            <a:lnTo>
                              <a:pt x="3918" y="56155"/>
                            </a:lnTo>
                            <a:cubicBezTo>
                              <a:pt x="-1306" y="61379"/>
                              <a:pt x="-1306" y="66603"/>
                              <a:pt x="3918" y="66603"/>
                            </a:cubicBezTo>
                            <a:lnTo>
                              <a:pt x="92721" y="118840"/>
                            </a:lnTo>
                            <a:cubicBezTo>
                              <a:pt x="97945" y="118840"/>
                              <a:pt x="108393" y="118840"/>
                              <a:pt x="113616" y="11884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7" name="Polyline: figure 16">
                        <a:extLst>
                          <a:ext uri="{FF2B5EF4-FFF2-40B4-BE49-F238E27FC236}">
                            <a16:creationId xmlns:a16="http://schemas.microsoft.com/office/drawing/2014/main" id="{7A1CE310-3315-49D7-9D0D-35220190EBBD}"/>
                          </a:ext>
                        </a:extLst>
                      </p:cNvPr>
                      <p:cNvSpPr/>
                      <p:nvPr/>
                    </p:nvSpPr>
                    <p:spPr>
                      <a:xfrm>
                        <a:off x="14412253" y="1285634"/>
                        <a:ext cx="211561" cy="118840"/>
                      </a:xfrm>
                      <a:custGeom>
                        <a:avLst/>
                        <a:gdLst>
                          <a:gd name="connsiteX0" fmla="*/ 113616 w 211561"/>
                          <a:gd name="connsiteY0" fmla="*/ 118840 h 118840"/>
                          <a:gd name="connsiteX1" fmla="*/ 207644 w 211561"/>
                          <a:gd name="connsiteY1" fmla="*/ 66603 h 118840"/>
                          <a:gd name="connsiteX2" fmla="*/ 207644 w 211561"/>
                          <a:gd name="connsiteY2" fmla="*/ 56155 h 118840"/>
                          <a:gd name="connsiteX3" fmla="*/ 118840 w 211561"/>
                          <a:gd name="connsiteY3" fmla="*/ 3918 h 118840"/>
                          <a:gd name="connsiteX4" fmla="*/ 97945 w 211561"/>
                          <a:gd name="connsiteY4" fmla="*/ 3918 h 118840"/>
                          <a:gd name="connsiteX5" fmla="*/ 3917 w 211561"/>
                          <a:gd name="connsiteY5" fmla="*/ 56155 h 118840"/>
                          <a:gd name="connsiteX6" fmla="*/ 3917 w 211561"/>
                          <a:gd name="connsiteY6" fmla="*/ 66603 h 118840"/>
                          <a:gd name="connsiteX7" fmla="*/ 92722 w 211561"/>
                          <a:gd name="connsiteY7" fmla="*/ 118840 h 118840"/>
                          <a:gd name="connsiteX8" fmla="*/ 113616 w 211561"/>
                          <a:gd name="connsiteY8" fmla="*/ 118840 h 11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61" h="118840">
                            <a:moveTo>
                              <a:pt x="113616" y="118840"/>
                            </a:moveTo>
                            <a:lnTo>
                              <a:pt x="207644" y="66603"/>
                            </a:lnTo>
                            <a:cubicBezTo>
                              <a:pt x="212867" y="61379"/>
                              <a:pt x="212867" y="56155"/>
                              <a:pt x="207644" y="56155"/>
                            </a:cubicBezTo>
                            <a:lnTo>
                              <a:pt x="118840" y="3918"/>
                            </a:lnTo>
                            <a:cubicBezTo>
                              <a:pt x="113616" y="-1306"/>
                              <a:pt x="103169" y="-1306"/>
                              <a:pt x="97945" y="3918"/>
                            </a:cubicBezTo>
                            <a:lnTo>
                              <a:pt x="3917" y="56155"/>
                            </a:lnTo>
                            <a:cubicBezTo>
                              <a:pt x="-1306" y="61379"/>
                              <a:pt x="-1306" y="66603"/>
                              <a:pt x="3917" y="66603"/>
                            </a:cubicBezTo>
                            <a:lnTo>
                              <a:pt x="92722" y="118840"/>
                            </a:lnTo>
                            <a:cubicBezTo>
                              <a:pt x="97945" y="118840"/>
                              <a:pt x="103169" y="118840"/>
                              <a:pt x="113616" y="118840"/>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8" name="Polyline: figure 17">
                        <a:extLst>
                          <a:ext uri="{FF2B5EF4-FFF2-40B4-BE49-F238E27FC236}">
                            <a16:creationId xmlns:a16="http://schemas.microsoft.com/office/drawing/2014/main" id="{1BB9177D-E58E-4329-BFD2-251E360DBFFE}"/>
                          </a:ext>
                        </a:extLst>
                      </p:cNvPr>
                      <p:cNvSpPr/>
                      <p:nvPr/>
                    </p:nvSpPr>
                    <p:spPr>
                      <a:xfrm>
                        <a:off x="14098829" y="1463241"/>
                        <a:ext cx="211561" cy="118840"/>
                      </a:xfrm>
                      <a:custGeom>
                        <a:avLst/>
                        <a:gdLst>
                          <a:gd name="connsiteX0" fmla="*/ 113616 w 211561"/>
                          <a:gd name="connsiteY0" fmla="*/ 118840 h 118840"/>
                          <a:gd name="connsiteX1" fmla="*/ 207644 w 211561"/>
                          <a:gd name="connsiteY1" fmla="*/ 66603 h 118840"/>
                          <a:gd name="connsiteX2" fmla="*/ 207644 w 211561"/>
                          <a:gd name="connsiteY2" fmla="*/ 56155 h 118840"/>
                          <a:gd name="connsiteX3" fmla="*/ 118840 w 211561"/>
                          <a:gd name="connsiteY3" fmla="*/ 3918 h 118840"/>
                          <a:gd name="connsiteX4" fmla="*/ 97945 w 211561"/>
                          <a:gd name="connsiteY4" fmla="*/ 3918 h 118840"/>
                          <a:gd name="connsiteX5" fmla="*/ 3917 w 211561"/>
                          <a:gd name="connsiteY5" fmla="*/ 56155 h 118840"/>
                          <a:gd name="connsiteX6" fmla="*/ 3917 w 211561"/>
                          <a:gd name="connsiteY6" fmla="*/ 66603 h 118840"/>
                          <a:gd name="connsiteX7" fmla="*/ 92722 w 211561"/>
                          <a:gd name="connsiteY7" fmla="*/ 118840 h 118840"/>
                          <a:gd name="connsiteX8" fmla="*/ 113616 w 211561"/>
                          <a:gd name="connsiteY8" fmla="*/ 118840 h 11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61" h="118840">
                            <a:moveTo>
                              <a:pt x="113616" y="118840"/>
                            </a:moveTo>
                            <a:lnTo>
                              <a:pt x="207644" y="66603"/>
                            </a:lnTo>
                            <a:cubicBezTo>
                              <a:pt x="212867" y="61379"/>
                              <a:pt x="212867" y="56155"/>
                              <a:pt x="207644" y="56155"/>
                            </a:cubicBezTo>
                            <a:lnTo>
                              <a:pt x="118840" y="3918"/>
                            </a:lnTo>
                            <a:cubicBezTo>
                              <a:pt x="113616" y="-1306"/>
                              <a:pt x="103169" y="-1306"/>
                              <a:pt x="97945" y="3918"/>
                            </a:cubicBezTo>
                            <a:lnTo>
                              <a:pt x="3917" y="56155"/>
                            </a:lnTo>
                            <a:cubicBezTo>
                              <a:pt x="-1306" y="61379"/>
                              <a:pt x="-1306" y="66603"/>
                              <a:pt x="3917" y="66603"/>
                            </a:cubicBezTo>
                            <a:lnTo>
                              <a:pt x="92722" y="118840"/>
                            </a:lnTo>
                            <a:cubicBezTo>
                              <a:pt x="103169" y="118840"/>
                              <a:pt x="108392" y="118840"/>
                              <a:pt x="113616" y="11884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sp>
                  <p:nvSpPr>
                    <p:cNvPr id="19" name="Polyline: figure 18">
                      <a:extLst>
                        <a:ext uri="{FF2B5EF4-FFF2-40B4-BE49-F238E27FC236}">
                          <a16:creationId xmlns:a16="http://schemas.microsoft.com/office/drawing/2014/main" id="{46886340-B8EC-4BC2-8773-92A877F4E814}"/>
                        </a:ext>
                      </a:extLst>
                    </p:cNvPr>
                    <p:cNvSpPr/>
                    <p:nvPr/>
                  </p:nvSpPr>
                  <p:spPr>
                    <a:xfrm>
                      <a:off x="13436034" y="525385"/>
                      <a:ext cx="2465896" cy="1025353"/>
                    </a:xfrm>
                    <a:custGeom>
                      <a:avLst/>
                      <a:gdLst>
                        <a:gd name="connsiteX0" fmla="*/ 2437560 w 2465896"/>
                        <a:gd name="connsiteY0" fmla="*/ 482084 h 1025353"/>
                        <a:gd name="connsiteX1" fmla="*/ 2437560 w 2465896"/>
                        <a:gd name="connsiteY1" fmla="*/ 482084 h 1025353"/>
                        <a:gd name="connsiteX2" fmla="*/ 2427113 w 2465896"/>
                        <a:gd name="connsiteY2" fmla="*/ 476861 h 1025353"/>
                        <a:gd name="connsiteX3" fmla="*/ 1784592 w 2465896"/>
                        <a:gd name="connsiteY3" fmla="*/ 105975 h 1025353"/>
                        <a:gd name="connsiteX4" fmla="*/ 1622656 w 2465896"/>
                        <a:gd name="connsiteY4" fmla="*/ 100752 h 1025353"/>
                        <a:gd name="connsiteX5" fmla="*/ 29416 w 2465896"/>
                        <a:gd name="connsiteY5" fmla="*/ 1025353 h 1025353"/>
                        <a:gd name="connsiteX6" fmla="*/ 29416 w 2465896"/>
                        <a:gd name="connsiteY6" fmla="*/ 941774 h 1025353"/>
                        <a:gd name="connsiteX7" fmla="*/ 1622656 w 2465896"/>
                        <a:gd name="connsiteY7" fmla="*/ 17172 h 1025353"/>
                        <a:gd name="connsiteX8" fmla="*/ 1784592 w 2465896"/>
                        <a:gd name="connsiteY8" fmla="*/ 22396 h 1025353"/>
                        <a:gd name="connsiteX9" fmla="*/ 2427113 w 2465896"/>
                        <a:gd name="connsiteY9" fmla="*/ 393281 h 1025353"/>
                        <a:gd name="connsiteX10" fmla="*/ 2437560 w 2465896"/>
                        <a:gd name="connsiteY10" fmla="*/ 482084 h 102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5896" h="1025353">
                          <a:moveTo>
                            <a:pt x="2437560" y="482084"/>
                          </a:moveTo>
                          <a:lnTo>
                            <a:pt x="2437560" y="482084"/>
                          </a:lnTo>
                          <a:cubicBezTo>
                            <a:pt x="2432336" y="482084"/>
                            <a:pt x="2427113" y="476861"/>
                            <a:pt x="2427113" y="476861"/>
                          </a:cubicBezTo>
                          <a:lnTo>
                            <a:pt x="1784592" y="105975"/>
                          </a:lnTo>
                          <a:cubicBezTo>
                            <a:pt x="1737578" y="79857"/>
                            <a:pt x="1664446" y="74633"/>
                            <a:pt x="1622656" y="100752"/>
                          </a:cubicBezTo>
                          <a:lnTo>
                            <a:pt x="29416" y="1025353"/>
                          </a:lnTo>
                          <a:cubicBezTo>
                            <a:pt x="-7150" y="999235"/>
                            <a:pt x="-12374" y="962668"/>
                            <a:pt x="29416" y="941774"/>
                          </a:cubicBezTo>
                          <a:lnTo>
                            <a:pt x="1622656" y="17172"/>
                          </a:lnTo>
                          <a:cubicBezTo>
                            <a:pt x="1664446" y="-8947"/>
                            <a:pt x="1737578" y="-3723"/>
                            <a:pt x="1784592" y="22396"/>
                          </a:cubicBezTo>
                          <a:lnTo>
                            <a:pt x="2427113" y="393281"/>
                          </a:lnTo>
                          <a:cubicBezTo>
                            <a:pt x="2474126" y="414176"/>
                            <a:pt x="2479350" y="455966"/>
                            <a:pt x="2437560" y="482084"/>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20" name="Drawing 1">
                  <a:extLst>
                    <a:ext uri="{FF2B5EF4-FFF2-40B4-BE49-F238E27FC236}">
                      <a16:creationId xmlns:a16="http://schemas.microsoft.com/office/drawing/2014/main" id="{854C3740-8608-4733-A900-11D6FC2D699C}"/>
                    </a:ext>
                  </a:extLst>
                </p:cNvPr>
                <p:cNvGrpSpPr/>
                <p:nvPr/>
              </p:nvGrpSpPr>
              <p:grpSpPr>
                <a:xfrm>
                  <a:off x="12734127" y="2416130"/>
                  <a:ext cx="1096985" cy="1112516"/>
                  <a:chOff x="12734127" y="2416130"/>
                  <a:chExt cx="1096985" cy="1112516"/>
                </a:xfrm>
                <a:solidFill>
                  <a:srgbClr val="000000"/>
                </a:solidFill>
              </p:grpSpPr>
              <p:sp>
                <p:nvSpPr>
                  <p:cNvPr id="21" name="Polyline: figure 20">
                    <a:extLst>
                      <a:ext uri="{FF2B5EF4-FFF2-40B4-BE49-F238E27FC236}">
                        <a16:creationId xmlns:a16="http://schemas.microsoft.com/office/drawing/2014/main" id="{4D084B71-4A19-4873-8AFE-5399B66FC015}"/>
                      </a:ext>
                    </a:extLst>
                  </p:cNvPr>
                  <p:cNvSpPr/>
                  <p:nvPr/>
                </p:nvSpPr>
                <p:spPr>
                  <a:xfrm>
                    <a:off x="12734127" y="2416130"/>
                    <a:ext cx="1096985" cy="1110932"/>
                  </a:xfrm>
                  <a:custGeom>
                    <a:avLst/>
                    <a:gdLst>
                      <a:gd name="connsiteX0" fmla="*/ 1002958 w 1096985"/>
                      <a:gd name="connsiteY0" fmla="*/ 1098735 h 1110932"/>
                      <a:gd name="connsiteX1" fmla="*/ 94027 w 1096985"/>
                      <a:gd name="connsiteY1" fmla="*/ 581585 h 1110932"/>
                      <a:gd name="connsiteX2" fmla="*/ 0 w 1096985"/>
                      <a:gd name="connsiteY2" fmla="*/ 403978 h 1110932"/>
                      <a:gd name="connsiteX3" fmla="*/ 0 w 1096985"/>
                      <a:gd name="connsiteY3" fmla="*/ 80106 h 1110932"/>
                      <a:gd name="connsiteX4" fmla="*/ 94027 w 1096985"/>
                      <a:gd name="connsiteY4" fmla="*/ 12197 h 1110932"/>
                      <a:gd name="connsiteX5" fmla="*/ 1002958 w 1096985"/>
                      <a:gd name="connsiteY5" fmla="*/ 529347 h 1110932"/>
                      <a:gd name="connsiteX6" fmla="*/ 1096985 w 1096985"/>
                      <a:gd name="connsiteY6" fmla="*/ 706954 h 1110932"/>
                      <a:gd name="connsiteX7" fmla="*/ 1096985 w 1096985"/>
                      <a:gd name="connsiteY7" fmla="*/ 1030826 h 1110932"/>
                      <a:gd name="connsiteX8" fmla="*/ 1002958 w 1096985"/>
                      <a:gd name="connsiteY8" fmla="*/ 1098735 h 111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85" h="1110932">
                        <a:moveTo>
                          <a:pt x="1002958" y="1098735"/>
                        </a:moveTo>
                        <a:lnTo>
                          <a:pt x="94027" y="581585"/>
                        </a:lnTo>
                        <a:cubicBezTo>
                          <a:pt x="41790" y="550242"/>
                          <a:pt x="0" y="471886"/>
                          <a:pt x="0" y="403978"/>
                        </a:cubicBezTo>
                        <a:lnTo>
                          <a:pt x="0" y="80106"/>
                        </a:lnTo>
                        <a:cubicBezTo>
                          <a:pt x="0" y="12197"/>
                          <a:pt x="41790" y="-19145"/>
                          <a:pt x="94027" y="12197"/>
                        </a:cubicBezTo>
                        <a:lnTo>
                          <a:pt x="1002958" y="529347"/>
                        </a:lnTo>
                        <a:cubicBezTo>
                          <a:pt x="1055195" y="560690"/>
                          <a:pt x="1096985" y="639046"/>
                          <a:pt x="1096985" y="706954"/>
                        </a:cubicBezTo>
                        <a:lnTo>
                          <a:pt x="1096985" y="1030826"/>
                        </a:lnTo>
                        <a:cubicBezTo>
                          <a:pt x="1096985" y="1098735"/>
                          <a:pt x="1055195" y="1130077"/>
                          <a:pt x="1002958" y="1098735"/>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2" name="Polyline: figure 21">
                    <a:extLst>
                      <a:ext uri="{FF2B5EF4-FFF2-40B4-BE49-F238E27FC236}">
                        <a16:creationId xmlns:a16="http://schemas.microsoft.com/office/drawing/2014/main" id="{8811DBBC-9212-4E8D-A883-CD40B814CE56}"/>
                      </a:ext>
                    </a:extLst>
                  </p:cNvPr>
                  <p:cNvSpPr/>
                  <p:nvPr/>
                </p:nvSpPr>
                <p:spPr>
                  <a:xfrm>
                    <a:off x="12743769" y="2417879"/>
                    <a:ext cx="1071671" cy="1110766"/>
                  </a:xfrm>
                  <a:custGeom>
                    <a:avLst/>
                    <a:gdLst>
                      <a:gd name="connsiteX0" fmla="*/ 42595 w 1071671"/>
                      <a:gd name="connsiteY0" fmla="*/ 0 h 1110766"/>
                      <a:gd name="connsiteX1" fmla="*/ 21701 w 1071671"/>
                      <a:gd name="connsiteY1" fmla="*/ 67909 h 1110766"/>
                      <a:gd name="connsiteX2" fmla="*/ 21701 w 1071671"/>
                      <a:gd name="connsiteY2" fmla="*/ 391780 h 1110766"/>
                      <a:gd name="connsiteX3" fmla="*/ 115728 w 1071671"/>
                      <a:gd name="connsiteY3" fmla="*/ 569388 h 1110766"/>
                      <a:gd name="connsiteX4" fmla="*/ 1024658 w 1071671"/>
                      <a:gd name="connsiteY4" fmla="*/ 1086538 h 1110766"/>
                      <a:gd name="connsiteX5" fmla="*/ 1071672 w 1071671"/>
                      <a:gd name="connsiteY5" fmla="*/ 1096985 h 1110766"/>
                      <a:gd name="connsiteX6" fmla="*/ 1003764 w 1071671"/>
                      <a:gd name="connsiteY6" fmla="*/ 1096985 h 1110766"/>
                      <a:gd name="connsiteX7" fmla="*/ 94833 w 1071671"/>
                      <a:gd name="connsiteY7" fmla="*/ 579835 h 1110766"/>
                      <a:gd name="connsiteX8" fmla="*/ 806 w 1071671"/>
                      <a:gd name="connsiteY8" fmla="*/ 402228 h 1110766"/>
                      <a:gd name="connsiteX9" fmla="*/ 806 w 1071671"/>
                      <a:gd name="connsiteY9" fmla="*/ 78356 h 1110766"/>
                      <a:gd name="connsiteX10" fmla="*/ 42595 w 1071671"/>
                      <a:gd name="connsiteY10" fmla="*/ 0 h 11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1671" h="1110766">
                        <a:moveTo>
                          <a:pt x="42595" y="0"/>
                        </a:moveTo>
                        <a:cubicBezTo>
                          <a:pt x="26924" y="15671"/>
                          <a:pt x="21701" y="36566"/>
                          <a:pt x="21701" y="67909"/>
                        </a:cubicBezTo>
                        <a:lnTo>
                          <a:pt x="21701" y="391780"/>
                        </a:lnTo>
                        <a:cubicBezTo>
                          <a:pt x="21701" y="459689"/>
                          <a:pt x="63491" y="538045"/>
                          <a:pt x="115728" y="569388"/>
                        </a:cubicBezTo>
                        <a:lnTo>
                          <a:pt x="1024658" y="1086538"/>
                        </a:lnTo>
                        <a:cubicBezTo>
                          <a:pt x="1040330" y="1096985"/>
                          <a:pt x="1056001" y="1096985"/>
                          <a:pt x="1071672" y="1096985"/>
                        </a:cubicBezTo>
                        <a:cubicBezTo>
                          <a:pt x="1056001" y="1112656"/>
                          <a:pt x="1029882" y="1117880"/>
                          <a:pt x="1003764" y="1096985"/>
                        </a:cubicBezTo>
                        <a:lnTo>
                          <a:pt x="94833" y="579835"/>
                        </a:lnTo>
                        <a:cubicBezTo>
                          <a:pt x="42595" y="548493"/>
                          <a:pt x="806" y="470136"/>
                          <a:pt x="806" y="402228"/>
                        </a:cubicBezTo>
                        <a:lnTo>
                          <a:pt x="806" y="78356"/>
                        </a:lnTo>
                        <a:cubicBezTo>
                          <a:pt x="-4418" y="31343"/>
                          <a:pt x="16477" y="5224"/>
                          <a:pt x="42595" y="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23" name="Drawing 1">
                    <a:extLst>
                      <a:ext uri="{FF2B5EF4-FFF2-40B4-BE49-F238E27FC236}">
                        <a16:creationId xmlns:a16="http://schemas.microsoft.com/office/drawing/2014/main" id="{854C3740-8608-4733-A900-11D6FC2D699C}"/>
                      </a:ext>
                    </a:extLst>
                  </p:cNvPr>
                  <p:cNvGrpSpPr/>
                  <p:nvPr/>
                </p:nvGrpSpPr>
                <p:grpSpPr>
                  <a:xfrm>
                    <a:off x="13084117" y="2812925"/>
                    <a:ext cx="402228" cy="353908"/>
                    <a:chOff x="13084117" y="2812925"/>
                    <a:chExt cx="402228" cy="353908"/>
                  </a:xfrm>
                  <a:solidFill>
                    <a:srgbClr val="000000"/>
                  </a:solidFill>
                </p:grpSpPr>
                <p:sp>
                  <p:nvSpPr>
                    <p:cNvPr id="24" name="Polyline: figure 23">
                      <a:extLst>
                        <a:ext uri="{FF2B5EF4-FFF2-40B4-BE49-F238E27FC236}">
                          <a16:creationId xmlns:a16="http://schemas.microsoft.com/office/drawing/2014/main" id="{08F09EE0-EE4D-46F0-8186-E87CCF6BCF6A}"/>
                        </a:ext>
                      </a:extLst>
                    </p:cNvPr>
                    <p:cNvSpPr/>
                    <p:nvPr/>
                  </p:nvSpPr>
                  <p:spPr>
                    <a:xfrm>
                      <a:off x="13360976" y="2974860"/>
                      <a:ext cx="125370" cy="191972"/>
                    </a:xfrm>
                    <a:custGeom>
                      <a:avLst/>
                      <a:gdLst>
                        <a:gd name="connsiteX0" fmla="*/ 104475 w 125370"/>
                        <a:gd name="connsiteY0" fmla="*/ 190013 h 191972"/>
                        <a:gd name="connsiteX1" fmla="*/ 20895 w 125370"/>
                        <a:gd name="connsiteY1" fmla="*/ 143000 h 191972"/>
                        <a:gd name="connsiteX2" fmla="*/ 0 w 125370"/>
                        <a:gd name="connsiteY2" fmla="*/ 106434 h 191972"/>
                        <a:gd name="connsiteX3" fmla="*/ 0 w 125370"/>
                        <a:gd name="connsiteY3" fmla="*/ 17630 h 191972"/>
                        <a:gd name="connsiteX4" fmla="*/ 20895 w 125370"/>
                        <a:gd name="connsiteY4" fmla="*/ 1959 h 191972"/>
                        <a:gd name="connsiteX5" fmla="*/ 104475 w 125370"/>
                        <a:gd name="connsiteY5" fmla="*/ 48973 h 191972"/>
                        <a:gd name="connsiteX6" fmla="*/ 125370 w 125370"/>
                        <a:gd name="connsiteY6" fmla="*/ 85539 h 191972"/>
                        <a:gd name="connsiteX7" fmla="*/ 125370 w 125370"/>
                        <a:gd name="connsiteY7" fmla="*/ 174342 h 191972"/>
                        <a:gd name="connsiteX8" fmla="*/ 104475 w 125370"/>
                        <a:gd name="connsiteY8" fmla="*/ 190013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70" h="191972">
                          <a:moveTo>
                            <a:pt x="104475" y="190013"/>
                          </a:moveTo>
                          <a:lnTo>
                            <a:pt x="20895" y="143000"/>
                          </a:lnTo>
                          <a:cubicBezTo>
                            <a:pt x="10447" y="137776"/>
                            <a:pt x="0" y="116881"/>
                            <a:pt x="0" y="106434"/>
                          </a:cubicBezTo>
                          <a:lnTo>
                            <a:pt x="0" y="17630"/>
                          </a:lnTo>
                          <a:cubicBezTo>
                            <a:pt x="0" y="1959"/>
                            <a:pt x="10447" y="-3265"/>
                            <a:pt x="20895" y="1959"/>
                          </a:cubicBezTo>
                          <a:lnTo>
                            <a:pt x="104475" y="48973"/>
                          </a:lnTo>
                          <a:cubicBezTo>
                            <a:pt x="114922" y="54196"/>
                            <a:pt x="125370" y="75091"/>
                            <a:pt x="125370" y="85539"/>
                          </a:cubicBezTo>
                          <a:lnTo>
                            <a:pt x="125370" y="174342"/>
                          </a:lnTo>
                          <a:cubicBezTo>
                            <a:pt x="125370" y="190013"/>
                            <a:pt x="114922" y="195237"/>
                            <a:pt x="104475" y="19001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50" name="Polyline: figure 349">
                      <a:extLst>
                        <a:ext uri="{FF2B5EF4-FFF2-40B4-BE49-F238E27FC236}">
                          <a16:creationId xmlns:a16="http://schemas.microsoft.com/office/drawing/2014/main" id="{2B23EF8B-75E8-42F4-81AB-A46AA46495C1}"/>
                        </a:ext>
                      </a:extLst>
                    </p:cNvPr>
                    <p:cNvSpPr/>
                    <p:nvPr/>
                  </p:nvSpPr>
                  <p:spPr>
                    <a:xfrm>
                      <a:off x="13084117" y="2812925"/>
                      <a:ext cx="125370" cy="191972"/>
                    </a:xfrm>
                    <a:custGeom>
                      <a:avLst/>
                      <a:gdLst>
                        <a:gd name="connsiteX0" fmla="*/ 104475 w 125370"/>
                        <a:gd name="connsiteY0" fmla="*/ 190013 h 191972"/>
                        <a:gd name="connsiteX1" fmla="*/ 20895 w 125370"/>
                        <a:gd name="connsiteY1" fmla="*/ 143000 h 191972"/>
                        <a:gd name="connsiteX2" fmla="*/ 0 w 125370"/>
                        <a:gd name="connsiteY2" fmla="*/ 106434 h 191972"/>
                        <a:gd name="connsiteX3" fmla="*/ 0 w 125370"/>
                        <a:gd name="connsiteY3" fmla="*/ 17630 h 191972"/>
                        <a:gd name="connsiteX4" fmla="*/ 20895 w 125370"/>
                        <a:gd name="connsiteY4" fmla="*/ 1959 h 191972"/>
                        <a:gd name="connsiteX5" fmla="*/ 104475 w 125370"/>
                        <a:gd name="connsiteY5" fmla="*/ 48972 h 191972"/>
                        <a:gd name="connsiteX6" fmla="*/ 125370 w 125370"/>
                        <a:gd name="connsiteY6" fmla="*/ 85539 h 191972"/>
                        <a:gd name="connsiteX7" fmla="*/ 125370 w 125370"/>
                        <a:gd name="connsiteY7" fmla="*/ 174342 h 191972"/>
                        <a:gd name="connsiteX8" fmla="*/ 104475 w 125370"/>
                        <a:gd name="connsiteY8" fmla="*/ 190013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70" h="191972">
                          <a:moveTo>
                            <a:pt x="104475" y="190013"/>
                          </a:moveTo>
                          <a:lnTo>
                            <a:pt x="20895" y="143000"/>
                          </a:lnTo>
                          <a:cubicBezTo>
                            <a:pt x="10448" y="137776"/>
                            <a:pt x="0" y="116881"/>
                            <a:pt x="0" y="106434"/>
                          </a:cubicBezTo>
                          <a:lnTo>
                            <a:pt x="0" y="17630"/>
                          </a:lnTo>
                          <a:cubicBezTo>
                            <a:pt x="0" y="1959"/>
                            <a:pt x="10448" y="-3265"/>
                            <a:pt x="20895" y="1959"/>
                          </a:cubicBezTo>
                          <a:lnTo>
                            <a:pt x="104475" y="48972"/>
                          </a:lnTo>
                          <a:cubicBezTo>
                            <a:pt x="114923" y="54196"/>
                            <a:pt x="125370" y="75091"/>
                            <a:pt x="125370" y="85539"/>
                          </a:cubicBezTo>
                          <a:lnTo>
                            <a:pt x="125370" y="174342"/>
                          </a:lnTo>
                          <a:cubicBezTo>
                            <a:pt x="120146" y="190013"/>
                            <a:pt x="114923" y="195237"/>
                            <a:pt x="104475" y="190013"/>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351" name="Drawing 1">
                  <a:extLst>
                    <a:ext uri="{FF2B5EF4-FFF2-40B4-BE49-F238E27FC236}">
                      <a16:creationId xmlns:a16="http://schemas.microsoft.com/office/drawing/2014/main" id="{854C3740-8608-4733-A900-11D6FC2D699C}"/>
                    </a:ext>
                  </a:extLst>
                </p:cNvPr>
                <p:cNvGrpSpPr/>
                <p:nvPr/>
              </p:nvGrpSpPr>
              <p:grpSpPr>
                <a:xfrm>
                  <a:off x="12734127" y="4758114"/>
                  <a:ext cx="1096985" cy="1111446"/>
                  <a:chOff x="12734127" y="4758114"/>
                  <a:chExt cx="1096985" cy="1111446"/>
                </a:xfrm>
                <a:solidFill>
                  <a:srgbClr val="000000"/>
                </a:solidFill>
              </p:grpSpPr>
              <p:sp>
                <p:nvSpPr>
                  <p:cNvPr id="352" name="Polyline: figure 351">
                    <a:extLst>
                      <a:ext uri="{FF2B5EF4-FFF2-40B4-BE49-F238E27FC236}">
                        <a16:creationId xmlns:a16="http://schemas.microsoft.com/office/drawing/2014/main" id="{CF1FE1B1-7D5E-4024-B293-83156408EAA4}"/>
                      </a:ext>
                    </a:extLst>
                  </p:cNvPr>
                  <p:cNvSpPr/>
                  <p:nvPr/>
                </p:nvSpPr>
                <p:spPr>
                  <a:xfrm>
                    <a:off x="12734127" y="4761588"/>
                    <a:ext cx="1096985" cy="1107971"/>
                  </a:xfrm>
                  <a:custGeom>
                    <a:avLst/>
                    <a:gdLst>
                      <a:gd name="connsiteX0" fmla="*/ 1002958 w 1096985"/>
                      <a:gd name="connsiteY0" fmla="*/ 1098735 h 1107971"/>
                      <a:gd name="connsiteX1" fmla="*/ 94027 w 1096985"/>
                      <a:gd name="connsiteY1" fmla="*/ 581585 h 1107971"/>
                      <a:gd name="connsiteX2" fmla="*/ 0 w 1096985"/>
                      <a:gd name="connsiteY2" fmla="*/ 403978 h 1107971"/>
                      <a:gd name="connsiteX3" fmla="*/ 0 w 1096985"/>
                      <a:gd name="connsiteY3" fmla="*/ 80106 h 1107971"/>
                      <a:gd name="connsiteX4" fmla="*/ 94027 w 1096985"/>
                      <a:gd name="connsiteY4" fmla="*/ 12197 h 1107971"/>
                      <a:gd name="connsiteX5" fmla="*/ 1002958 w 1096985"/>
                      <a:gd name="connsiteY5" fmla="*/ 529347 h 1107971"/>
                      <a:gd name="connsiteX6" fmla="*/ 1096985 w 1096985"/>
                      <a:gd name="connsiteY6" fmla="*/ 706954 h 1107971"/>
                      <a:gd name="connsiteX7" fmla="*/ 1096985 w 1096985"/>
                      <a:gd name="connsiteY7" fmla="*/ 1030826 h 1107971"/>
                      <a:gd name="connsiteX8" fmla="*/ 1002958 w 1096985"/>
                      <a:gd name="connsiteY8" fmla="*/ 1098735 h 11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85" h="1107971">
                        <a:moveTo>
                          <a:pt x="1002958" y="1098735"/>
                        </a:moveTo>
                        <a:lnTo>
                          <a:pt x="94027" y="581585"/>
                        </a:lnTo>
                        <a:cubicBezTo>
                          <a:pt x="41790" y="550242"/>
                          <a:pt x="0" y="471886"/>
                          <a:pt x="0" y="403978"/>
                        </a:cubicBezTo>
                        <a:lnTo>
                          <a:pt x="0" y="80106"/>
                        </a:lnTo>
                        <a:cubicBezTo>
                          <a:pt x="0" y="12197"/>
                          <a:pt x="41790" y="-19145"/>
                          <a:pt x="94027" y="12197"/>
                        </a:cubicBezTo>
                        <a:lnTo>
                          <a:pt x="1002958" y="529347"/>
                        </a:lnTo>
                        <a:cubicBezTo>
                          <a:pt x="1055195" y="560690"/>
                          <a:pt x="1096985" y="639046"/>
                          <a:pt x="1096985" y="706954"/>
                        </a:cubicBezTo>
                        <a:lnTo>
                          <a:pt x="1096985" y="1030826"/>
                        </a:lnTo>
                        <a:cubicBezTo>
                          <a:pt x="1096985" y="1093511"/>
                          <a:pt x="1055195" y="1124853"/>
                          <a:pt x="1002958" y="1098735"/>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53" name="Polyline: figure 352">
                    <a:extLst>
                      <a:ext uri="{FF2B5EF4-FFF2-40B4-BE49-F238E27FC236}">
                        <a16:creationId xmlns:a16="http://schemas.microsoft.com/office/drawing/2014/main" id="{2C6DA6C9-DE97-4AB4-8244-1A4A6FA99E5B}"/>
                      </a:ext>
                    </a:extLst>
                  </p:cNvPr>
                  <p:cNvSpPr/>
                  <p:nvPr/>
                </p:nvSpPr>
                <p:spPr>
                  <a:xfrm>
                    <a:off x="12743769" y="4758114"/>
                    <a:ext cx="1071671" cy="1110766"/>
                  </a:xfrm>
                  <a:custGeom>
                    <a:avLst/>
                    <a:gdLst>
                      <a:gd name="connsiteX0" fmla="*/ 42595 w 1071671"/>
                      <a:gd name="connsiteY0" fmla="*/ 0 h 1110766"/>
                      <a:gd name="connsiteX1" fmla="*/ 21701 w 1071671"/>
                      <a:gd name="connsiteY1" fmla="*/ 67909 h 1110766"/>
                      <a:gd name="connsiteX2" fmla="*/ 21701 w 1071671"/>
                      <a:gd name="connsiteY2" fmla="*/ 391780 h 1110766"/>
                      <a:gd name="connsiteX3" fmla="*/ 115728 w 1071671"/>
                      <a:gd name="connsiteY3" fmla="*/ 569388 h 1110766"/>
                      <a:gd name="connsiteX4" fmla="*/ 1024658 w 1071671"/>
                      <a:gd name="connsiteY4" fmla="*/ 1086538 h 1110766"/>
                      <a:gd name="connsiteX5" fmla="*/ 1071672 w 1071671"/>
                      <a:gd name="connsiteY5" fmla="*/ 1096985 h 1110766"/>
                      <a:gd name="connsiteX6" fmla="*/ 1003764 w 1071671"/>
                      <a:gd name="connsiteY6" fmla="*/ 1096985 h 1110766"/>
                      <a:gd name="connsiteX7" fmla="*/ 94833 w 1071671"/>
                      <a:gd name="connsiteY7" fmla="*/ 579835 h 1110766"/>
                      <a:gd name="connsiteX8" fmla="*/ 806 w 1071671"/>
                      <a:gd name="connsiteY8" fmla="*/ 402228 h 1110766"/>
                      <a:gd name="connsiteX9" fmla="*/ 806 w 1071671"/>
                      <a:gd name="connsiteY9" fmla="*/ 78356 h 1110766"/>
                      <a:gd name="connsiteX10" fmla="*/ 42595 w 1071671"/>
                      <a:gd name="connsiteY10" fmla="*/ 0 h 11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1671" h="1110766">
                        <a:moveTo>
                          <a:pt x="42595" y="0"/>
                        </a:moveTo>
                        <a:cubicBezTo>
                          <a:pt x="26924" y="15671"/>
                          <a:pt x="21701" y="36566"/>
                          <a:pt x="21701" y="67909"/>
                        </a:cubicBezTo>
                        <a:lnTo>
                          <a:pt x="21701" y="391780"/>
                        </a:lnTo>
                        <a:cubicBezTo>
                          <a:pt x="21701" y="459689"/>
                          <a:pt x="63491" y="538045"/>
                          <a:pt x="115728" y="569388"/>
                        </a:cubicBezTo>
                        <a:lnTo>
                          <a:pt x="1024658" y="1086538"/>
                        </a:lnTo>
                        <a:cubicBezTo>
                          <a:pt x="1040330" y="1096985"/>
                          <a:pt x="1056001" y="1096985"/>
                          <a:pt x="1071672" y="1096985"/>
                        </a:cubicBezTo>
                        <a:cubicBezTo>
                          <a:pt x="1056001" y="1112657"/>
                          <a:pt x="1029882" y="1117880"/>
                          <a:pt x="1003764" y="1096985"/>
                        </a:cubicBezTo>
                        <a:lnTo>
                          <a:pt x="94833" y="579835"/>
                        </a:lnTo>
                        <a:cubicBezTo>
                          <a:pt x="42595" y="548493"/>
                          <a:pt x="806" y="470136"/>
                          <a:pt x="806" y="402228"/>
                        </a:cubicBezTo>
                        <a:lnTo>
                          <a:pt x="806" y="78356"/>
                        </a:lnTo>
                        <a:cubicBezTo>
                          <a:pt x="-4418" y="36566"/>
                          <a:pt x="16477" y="5224"/>
                          <a:pt x="42595" y="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354" name="Drawing 1">
                    <a:extLst>
                      <a:ext uri="{FF2B5EF4-FFF2-40B4-BE49-F238E27FC236}">
                        <a16:creationId xmlns:a16="http://schemas.microsoft.com/office/drawing/2014/main" id="{854C3740-8608-4733-A900-11D6FC2D699C}"/>
                      </a:ext>
                    </a:extLst>
                  </p:cNvPr>
                  <p:cNvGrpSpPr/>
                  <p:nvPr/>
                </p:nvGrpSpPr>
                <p:grpSpPr>
                  <a:xfrm>
                    <a:off x="13084117" y="5158383"/>
                    <a:ext cx="402228" cy="350931"/>
                    <a:chOff x="13084117" y="5158383"/>
                    <a:chExt cx="402228" cy="350931"/>
                  </a:xfrm>
                  <a:solidFill>
                    <a:srgbClr val="000000"/>
                  </a:solidFill>
                </p:grpSpPr>
                <p:sp>
                  <p:nvSpPr>
                    <p:cNvPr id="355" name="Polyline: figure 354">
                      <a:extLst>
                        <a:ext uri="{FF2B5EF4-FFF2-40B4-BE49-F238E27FC236}">
                          <a16:creationId xmlns:a16="http://schemas.microsoft.com/office/drawing/2014/main" id="{C7B8A88B-78C8-44B0-B8B2-7B99FB33B6A2}"/>
                        </a:ext>
                      </a:extLst>
                    </p:cNvPr>
                    <p:cNvSpPr/>
                    <p:nvPr/>
                  </p:nvSpPr>
                  <p:spPr>
                    <a:xfrm>
                      <a:off x="13360976" y="5315095"/>
                      <a:ext cx="125370" cy="194218"/>
                    </a:xfrm>
                    <a:custGeom>
                      <a:avLst/>
                      <a:gdLst>
                        <a:gd name="connsiteX0" fmla="*/ 104475 w 125370"/>
                        <a:gd name="connsiteY0" fmla="*/ 190014 h 194218"/>
                        <a:gd name="connsiteX1" fmla="*/ 20895 w 125370"/>
                        <a:gd name="connsiteY1" fmla="*/ 143000 h 194218"/>
                        <a:gd name="connsiteX2" fmla="*/ 0 w 125370"/>
                        <a:gd name="connsiteY2" fmla="*/ 106434 h 194218"/>
                        <a:gd name="connsiteX3" fmla="*/ 0 w 125370"/>
                        <a:gd name="connsiteY3" fmla="*/ 17630 h 194218"/>
                        <a:gd name="connsiteX4" fmla="*/ 20895 w 125370"/>
                        <a:gd name="connsiteY4" fmla="*/ 1959 h 194218"/>
                        <a:gd name="connsiteX5" fmla="*/ 104475 w 125370"/>
                        <a:gd name="connsiteY5" fmla="*/ 48972 h 194218"/>
                        <a:gd name="connsiteX6" fmla="*/ 125370 w 125370"/>
                        <a:gd name="connsiteY6" fmla="*/ 85539 h 194218"/>
                        <a:gd name="connsiteX7" fmla="*/ 125370 w 125370"/>
                        <a:gd name="connsiteY7" fmla="*/ 174342 h 194218"/>
                        <a:gd name="connsiteX8" fmla="*/ 104475 w 125370"/>
                        <a:gd name="connsiteY8" fmla="*/ 190014 h 194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70" h="194218">
                          <a:moveTo>
                            <a:pt x="104475" y="190014"/>
                          </a:moveTo>
                          <a:lnTo>
                            <a:pt x="20895" y="143000"/>
                          </a:lnTo>
                          <a:cubicBezTo>
                            <a:pt x="10447" y="137776"/>
                            <a:pt x="0" y="116881"/>
                            <a:pt x="0" y="106434"/>
                          </a:cubicBezTo>
                          <a:lnTo>
                            <a:pt x="0" y="17630"/>
                          </a:lnTo>
                          <a:cubicBezTo>
                            <a:pt x="0" y="1959"/>
                            <a:pt x="10447" y="-3265"/>
                            <a:pt x="20895" y="1959"/>
                          </a:cubicBezTo>
                          <a:lnTo>
                            <a:pt x="104475" y="48972"/>
                          </a:lnTo>
                          <a:cubicBezTo>
                            <a:pt x="114922" y="54196"/>
                            <a:pt x="125370" y="75091"/>
                            <a:pt x="125370" y="85539"/>
                          </a:cubicBezTo>
                          <a:lnTo>
                            <a:pt x="125370" y="174342"/>
                          </a:lnTo>
                          <a:cubicBezTo>
                            <a:pt x="125370" y="190014"/>
                            <a:pt x="114922" y="200461"/>
                            <a:pt x="104475" y="190014"/>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56" name="Polyline: figure 355">
                      <a:extLst>
                        <a:ext uri="{FF2B5EF4-FFF2-40B4-BE49-F238E27FC236}">
                          <a16:creationId xmlns:a16="http://schemas.microsoft.com/office/drawing/2014/main" id="{4D570119-7AA0-4964-9D9D-2007DB2F224B}"/>
                        </a:ext>
                      </a:extLst>
                    </p:cNvPr>
                    <p:cNvSpPr/>
                    <p:nvPr/>
                  </p:nvSpPr>
                  <p:spPr>
                    <a:xfrm>
                      <a:off x="13084117" y="5158383"/>
                      <a:ext cx="125370" cy="191972"/>
                    </a:xfrm>
                    <a:custGeom>
                      <a:avLst/>
                      <a:gdLst>
                        <a:gd name="connsiteX0" fmla="*/ 104475 w 125370"/>
                        <a:gd name="connsiteY0" fmla="*/ 190014 h 191972"/>
                        <a:gd name="connsiteX1" fmla="*/ 20895 w 125370"/>
                        <a:gd name="connsiteY1" fmla="*/ 143000 h 191972"/>
                        <a:gd name="connsiteX2" fmla="*/ 0 w 125370"/>
                        <a:gd name="connsiteY2" fmla="*/ 106434 h 191972"/>
                        <a:gd name="connsiteX3" fmla="*/ 0 w 125370"/>
                        <a:gd name="connsiteY3" fmla="*/ 17630 h 191972"/>
                        <a:gd name="connsiteX4" fmla="*/ 20895 w 125370"/>
                        <a:gd name="connsiteY4" fmla="*/ 1959 h 191972"/>
                        <a:gd name="connsiteX5" fmla="*/ 104475 w 125370"/>
                        <a:gd name="connsiteY5" fmla="*/ 48972 h 191972"/>
                        <a:gd name="connsiteX6" fmla="*/ 125370 w 125370"/>
                        <a:gd name="connsiteY6" fmla="*/ 85539 h 191972"/>
                        <a:gd name="connsiteX7" fmla="*/ 125370 w 125370"/>
                        <a:gd name="connsiteY7" fmla="*/ 174342 h 191972"/>
                        <a:gd name="connsiteX8" fmla="*/ 104475 w 125370"/>
                        <a:gd name="connsiteY8" fmla="*/ 190014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70" h="191972">
                          <a:moveTo>
                            <a:pt x="104475" y="190014"/>
                          </a:moveTo>
                          <a:lnTo>
                            <a:pt x="20895" y="143000"/>
                          </a:lnTo>
                          <a:cubicBezTo>
                            <a:pt x="10448" y="137776"/>
                            <a:pt x="0" y="116881"/>
                            <a:pt x="0" y="106434"/>
                          </a:cubicBezTo>
                          <a:lnTo>
                            <a:pt x="0" y="17630"/>
                          </a:lnTo>
                          <a:cubicBezTo>
                            <a:pt x="0" y="1959"/>
                            <a:pt x="10448" y="-3265"/>
                            <a:pt x="20895" y="1959"/>
                          </a:cubicBezTo>
                          <a:lnTo>
                            <a:pt x="104475" y="48972"/>
                          </a:lnTo>
                          <a:cubicBezTo>
                            <a:pt x="114923" y="54196"/>
                            <a:pt x="125370" y="75091"/>
                            <a:pt x="125370" y="85539"/>
                          </a:cubicBezTo>
                          <a:lnTo>
                            <a:pt x="125370" y="174342"/>
                          </a:lnTo>
                          <a:cubicBezTo>
                            <a:pt x="120146" y="190014"/>
                            <a:pt x="114923" y="195237"/>
                            <a:pt x="104475" y="190014"/>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357" name="Drawing 1">
                  <a:extLst>
                    <a:ext uri="{FF2B5EF4-FFF2-40B4-BE49-F238E27FC236}">
                      <a16:creationId xmlns:a16="http://schemas.microsoft.com/office/drawing/2014/main" id="{854C3740-8608-4733-A900-11D6FC2D699C}"/>
                    </a:ext>
                  </a:extLst>
                </p:cNvPr>
                <p:cNvGrpSpPr/>
                <p:nvPr/>
              </p:nvGrpSpPr>
              <p:grpSpPr>
                <a:xfrm>
                  <a:off x="12734127" y="5928232"/>
                  <a:ext cx="1096985" cy="1114406"/>
                  <a:chOff x="12734127" y="5928232"/>
                  <a:chExt cx="1096985" cy="1114406"/>
                </a:xfrm>
                <a:solidFill>
                  <a:srgbClr val="000000"/>
                </a:solidFill>
              </p:grpSpPr>
              <p:sp>
                <p:nvSpPr>
                  <p:cNvPr id="358" name="Polyline: figure 357">
                    <a:extLst>
                      <a:ext uri="{FF2B5EF4-FFF2-40B4-BE49-F238E27FC236}">
                        <a16:creationId xmlns:a16="http://schemas.microsoft.com/office/drawing/2014/main" id="{62C97EC2-E689-4571-AAB9-74B1D5A58D1B}"/>
                      </a:ext>
                    </a:extLst>
                  </p:cNvPr>
                  <p:cNvSpPr/>
                  <p:nvPr/>
                </p:nvSpPr>
                <p:spPr>
                  <a:xfrm>
                    <a:off x="12734127" y="5931706"/>
                    <a:ext cx="1096985" cy="1110932"/>
                  </a:xfrm>
                  <a:custGeom>
                    <a:avLst/>
                    <a:gdLst>
                      <a:gd name="connsiteX0" fmla="*/ 1002958 w 1096985"/>
                      <a:gd name="connsiteY0" fmla="*/ 1098735 h 1110932"/>
                      <a:gd name="connsiteX1" fmla="*/ 94027 w 1096985"/>
                      <a:gd name="connsiteY1" fmla="*/ 581585 h 1110932"/>
                      <a:gd name="connsiteX2" fmla="*/ 0 w 1096985"/>
                      <a:gd name="connsiteY2" fmla="*/ 403978 h 1110932"/>
                      <a:gd name="connsiteX3" fmla="*/ 0 w 1096985"/>
                      <a:gd name="connsiteY3" fmla="*/ 80106 h 1110932"/>
                      <a:gd name="connsiteX4" fmla="*/ 94027 w 1096985"/>
                      <a:gd name="connsiteY4" fmla="*/ 12197 h 1110932"/>
                      <a:gd name="connsiteX5" fmla="*/ 1002958 w 1096985"/>
                      <a:gd name="connsiteY5" fmla="*/ 529347 h 1110932"/>
                      <a:gd name="connsiteX6" fmla="*/ 1096985 w 1096985"/>
                      <a:gd name="connsiteY6" fmla="*/ 706954 h 1110932"/>
                      <a:gd name="connsiteX7" fmla="*/ 1096985 w 1096985"/>
                      <a:gd name="connsiteY7" fmla="*/ 1030826 h 1110932"/>
                      <a:gd name="connsiteX8" fmla="*/ 1002958 w 1096985"/>
                      <a:gd name="connsiteY8" fmla="*/ 1098735 h 111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85" h="1110932">
                        <a:moveTo>
                          <a:pt x="1002958" y="1098735"/>
                        </a:moveTo>
                        <a:lnTo>
                          <a:pt x="94027" y="581585"/>
                        </a:lnTo>
                        <a:cubicBezTo>
                          <a:pt x="41790" y="550242"/>
                          <a:pt x="0" y="471886"/>
                          <a:pt x="0" y="403978"/>
                        </a:cubicBezTo>
                        <a:lnTo>
                          <a:pt x="0" y="80106"/>
                        </a:lnTo>
                        <a:cubicBezTo>
                          <a:pt x="0" y="12197"/>
                          <a:pt x="41790" y="-19145"/>
                          <a:pt x="94027" y="12197"/>
                        </a:cubicBezTo>
                        <a:lnTo>
                          <a:pt x="1002958" y="529347"/>
                        </a:lnTo>
                        <a:cubicBezTo>
                          <a:pt x="1055195" y="560690"/>
                          <a:pt x="1096985" y="639046"/>
                          <a:pt x="1096985" y="706954"/>
                        </a:cubicBezTo>
                        <a:lnTo>
                          <a:pt x="1096985" y="1030826"/>
                        </a:lnTo>
                        <a:cubicBezTo>
                          <a:pt x="1096985" y="1098735"/>
                          <a:pt x="1055195" y="1130077"/>
                          <a:pt x="1002958" y="1098735"/>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59" name="Polyline: figure 358">
                    <a:extLst>
                      <a:ext uri="{FF2B5EF4-FFF2-40B4-BE49-F238E27FC236}">
                        <a16:creationId xmlns:a16="http://schemas.microsoft.com/office/drawing/2014/main" id="{F4E2C27A-F293-4ECE-A163-10EC9078E30F}"/>
                      </a:ext>
                    </a:extLst>
                  </p:cNvPr>
                  <p:cNvSpPr/>
                  <p:nvPr/>
                </p:nvSpPr>
                <p:spPr>
                  <a:xfrm>
                    <a:off x="12743769" y="5928232"/>
                    <a:ext cx="1071671" cy="1110766"/>
                  </a:xfrm>
                  <a:custGeom>
                    <a:avLst/>
                    <a:gdLst>
                      <a:gd name="connsiteX0" fmla="*/ 42595 w 1071671"/>
                      <a:gd name="connsiteY0" fmla="*/ 0 h 1110766"/>
                      <a:gd name="connsiteX1" fmla="*/ 21701 w 1071671"/>
                      <a:gd name="connsiteY1" fmla="*/ 67909 h 1110766"/>
                      <a:gd name="connsiteX2" fmla="*/ 21701 w 1071671"/>
                      <a:gd name="connsiteY2" fmla="*/ 391780 h 1110766"/>
                      <a:gd name="connsiteX3" fmla="*/ 115728 w 1071671"/>
                      <a:gd name="connsiteY3" fmla="*/ 569388 h 1110766"/>
                      <a:gd name="connsiteX4" fmla="*/ 1024658 w 1071671"/>
                      <a:gd name="connsiteY4" fmla="*/ 1086538 h 1110766"/>
                      <a:gd name="connsiteX5" fmla="*/ 1071672 w 1071671"/>
                      <a:gd name="connsiteY5" fmla="*/ 1096985 h 1110766"/>
                      <a:gd name="connsiteX6" fmla="*/ 1003764 w 1071671"/>
                      <a:gd name="connsiteY6" fmla="*/ 1096985 h 1110766"/>
                      <a:gd name="connsiteX7" fmla="*/ 94833 w 1071671"/>
                      <a:gd name="connsiteY7" fmla="*/ 579835 h 1110766"/>
                      <a:gd name="connsiteX8" fmla="*/ 806 w 1071671"/>
                      <a:gd name="connsiteY8" fmla="*/ 402228 h 1110766"/>
                      <a:gd name="connsiteX9" fmla="*/ 806 w 1071671"/>
                      <a:gd name="connsiteY9" fmla="*/ 78356 h 1110766"/>
                      <a:gd name="connsiteX10" fmla="*/ 42595 w 1071671"/>
                      <a:gd name="connsiteY10" fmla="*/ 0 h 11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1671" h="1110766">
                        <a:moveTo>
                          <a:pt x="42595" y="0"/>
                        </a:moveTo>
                        <a:cubicBezTo>
                          <a:pt x="26924" y="15671"/>
                          <a:pt x="21701" y="36566"/>
                          <a:pt x="21701" y="67909"/>
                        </a:cubicBezTo>
                        <a:lnTo>
                          <a:pt x="21701" y="391780"/>
                        </a:lnTo>
                        <a:cubicBezTo>
                          <a:pt x="21701" y="459689"/>
                          <a:pt x="63491" y="538045"/>
                          <a:pt x="115728" y="569388"/>
                        </a:cubicBezTo>
                        <a:lnTo>
                          <a:pt x="1024658" y="1086538"/>
                        </a:lnTo>
                        <a:cubicBezTo>
                          <a:pt x="1040330" y="1096985"/>
                          <a:pt x="1056001" y="1096985"/>
                          <a:pt x="1071672" y="1096985"/>
                        </a:cubicBezTo>
                        <a:cubicBezTo>
                          <a:pt x="1056001" y="1112657"/>
                          <a:pt x="1029882" y="1117880"/>
                          <a:pt x="1003764" y="1096985"/>
                        </a:cubicBezTo>
                        <a:lnTo>
                          <a:pt x="94833" y="579835"/>
                        </a:lnTo>
                        <a:cubicBezTo>
                          <a:pt x="42595" y="548493"/>
                          <a:pt x="806" y="470136"/>
                          <a:pt x="806" y="402228"/>
                        </a:cubicBezTo>
                        <a:lnTo>
                          <a:pt x="806" y="78356"/>
                        </a:lnTo>
                        <a:cubicBezTo>
                          <a:pt x="-4418" y="36566"/>
                          <a:pt x="16477" y="5224"/>
                          <a:pt x="42595" y="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360" name="Drawing 1">
                    <a:extLst>
                      <a:ext uri="{FF2B5EF4-FFF2-40B4-BE49-F238E27FC236}">
                        <a16:creationId xmlns:a16="http://schemas.microsoft.com/office/drawing/2014/main" id="{854C3740-8608-4733-A900-11D6FC2D699C}"/>
                      </a:ext>
                    </a:extLst>
                  </p:cNvPr>
                  <p:cNvGrpSpPr/>
                  <p:nvPr/>
                </p:nvGrpSpPr>
                <p:grpSpPr>
                  <a:xfrm>
                    <a:off x="13084117" y="6328500"/>
                    <a:ext cx="402228" cy="353308"/>
                    <a:chOff x="13084117" y="6328500"/>
                    <a:chExt cx="402228" cy="353308"/>
                  </a:xfrm>
                  <a:solidFill>
                    <a:srgbClr val="000000"/>
                  </a:solidFill>
                </p:grpSpPr>
                <p:sp>
                  <p:nvSpPr>
                    <p:cNvPr id="361" name="Polyline: figure 360">
                      <a:extLst>
                        <a:ext uri="{FF2B5EF4-FFF2-40B4-BE49-F238E27FC236}">
                          <a16:creationId xmlns:a16="http://schemas.microsoft.com/office/drawing/2014/main" id="{FD3720E0-2EBD-41CD-816C-BEFEA2A3DE08}"/>
                        </a:ext>
                      </a:extLst>
                    </p:cNvPr>
                    <p:cNvSpPr/>
                    <p:nvPr/>
                  </p:nvSpPr>
                  <p:spPr>
                    <a:xfrm>
                      <a:off x="13360976" y="6485212"/>
                      <a:ext cx="125370" cy="196596"/>
                    </a:xfrm>
                    <a:custGeom>
                      <a:avLst/>
                      <a:gdLst>
                        <a:gd name="connsiteX0" fmla="*/ 104475 w 125370"/>
                        <a:gd name="connsiteY0" fmla="*/ 195237 h 196596"/>
                        <a:gd name="connsiteX1" fmla="*/ 20895 w 125370"/>
                        <a:gd name="connsiteY1" fmla="*/ 148224 h 196596"/>
                        <a:gd name="connsiteX2" fmla="*/ 0 w 125370"/>
                        <a:gd name="connsiteY2" fmla="*/ 111658 h 196596"/>
                        <a:gd name="connsiteX3" fmla="*/ 0 w 125370"/>
                        <a:gd name="connsiteY3" fmla="*/ 17630 h 196596"/>
                        <a:gd name="connsiteX4" fmla="*/ 20895 w 125370"/>
                        <a:gd name="connsiteY4" fmla="*/ 1959 h 196596"/>
                        <a:gd name="connsiteX5" fmla="*/ 104475 w 125370"/>
                        <a:gd name="connsiteY5" fmla="*/ 48973 h 196596"/>
                        <a:gd name="connsiteX6" fmla="*/ 125370 w 125370"/>
                        <a:gd name="connsiteY6" fmla="*/ 85539 h 196596"/>
                        <a:gd name="connsiteX7" fmla="*/ 125370 w 125370"/>
                        <a:gd name="connsiteY7" fmla="*/ 174342 h 196596"/>
                        <a:gd name="connsiteX8" fmla="*/ 104475 w 125370"/>
                        <a:gd name="connsiteY8" fmla="*/ 195237 h 19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70" h="196596">
                          <a:moveTo>
                            <a:pt x="104475" y="195237"/>
                          </a:moveTo>
                          <a:lnTo>
                            <a:pt x="20895" y="148224"/>
                          </a:lnTo>
                          <a:cubicBezTo>
                            <a:pt x="10447" y="143000"/>
                            <a:pt x="0" y="122105"/>
                            <a:pt x="0" y="111658"/>
                          </a:cubicBezTo>
                          <a:lnTo>
                            <a:pt x="0" y="17630"/>
                          </a:lnTo>
                          <a:cubicBezTo>
                            <a:pt x="0" y="1959"/>
                            <a:pt x="10447" y="-3265"/>
                            <a:pt x="20895" y="1959"/>
                          </a:cubicBezTo>
                          <a:lnTo>
                            <a:pt x="104475" y="48973"/>
                          </a:lnTo>
                          <a:cubicBezTo>
                            <a:pt x="114922" y="54196"/>
                            <a:pt x="125370" y="75091"/>
                            <a:pt x="125370" y="85539"/>
                          </a:cubicBezTo>
                          <a:lnTo>
                            <a:pt x="125370" y="174342"/>
                          </a:lnTo>
                          <a:cubicBezTo>
                            <a:pt x="125370" y="190014"/>
                            <a:pt x="114922" y="200461"/>
                            <a:pt x="104475" y="195237"/>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62" name="Polyline: figure 361">
                      <a:extLst>
                        <a:ext uri="{FF2B5EF4-FFF2-40B4-BE49-F238E27FC236}">
                          <a16:creationId xmlns:a16="http://schemas.microsoft.com/office/drawing/2014/main" id="{50968110-4B88-4A0F-97C6-0FB2D999BABC}"/>
                        </a:ext>
                      </a:extLst>
                    </p:cNvPr>
                    <p:cNvSpPr/>
                    <p:nvPr/>
                  </p:nvSpPr>
                  <p:spPr>
                    <a:xfrm>
                      <a:off x="13084117" y="6328500"/>
                      <a:ext cx="125370" cy="191972"/>
                    </a:xfrm>
                    <a:custGeom>
                      <a:avLst/>
                      <a:gdLst>
                        <a:gd name="connsiteX0" fmla="*/ 104475 w 125370"/>
                        <a:gd name="connsiteY0" fmla="*/ 190014 h 191972"/>
                        <a:gd name="connsiteX1" fmla="*/ 20895 w 125370"/>
                        <a:gd name="connsiteY1" fmla="*/ 143000 h 191972"/>
                        <a:gd name="connsiteX2" fmla="*/ 0 w 125370"/>
                        <a:gd name="connsiteY2" fmla="*/ 106434 h 191972"/>
                        <a:gd name="connsiteX3" fmla="*/ 0 w 125370"/>
                        <a:gd name="connsiteY3" fmla="*/ 17630 h 191972"/>
                        <a:gd name="connsiteX4" fmla="*/ 20895 w 125370"/>
                        <a:gd name="connsiteY4" fmla="*/ 1959 h 191972"/>
                        <a:gd name="connsiteX5" fmla="*/ 104475 w 125370"/>
                        <a:gd name="connsiteY5" fmla="*/ 48973 h 191972"/>
                        <a:gd name="connsiteX6" fmla="*/ 125370 w 125370"/>
                        <a:gd name="connsiteY6" fmla="*/ 85539 h 191972"/>
                        <a:gd name="connsiteX7" fmla="*/ 125370 w 125370"/>
                        <a:gd name="connsiteY7" fmla="*/ 174342 h 191972"/>
                        <a:gd name="connsiteX8" fmla="*/ 104475 w 125370"/>
                        <a:gd name="connsiteY8" fmla="*/ 190014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70" h="191972">
                          <a:moveTo>
                            <a:pt x="104475" y="190014"/>
                          </a:moveTo>
                          <a:lnTo>
                            <a:pt x="20895" y="143000"/>
                          </a:lnTo>
                          <a:cubicBezTo>
                            <a:pt x="10448" y="137776"/>
                            <a:pt x="0" y="116881"/>
                            <a:pt x="0" y="106434"/>
                          </a:cubicBezTo>
                          <a:lnTo>
                            <a:pt x="0" y="17630"/>
                          </a:lnTo>
                          <a:cubicBezTo>
                            <a:pt x="0" y="1959"/>
                            <a:pt x="10448" y="-3265"/>
                            <a:pt x="20895" y="1959"/>
                          </a:cubicBezTo>
                          <a:lnTo>
                            <a:pt x="104475" y="48973"/>
                          </a:lnTo>
                          <a:cubicBezTo>
                            <a:pt x="114923" y="54196"/>
                            <a:pt x="125370" y="75091"/>
                            <a:pt x="125370" y="85539"/>
                          </a:cubicBezTo>
                          <a:lnTo>
                            <a:pt x="125370" y="174342"/>
                          </a:lnTo>
                          <a:cubicBezTo>
                            <a:pt x="120146" y="190014"/>
                            <a:pt x="114923" y="195237"/>
                            <a:pt x="104475" y="190014"/>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363" name="Drawing 1">
                  <a:extLst>
                    <a:ext uri="{FF2B5EF4-FFF2-40B4-BE49-F238E27FC236}">
                      <a16:creationId xmlns:a16="http://schemas.microsoft.com/office/drawing/2014/main" id="{854C3740-8608-4733-A900-11D6FC2D699C}"/>
                    </a:ext>
                  </a:extLst>
                </p:cNvPr>
                <p:cNvGrpSpPr/>
                <p:nvPr/>
              </p:nvGrpSpPr>
              <p:grpSpPr>
                <a:xfrm>
                  <a:off x="12734127" y="3587997"/>
                  <a:ext cx="1096985" cy="1111446"/>
                  <a:chOff x="12734127" y="3587997"/>
                  <a:chExt cx="1096985" cy="1111446"/>
                </a:xfrm>
                <a:solidFill>
                  <a:srgbClr val="000000"/>
                </a:solidFill>
              </p:grpSpPr>
              <p:sp>
                <p:nvSpPr>
                  <p:cNvPr id="364" name="Polyline: figure 363">
                    <a:extLst>
                      <a:ext uri="{FF2B5EF4-FFF2-40B4-BE49-F238E27FC236}">
                        <a16:creationId xmlns:a16="http://schemas.microsoft.com/office/drawing/2014/main" id="{67FD64B1-5366-4B7B-AB17-A4986EFE437A}"/>
                      </a:ext>
                    </a:extLst>
                  </p:cNvPr>
                  <p:cNvSpPr/>
                  <p:nvPr/>
                </p:nvSpPr>
                <p:spPr>
                  <a:xfrm>
                    <a:off x="12734127" y="3591471"/>
                    <a:ext cx="1096985" cy="1107972"/>
                  </a:xfrm>
                  <a:custGeom>
                    <a:avLst/>
                    <a:gdLst>
                      <a:gd name="connsiteX0" fmla="*/ 1002958 w 1096985"/>
                      <a:gd name="connsiteY0" fmla="*/ 1098735 h 1107972"/>
                      <a:gd name="connsiteX1" fmla="*/ 94027 w 1096985"/>
                      <a:gd name="connsiteY1" fmla="*/ 581585 h 1107972"/>
                      <a:gd name="connsiteX2" fmla="*/ 0 w 1096985"/>
                      <a:gd name="connsiteY2" fmla="*/ 403978 h 1107972"/>
                      <a:gd name="connsiteX3" fmla="*/ 0 w 1096985"/>
                      <a:gd name="connsiteY3" fmla="*/ 80106 h 1107972"/>
                      <a:gd name="connsiteX4" fmla="*/ 94027 w 1096985"/>
                      <a:gd name="connsiteY4" fmla="*/ 12197 h 1107972"/>
                      <a:gd name="connsiteX5" fmla="*/ 1002958 w 1096985"/>
                      <a:gd name="connsiteY5" fmla="*/ 529347 h 1107972"/>
                      <a:gd name="connsiteX6" fmla="*/ 1096985 w 1096985"/>
                      <a:gd name="connsiteY6" fmla="*/ 706955 h 1107972"/>
                      <a:gd name="connsiteX7" fmla="*/ 1096985 w 1096985"/>
                      <a:gd name="connsiteY7" fmla="*/ 1030826 h 1107972"/>
                      <a:gd name="connsiteX8" fmla="*/ 1002958 w 1096985"/>
                      <a:gd name="connsiteY8" fmla="*/ 1098735 h 110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85" h="1107972">
                        <a:moveTo>
                          <a:pt x="1002958" y="1098735"/>
                        </a:moveTo>
                        <a:lnTo>
                          <a:pt x="94027" y="581585"/>
                        </a:lnTo>
                        <a:cubicBezTo>
                          <a:pt x="41790" y="550242"/>
                          <a:pt x="0" y="471886"/>
                          <a:pt x="0" y="403978"/>
                        </a:cubicBezTo>
                        <a:lnTo>
                          <a:pt x="0" y="80106"/>
                        </a:lnTo>
                        <a:cubicBezTo>
                          <a:pt x="0" y="12197"/>
                          <a:pt x="41790" y="-19145"/>
                          <a:pt x="94027" y="12197"/>
                        </a:cubicBezTo>
                        <a:lnTo>
                          <a:pt x="1002958" y="529347"/>
                        </a:lnTo>
                        <a:cubicBezTo>
                          <a:pt x="1055195" y="560690"/>
                          <a:pt x="1096985" y="639046"/>
                          <a:pt x="1096985" y="706955"/>
                        </a:cubicBezTo>
                        <a:lnTo>
                          <a:pt x="1096985" y="1030826"/>
                        </a:lnTo>
                        <a:cubicBezTo>
                          <a:pt x="1096985" y="1093511"/>
                          <a:pt x="1055195" y="1124854"/>
                          <a:pt x="1002958" y="1098735"/>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65" name="Polyline: figure 364">
                    <a:extLst>
                      <a:ext uri="{FF2B5EF4-FFF2-40B4-BE49-F238E27FC236}">
                        <a16:creationId xmlns:a16="http://schemas.microsoft.com/office/drawing/2014/main" id="{34AA8404-2F71-43DC-BD6D-AB9065E2CD09}"/>
                      </a:ext>
                    </a:extLst>
                  </p:cNvPr>
                  <p:cNvSpPr/>
                  <p:nvPr/>
                </p:nvSpPr>
                <p:spPr>
                  <a:xfrm>
                    <a:off x="12743769" y="3587997"/>
                    <a:ext cx="1071671" cy="1110766"/>
                  </a:xfrm>
                  <a:custGeom>
                    <a:avLst/>
                    <a:gdLst>
                      <a:gd name="connsiteX0" fmla="*/ 42595 w 1071671"/>
                      <a:gd name="connsiteY0" fmla="*/ 0 h 1110766"/>
                      <a:gd name="connsiteX1" fmla="*/ 21701 w 1071671"/>
                      <a:gd name="connsiteY1" fmla="*/ 67909 h 1110766"/>
                      <a:gd name="connsiteX2" fmla="*/ 21701 w 1071671"/>
                      <a:gd name="connsiteY2" fmla="*/ 391780 h 1110766"/>
                      <a:gd name="connsiteX3" fmla="*/ 115728 w 1071671"/>
                      <a:gd name="connsiteY3" fmla="*/ 569388 h 1110766"/>
                      <a:gd name="connsiteX4" fmla="*/ 1024658 w 1071671"/>
                      <a:gd name="connsiteY4" fmla="*/ 1086538 h 1110766"/>
                      <a:gd name="connsiteX5" fmla="*/ 1071672 w 1071671"/>
                      <a:gd name="connsiteY5" fmla="*/ 1096985 h 1110766"/>
                      <a:gd name="connsiteX6" fmla="*/ 1003764 w 1071671"/>
                      <a:gd name="connsiteY6" fmla="*/ 1096985 h 1110766"/>
                      <a:gd name="connsiteX7" fmla="*/ 94833 w 1071671"/>
                      <a:gd name="connsiteY7" fmla="*/ 579835 h 1110766"/>
                      <a:gd name="connsiteX8" fmla="*/ 806 w 1071671"/>
                      <a:gd name="connsiteY8" fmla="*/ 402228 h 1110766"/>
                      <a:gd name="connsiteX9" fmla="*/ 806 w 1071671"/>
                      <a:gd name="connsiteY9" fmla="*/ 78356 h 1110766"/>
                      <a:gd name="connsiteX10" fmla="*/ 42595 w 1071671"/>
                      <a:gd name="connsiteY10" fmla="*/ 0 h 11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1671" h="1110766">
                        <a:moveTo>
                          <a:pt x="42595" y="0"/>
                        </a:moveTo>
                        <a:cubicBezTo>
                          <a:pt x="26924" y="15671"/>
                          <a:pt x="21701" y="36566"/>
                          <a:pt x="21701" y="67909"/>
                        </a:cubicBezTo>
                        <a:lnTo>
                          <a:pt x="21701" y="391780"/>
                        </a:lnTo>
                        <a:cubicBezTo>
                          <a:pt x="21701" y="459689"/>
                          <a:pt x="63491" y="538045"/>
                          <a:pt x="115728" y="569388"/>
                        </a:cubicBezTo>
                        <a:lnTo>
                          <a:pt x="1024658" y="1086538"/>
                        </a:lnTo>
                        <a:cubicBezTo>
                          <a:pt x="1040330" y="1096985"/>
                          <a:pt x="1056001" y="1096985"/>
                          <a:pt x="1071672" y="1096985"/>
                        </a:cubicBezTo>
                        <a:cubicBezTo>
                          <a:pt x="1056001" y="1112657"/>
                          <a:pt x="1029882" y="1117880"/>
                          <a:pt x="1003764" y="1096985"/>
                        </a:cubicBezTo>
                        <a:lnTo>
                          <a:pt x="94833" y="579835"/>
                        </a:lnTo>
                        <a:cubicBezTo>
                          <a:pt x="42595" y="548493"/>
                          <a:pt x="806" y="470136"/>
                          <a:pt x="806" y="402228"/>
                        </a:cubicBezTo>
                        <a:lnTo>
                          <a:pt x="806" y="78356"/>
                        </a:lnTo>
                        <a:cubicBezTo>
                          <a:pt x="-4418" y="31343"/>
                          <a:pt x="16477" y="5224"/>
                          <a:pt x="42595" y="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366" name="Drawing 1">
                    <a:extLst>
                      <a:ext uri="{FF2B5EF4-FFF2-40B4-BE49-F238E27FC236}">
                        <a16:creationId xmlns:a16="http://schemas.microsoft.com/office/drawing/2014/main" id="{854C3740-8608-4733-A900-11D6FC2D699C}"/>
                      </a:ext>
                    </a:extLst>
                  </p:cNvPr>
                  <p:cNvGrpSpPr/>
                  <p:nvPr/>
                </p:nvGrpSpPr>
                <p:grpSpPr>
                  <a:xfrm>
                    <a:off x="13084117" y="3983042"/>
                    <a:ext cx="402228" cy="353908"/>
                    <a:chOff x="13084117" y="3983042"/>
                    <a:chExt cx="402228" cy="353908"/>
                  </a:xfrm>
                  <a:solidFill>
                    <a:srgbClr val="000000"/>
                  </a:solidFill>
                </p:grpSpPr>
                <p:sp>
                  <p:nvSpPr>
                    <p:cNvPr id="367" name="Polyline: figure 366">
                      <a:extLst>
                        <a:ext uri="{FF2B5EF4-FFF2-40B4-BE49-F238E27FC236}">
                          <a16:creationId xmlns:a16="http://schemas.microsoft.com/office/drawing/2014/main" id="{1AB2B413-D951-47DF-9984-C7E99F215750}"/>
                        </a:ext>
                      </a:extLst>
                    </p:cNvPr>
                    <p:cNvSpPr/>
                    <p:nvPr/>
                  </p:nvSpPr>
                  <p:spPr>
                    <a:xfrm>
                      <a:off x="13360976" y="4144978"/>
                      <a:ext cx="125370" cy="191972"/>
                    </a:xfrm>
                    <a:custGeom>
                      <a:avLst/>
                      <a:gdLst>
                        <a:gd name="connsiteX0" fmla="*/ 104475 w 125370"/>
                        <a:gd name="connsiteY0" fmla="*/ 190013 h 191972"/>
                        <a:gd name="connsiteX1" fmla="*/ 20895 w 125370"/>
                        <a:gd name="connsiteY1" fmla="*/ 143000 h 191972"/>
                        <a:gd name="connsiteX2" fmla="*/ 0 w 125370"/>
                        <a:gd name="connsiteY2" fmla="*/ 106434 h 191972"/>
                        <a:gd name="connsiteX3" fmla="*/ 0 w 125370"/>
                        <a:gd name="connsiteY3" fmla="*/ 17630 h 191972"/>
                        <a:gd name="connsiteX4" fmla="*/ 20895 w 125370"/>
                        <a:gd name="connsiteY4" fmla="*/ 1959 h 191972"/>
                        <a:gd name="connsiteX5" fmla="*/ 104475 w 125370"/>
                        <a:gd name="connsiteY5" fmla="*/ 48973 h 191972"/>
                        <a:gd name="connsiteX6" fmla="*/ 125370 w 125370"/>
                        <a:gd name="connsiteY6" fmla="*/ 85539 h 191972"/>
                        <a:gd name="connsiteX7" fmla="*/ 125370 w 125370"/>
                        <a:gd name="connsiteY7" fmla="*/ 174342 h 191972"/>
                        <a:gd name="connsiteX8" fmla="*/ 104475 w 125370"/>
                        <a:gd name="connsiteY8" fmla="*/ 190013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70" h="191972">
                          <a:moveTo>
                            <a:pt x="104475" y="190013"/>
                          </a:moveTo>
                          <a:lnTo>
                            <a:pt x="20895" y="143000"/>
                          </a:lnTo>
                          <a:cubicBezTo>
                            <a:pt x="10447" y="137776"/>
                            <a:pt x="0" y="116881"/>
                            <a:pt x="0" y="106434"/>
                          </a:cubicBezTo>
                          <a:lnTo>
                            <a:pt x="0" y="17630"/>
                          </a:lnTo>
                          <a:cubicBezTo>
                            <a:pt x="0" y="1959"/>
                            <a:pt x="10447" y="-3265"/>
                            <a:pt x="20895" y="1959"/>
                          </a:cubicBezTo>
                          <a:lnTo>
                            <a:pt x="104475" y="48973"/>
                          </a:lnTo>
                          <a:cubicBezTo>
                            <a:pt x="114922" y="54196"/>
                            <a:pt x="125370" y="75091"/>
                            <a:pt x="125370" y="85539"/>
                          </a:cubicBezTo>
                          <a:lnTo>
                            <a:pt x="125370" y="174342"/>
                          </a:lnTo>
                          <a:cubicBezTo>
                            <a:pt x="125370" y="190013"/>
                            <a:pt x="114922" y="195237"/>
                            <a:pt x="104475" y="19001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68" name="Polyline: figure 367">
                      <a:extLst>
                        <a:ext uri="{FF2B5EF4-FFF2-40B4-BE49-F238E27FC236}">
                          <a16:creationId xmlns:a16="http://schemas.microsoft.com/office/drawing/2014/main" id="{8196BAC6-191E-44B6-8B4B-A581A83020AA}"/>
                        </a:ext>
                      </a:extLst>
                    </p:cNvPr>
                    <p:cNvSpPr/>
                    <p:nvPr/>
                  </p:nvSpPr>
                  <p:spPr>
                    <a:xfrm>
                      <a:off x="13084117" y="3983042"/>
                      <a:ext cx="125370" cy="194218"/>
                    </a:xfrm>
                    <a:custGeom>
                      <a:avLst/>
                      <a:gdLst>
                        <a:gd name="connsiteX0" fmla="*/ 104475 w 125370"/>
                        <a:gd name="connsiteY0" fmla="*/ 190014 h 194218"/>
                        <a:gd name="connsiteX1" fmla="*/ 20895 w 125370"/>
                        <a:gd name="connsiteY1" fmla="*/ 143000 h 194218"/>
                        <a:gd name="connsiteX2" fmla="*/ 0 w 125370"/>
                        <a:gd name="connsiteY2" fmla="*/ 106434 h 194218"/>
                        <a:gd name="connsiteX3" fmla="*/ 0 w 125370"/>
                        <a:gd name="connsiteY3" fmla="*/ 17630 h 194218"/>
                        <a:gd name="connsiteX4" fmla="*/ 20895 w 125370"/>
                        <a:gd name="connsiteY4" fmla="*/ 1959 h 194218"/>
                        <a:gd name="connsiteX5" fmla="*/ 104475 w 125370"/>
                        <a:gd name="connsiteY5" fmla="*/ 48972 h 194218"/>
                        <a:gd name="connsiteX6" fmla="*/ 125370 w 125370"/>
                        <a:gd name="connsiteY6" fmla="*/ 85539 h 194218"/>
                        <a:gd name="connsiteX7" fmla="*/ 125370 w 125370"/>
                        <a:gd name="connsiteY7" fmla="*/ 174342 h 194218"/>
                        <a:gd name="connsiteX8" fmla="*/ 104475 w 125370"/>
                        <a:gd name="connsiteY8" fmla="*/ 190014 h 194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70" h="194218">
                          <a:moveTo>
                            <a:pt x="104475" y="190014"/>
                          </a:moveTo>
                          <a:lnTo>
                            <a:pt x="20895" y="143000"/>
                          </a:lnTo>
                          <a:cubicBezTo>
                            <a:pt x="10448" y="137776"/>
                            <a:pt x="0" y="116881"/>
                            <a:pt x="0" y="106434"/>
                          </a:cubicBezTo>
                          <a:lnTo>
                            <a:pt x="0" y="17630"/>
                          </a:lnTo>
                          <a:cubicBezTo>
                            <a:pt x="0" y="1959"/>
                            <a:pt x="10448" y="-3265"/>
                            <a:pt x="20895" y="1959"/>
                          </a:cubicBezTo>
                          <a:lnTo>
                            <a:pt x="104475" y="48972"/>
                          </a:lnTo>
                          <a:cubicBezTo>
                            <a:pt x="114923" y="54196"/>
                            <a:pt x="125370" y="75091"/>
                            <a:pt x="125370" y="85539"/>
                          </a:cubicBezTo>
                          <a:lnTo>
                            <a:pt x="125370" y="174342"/>
                          </a:lnTo>
                          <a:cubicBezTo>
                            <a:pt x="120146" y="190014"/>
                            <a:pt x="114923" y="200461"/>
                            <a:pt x="104475" y="190014"/>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grpSp>
            <p:nvGrpSpPr>
              <p:cNvPr id="369" name="Drawing 1">
                <a:extLst>
                  <a:ext uri="{FF2B5EF4-FFF2-40B4-BE49-F238E27FC236}">
                    <a16:creationId xmlns:a16="http://schemas.microsoft.com/office/drawing/2014/main" id="{854C3740-8608-4733-A900-11D6FC2D699C}"/>
                  </a:ext>
                </a:extLst>
              </p:cNvPr>
              <p:cNvGrpSpPr/>
              <p:nvPr/>
            </p:nvGrpSpPr>
            <p:grpSpPr>
              <a:xfrm>
                <a:off x="14437066" y="1347406"/>
                <a:ext cx="2256654" cy="1847673"/>
                <a:chOff x="14437066" y="1347406"/>
                <a:chExt cx="2256654" cy="1847673"/>
              </a:xfrm>
              <a:solidFill>
                <a:srgbClr val="000000"/>
              </a:solidFill>
            </p:grpSpPr>
            <p:sp>
              <p:nvSpPr>
                <p:cNvPr id="370" name="Polyline: figure 369">
                  <a:extLst>
                    <a:ext uri="{FF2B5EF4-FFF2-40B4-BE49-F238E27FC236}">
                      <a16:creationId xmlns:a16="http://schemas.microsoft.com/office/drawing/2014/main" id="{6B01B3CA-79FA-424B-999C-520CC485F8C0}"/>
                    </a:ext>
                  </a:extLst>
                </p:cNvPr>
                <p:cNvSpPr/>
                <p:nvPr/>
              </p:nvSpPr>
              <p:spPr>
                <a:xfrm>
                  <a:off x="14437066" y="1347406"/>
                  <a:ext cx="2256654" cy="1847673"/>
                </a:xfrm>
                <a:custGeom>
                  <a:avLst/>
                  <a:gdLst>
                    <a:gd name="connsiteX0" fmla="*/ 83579 w 2256654"/>
                    <a:gd name="connsiteY0" fmla="*/ 1838363 h 1847673"/>
                    <a:gd name="connsiteX1" fmla="*/ 2173075 w 2256654"/>
                    <a:gd name="connsiteY1" fmla="*/ 631679 h 1847673"/>
                    <a:gd name="connsiteX2" fmla="*/ 2256655 w 2256654"/>
                    <a:gd name="connsiteY2" fmla="*/ 469743 h 1847673"/>
                    <a:gd name="connsiteX3" fmla="*/ 2256655 w 2256654"/>
                    <a:gd name="connsiteY3" fmla="*/ 72739 h 1847673"/>
                    <a:gd name="connsiteX4" fmla="*/ 2173075 w 2256654"/>
                    <a:gd name="connsiteY4" fmla="*/ 10054 h 1847673"/>
                    <a:gd name="connsiteX5" fmla="*/ 83579 w 2256654"/>
                    <a:gd name="connsiteY5" fmla="*/ 1216738 h 1847673"/>
                    <a:gd name="connsiteX6" fmla="*/ 0 w 2256654"/>
                    <a:gd name="connsiteY6" fmla="*/ 1378674 h 1847673"/>
                    <a:gd name="connsiteX7" fmla="*/ 0 w 2256654"/>
                    <a:gd name="connsiteY7" fmla="*/ 1775678 h 1847673"/>
                    <a:gd name="connsiteX8" fmla="*/ 83579 w 2256654"/>
                    <a:gd name="connsiteY8" fmla="*/ 1838363 h 1847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47673">
                      <a:moveTo>
                        <a:pt x="83579" y="1838363"/>
                      </a:moveTo>
                      <a:lnTo>
                        <a:pt x="2173075" y="631679"/>
                      </a:lnTo>
                      <a:cubicBezTo>
                        <a:pt x="2220089" y="605561"/>
                        <a:pt x="2256655" y="532428"/>
                        <a:pt x="2256655" y="469743"/>
                      </a:cubicBezTo>
                      <a:lnTo>
                        <a:pt x="2256655" y="72739"/>
                      </a:lnTo>
                      <a:cubicBezTo>
                        <a:pt x="2256655" y="10054"/>
                        <a:pt x="2220089" y="-16064"/>
                        <a:pt x="2173075" y="10054"/>
                      </a:cubicBezTo>
                      <a:lnTo>
                        <a:pt x="83579" y="1216738"/>
                      </a:lnTo>
                      <a:cubicBezTo>
                        <a:pt x="36566" y="1242857"/>
                        <a:pt x="0" y="1315989"/>
                        <a:pt x="0" y="1378674"/>
                      </a:cubicBezTo>
                      <a:lnTo>
                        <a:pt x="0" y="1775678"/>
                      </a:lnTo>
                      <a:cubicBezTo>
                        <a:pt x="0" y="1833139"/>
                        <a:pt x="36566" y="1864481"/>
                        <a:pt x="83579"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71" name="Polyline: figure 370">
                  <a:extLst>
                    <a:ext uri="{FF2B5EF4-FFF2-40B4-BE49-F238E27FC236}">
                      <a16:creationId xmlns:a16="http://schemas.microsoft.com/office/drawing/2014/main" id="{FBC4B5FF-B86A-47D5-9A36-0BE9465BB097}"/>
                    </a:ext>
                  </a:extLst>
                </p:cNvPr>
                <p:cNvSpPr/>
                <p:nvPr/>
              </p:nvSpPr>
              <p:spPr>
                <a:xfrm>
                  <a:off x="14541541" y="1487130"/>
                  <a:ext cx="2052929" cy="1563746"/>
                </a:xfrm>
                <a:custGeom>
                  <a:avLst/>
                  <a:gdLst>
                    <a:gd name="connsiteX0" fmla="*/ 41790 w 2052929"/>
                    <a:gd name="connsiteY0" fmla="*/ 1557598 h 1563746"/>
                    <a:gd name="connsiteX1" fmla="*/ 2011139 w 2052929"/>
                    <a:gd name="connsiteY1" fmla="*/ 418823 h 1563746"/>
                    <a:gd name="connsiteX2" fmla="*/ 2052929 w 2052929"/>
                    <a:gd name="connsiteY2" fmla="*/ 335244 h 1563746"/>
                    <a:gd name="connsiteX3" fmla="*/ 2052929 w 2052929"/>
                    <a:gd name="connsiteY3" fmla="*/ 37490 h 1563746"/>
                    <a:gd name="connsiteX4" fmla="*/ 2011139 w 2052929"/>
                    <a:gd name="connsiteY4" fmla="*/ 6148 h 1563746"/>
                    <a:gd name="connsiteX5" fmla="*/ 41790 w 2052929"/>
                    <a:gd name="connsiteY5" fmla="*/ 1144923 h 1563746"/>
                    <a:gd name="connsiteX6" fmla="*/ 0 w 2052929"/>
                    <a:gd name="connsiteY6" fmla="*/ 1228503 h 1563746"/>
                    <a:gd name="connsiteX7" fmla="*/ 0 w 2052929"/>
                    <a:gd name="connsiteY7" fmla="*/ 1526256 h 1563746"/>
                    <a:gd name="connsiteX8" fmla="*/ 41790 w 2052929"/>
                    <a:gd name="connsiteY8" fmla="*/ 1557598 h 156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3746">
                      <a:moveTo>
                        <a:pt x="41790" y="1557598"/>
                      </a:moveTo>
                      <a:lnTo>
                        <a:pt x="2011139" y="418823"/>
                      </a:lnTo>
                      <a:cubicBezTo>
                        <a:pt x="2037258" y="403152"/>
                        <a:pt x="2052929" y="366586"/>
                        <a:pt x="2052929" y="335244"/>
                      </a:cubicBezTo>
                      <a:lnTo>
                        <a:pt x="2052929" y="37490"/>
                      </a:lnTo>
                      <a:cubicBezTo>
                        <a:pt x="2052929" y="6148"/>
                        <a:pt x="2032034" y="-9523"/>
                        <a:pt x="2011139" y="6148"/>
                      </a:cubicBezTo>
                      <a:lnTo>
                        <a:pt x="41790" y="1144923"/>
                      </a:lnTo>
                      <a:cubicBezTo>
                        <a:pt x="15671" y="1160594"/>
                        <a:pt x="0" y="1197160"/>
                        <a:pt x="0" y="1228503"/>
                      </a:cubicBezTo>
                      <a:lnTo>
                        <a:pt x="0" y="1526256"/>
                      </a:lnTo>
                      <a:cubicBezTo>
                        <a:pt x="0" y="1557598"/>
                        <a:pt x="15671" y="1573269"/>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72" name="Polyline: figure 371">
                  <a:extLst>
                    <a:ext uri="{FF2B5EF4-FFF2-40B4-BE49-F238E27FC236}">
                      <a16:creationId xmlns:a16="http://schemas.microsoft.com/office/drawing/2014/main" id="{3AFE95FD-7917-4F6B-9B09-1A85E67A8969}"/>
                    </a:ext>
                  </a:extLst>
                </p:cNvPr>
                <p:cNvSpPr/>
                <p:nvPr/>
              </p:nvSpPr>
              <p:spPr>
                <a:xfrm>
                  <a:off x="16103438" y="1706527"/>
                  <a:ext cx="376108" cy="291502"/>
                </a:xfrm>
                <a:custGeom>
                  <a:avLst/>
                  <a:gdLst>
                    <a:gd name="connsiteX0" fmla="*/ 41790 w 376108"/>
                    <a:gd name="connsiteY0" fmla="*/ 288230 h 291502"/>
                    <a:gd name="connsiteX1" fmla="*/ 334320 w 376108"/>
                    <a:gd name="connsiteY1" fmla="*/ 115847 h 291502"/>
                    <a:gd name="connsiteX2" fmla="*/ 376109 w 376108"/>
                    <a:gd name="connsiteY2" fmla="*/ 37490 h 291502"/>
                    <a:gd name="connsiteX3" fmla="*/ 376109 w 376108"/>
                    <a:gd name="connsiteY3" fmla="*/ 37490 h 291502"/>
                    <a:gd name="connsiteX4" fmla="*/ 334320 w 376108"/>
                    <a:gd name="connsiteY4" fmla="*/ 6148 h 291502"/>
                    <a:gd name="connsiteX5" fmla="*/ 41790 w 376108"/>
                    <a:gd name="connsiteY5" fmla="*/ 178531 h 291502"/>
                    <a:gd name="connsiteX6" fmla="*/ 0 w 376108"/>
                    <a:gd name="connsiteY6" fmla="*/ 256887 h 291502"/>
                    <a:gd name="connsiteX7" fmla="*/ 0 w 376108"/>
                    <a:gd name="connsiteY7" fmla="*/ 256887 h 291502"/>
                    <a:gd name="connsiteX8" fmla="*/ 41790 w 376108"/>
                    <a:gd name="connsiteY8" fmla="*/ 288230 h 29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1502">
                      <a:moveTo>
                        <a:pt x="41790" y="288230"/>
                      </a:moveTo>
                      <a:lnTo>
                        <a:pt x="334320" y="115847"/>
                      </a:lnTo>
                      <a:cubicBezTo>
                        <a:pt x="355214" y="100175"/>
                        <a:pt x="376109" y="68833"/>
                        <a:pt x="376109" y="37490"/>
                      </a:cubicBezTo>
                      <a:lnTo>
                        <a:pt x="376109" y="37490"/>
                      </a:lnTo>
                      <a:cubicBezTo>
                        <a:pt x="376109" y="6148"/>
                        <a:pt x="355214" y="-9523"/>
                        <a:pt x="334320" y="6148"/>
                      </a:cubicBezTo>
                      <a:lnTo>
                        <a:pt x="41790" y="178531"/>
                      </a:lnTo>
                      <a:cubicBezTo>
                        <a:pt x="20895" y="194203"/>
                        <a:pt x="0" y="225545"/>
                        <a:pt x="0" y="256887"/>
                      </a:cubicBezTo>
                      <a:lnTo>
                        <a:pt x="0" y="256887"/>
                      </a:lnTo>
                      <a:cubicBezTo>
                        <a:pt x="0" y="283006"/>
                        <a:pt x="15671" y="298677"/>
                        <a:pt x="41790"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73" name="Polyline: figure 372">
                  <a:extLst>
                    <a:ext uri="{FF2B5EF4-FFF2-40B4-BE49-F238E27FC236}">
                      <a16:creationId xmlns:a16="http://schemas.microsoft.com/office/drawing/2014/main" id="{7D0F7F22-BD77-437C-B67A-A3952740962B}"/>
                    </a:ext>
                  </a:extLst>
                </p:cNvPr>
                <p:cNvSpPr/>
                <p:nvPr/>
              </p:nvSpPr>
              <p:spPr>
                <a:xfrm>
                  <a:off x="15894489" y="1992780"/>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8"/>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74" name="Polyline: figure 373">
                  <a:extLst>
                    <a:ext uri="{FF2B5EF4-FFF2-40B4-BE49-F238E27FC236}">
                      <a16:creationId xmlns:a16="http://schemas.microsoft.com/office/drawing/2014/main" id="{4AEDB387-4DBF-4A8C-B290-A7FE30DA95CF}"/>
                    </a:ext>
                  </a:extLst>
                </p:cNvPr>
                <p:cNvSpPr/>
                <p:nvPr/>
              </p:nvSpPr>
              <p:spPr>
                <a:xfrm>
                  <a:off x="15722105" y="2086808"/>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8"/>
                      </a:cubicBezTo>
                      <a:cubicBezTo>
                        <a:pt x="73133" y="101227"/>
                        <a:pt x="94027" y="64661"/>
                        <a:pt x="94027" y="33319"/>
                      </a:cubicBezTo>
                      <a:cubicBezTo>
                        <a:pt x="94027" y="1976"/>
                        <a:pt x="73133" y="-8471"/>
                        <a:pt x="47014" y="7200"/>
                      </a:cubicBezTo>
                      <a:cubicBezTo>
                        <a:pt x="20895" y="22871"/>
                        <a:pt x="0" y="64661"/>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75" name="Polyline: figure 374">
                  <a:extLst>
                    <a:ext uri="{FF2B5EF4-FFF2-40B4-BE49-F238E27FC236}">
                      <a16:creationId xmlns:a16="http://schemas.microsoft.com/office/drawing/2014/main" id="{73D884A1-2628-494C-A7AD-81B285D8DA86}"/>
                    </a:ext>
                  </a:extLst>
                </p:cNvPr>
                <p:cNvSpPr/>
                <p:nvPr/>
              </p:nvSpPr>
              <p:spPr>
                <a:xfrm>
                  <a:off x="15549722" y="2186059"/>
                  <a:ext cx="94026" cy="124098"/>
                </a:xfrm>
                <a:custGeom>
                  <a:avLst/>
                  <a:gdLst>
                    <a:gd name="connsiteX0" fmla="*/ 0 w 94026"/>
                    <a:gd name="connsiteY0" fmla="*/ 90780 h 124098"/>
                    <a:gd name="connsiteX1" fmla="*/ 47013 w 94026"/>
                    <a:gd name="connsiteY1" fmla="*/ 116898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70"/>
                        <a:pt x="47013" y="116898"/>
                      </a:cubicBezTo>
                      <a:cubicBezTo>
                        <a:pt x="73132" y="101227"/>
                        <a:pt x="94027" y="64661"/>
                        <a:pt x="94027" y="33319"/>
                      </a:cubicBezTo>
                      <a:cubicBezTo>
                        <a:pt x="94027" y="1976"/>
                        <a:pt x="73132" y="-8471"/>
                        <a:pt x="47013" y="7200"/>
                      </a:cubicBezTo>
                      <a:cubicBezTo>
                        <a:pt x="26119"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76" name="Polyline: figure 375">
                  <a:extLst>
                    <a:ext uri="{FF2B5EF4-FFF2-40B4-BE49-F238E27FC236}">
                      <a16:creationId xmlns:a16="http://schemas.microsoft.com/office/drawing/2014/main" id="{4F1F09FB-AC83-4759-9523-8D6F9E7E8F55}"/>
                    </a:ext>
                  </a:extLst>
                </p:cNvPr>
                <p:cNvSpPr/>
                <p:nvPr/>
              </p:nvSpPr>
              <p:spPr>
                <a:xfrm>
                  <a:off x="15382562" y="2285310"/>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8"/>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77" name="Polyline: figure 376">
                  <a:extLst>
                    <a:ext uri="{FF2B5EF4-FFF2-40B4-BE49-F238E27FC236}">
                      <a16:creationId xmlns:a16="http://schemas.microsoft.com/office/drawing/2014/main" id="{7BFEA17D-ECB9-4CB4-B166-E1FAB553C19F}"/>
                    </a:ext>
                  </a:extLst>
                </p:cNvPr>
                <p:cNvSpPr/>
                <p:nvPr/>
              </p:nvSpPr>
              <p:spPr>
                <a:xfrm>
                  <a:off x="14640791" y="2638401"/>
                  <a:ext cx="151488" cy="243265"/>
                </a:xfrm>
                <a:custGeom>
                  <a:avLst/>
                  <a:gdLst>
                    <a:gd name="connsiteX0" fmla="*/ 26119 w 151488"/>
                    <a:gd name="connsiteY0" fmla="*/ 239167 h 243265"/>
                    <a:gd name="connsiteX1" fmla="*/ 125370 w 151488"/>
                    <a:gd name="connsiteY1" fmla="*/ 181706 h 243265"/>
                    <a:gd name="connsiteX2" fmla="*/ 151489 w 151488"/>
                    <a:gd name="connsiteY2" fmla="*/ 129468 h 243265"/>
                    <a:gd name="connsiteX3" fmla="*/ 151489 w 151488"/>
                    <a:gd name="connsiteY3" fmla="*/ 24994 h 243265"/>
                    <a:gd name="connsiteX4" fmla="*/ 125370 w 151488"/>
                    <a:gd name="connsiteY4" fmla="*/ 4099 h 243265"/>
                    <a:gd name="connsiteX5" fmla="*/ 26119 w 151488"/>
                    <a:gd name="connsiteY5" fmla="*/ 61560 h 243265"/>
                    <a:gd name="connsiteX6" fmla="*/ 0 w 151488"/>
                    <a:gd name="connsiteY6" fmla="*/ 113797 h 243265"/>
                    <a:gd name="connsiteX7" fmla="*/ 0 w 151488"/>
                    <a:gd name="connsiteY7" fmla="*/ 218272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70" y="181706"/>
                      </a:lnTo>
                      <a:cubicBezTo>
                        <a:pt x="141041" y="171258"/>
                        <a:pt x="151489" y="150363"/>
                        <a:pt x="151489" y="129468"/>
                      </a:cubicBezTo>
                      <a:lnTo>
                        <a:pt x="151489" y="24994"/>
                      </a:lnTo>
                      <a:cubicBezTo>
                        <a:pt x="151489" y="4099"/>
                        <a:pt x="141041" y="-6349"/>
                        <a:pt x="125370" y="4099"/>
                      </a:cubicBezTo>
                      <a:lnTo>
                        <a:pt x="26119" y="61560"/>
                      </a:lnTo>
                      <a:cubicBezTo>
                        <a:pt x="10447" y="72007"/>
                        <a:pt x="0" y="92902"/>
                        <a:pt x="0" y="113797"/>
                      </a:cubicBezTo>
                      <a:lnTo>
                        <a:pt x="0" y="218272"/>
                      </a:lnTo>
                      <a:cubicBezTo>
                        <a:pt x="0" y="239167"/>
                        <a:pt x="10447" y="249614"/>
                        <a:pt x="26119" y="239167"/>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378" name="Drawing 1">
                <a:extLst>
                  <a:ext uri="{FF2B5EF4-FFF2-40B4-BE49-F238E27FC236}">
                    <a16:creationId xmlns:a16="http://schemas.microsoft.com/office/drawing/2014/main" id="{854C3740-8608-4733-A900-11D6FC2D699C}"/>
                  </a:ext>
                </a:extLst>
              </p:cNvPr>
              <p:cNvGrpSpPr/>
              <p:nvPr/>
            </p:nvGrpSpPr>
            <p:grpSpPr>
              <a:xfrm>
                <a:off x="14437066" y="2047387"/>
                <a:ext cx="2256654" cy="1850658"/>
                <a:chOff x="14437066" y="2047387"/>
                <a:chExt cx="2256654" cy="1850658"/>
              </a:xfrm>
              <a:solidFill>
                <a:srgbClr val="000000"/>
              </a:solidFill>
            </p:grpSpPr>
            <p:sp>
              <p:nvSpPr>
                <p:cNvPr id="379" name="Polyline: figure 378">
                  <a:extLst>
                    <a:ext uri="{FF2B5EF4-FFF2-40B4-BE49-F238E27FC236}">
                      <a16:creationId xmlns:a16="http://schemas.microsoft.com/office/drawing/2014/main" id="{994E1F76-FC9C-42A4-A83A-4FECFC362F88}"/>
                    </a:ext>
                  </a:extLst>
                </p:cNvPr>
                <p:cNvSpPr/>
                <p:nvPr/>
              </p:nvSpPr>
              <p:spPr>
                <a:xfrm>
                  <a:off x="14437066" y="2047387"/>
                  <a:ext cx="2256654" cy="1850658"/>
                </a:xfrm>
                <a:custGeom>
                  <a:avLst/>
                  <a:gdLst>
                    <a:gd name="connsiteX0" fmla="*/ 83579 w 2256654"/>
                    <a:gd name="connsiteY0" fmla="*/ 1838363 h 1850658"/>
                    <a:gd name="connsiteX1" fmla="*/ 2173075 w 2256654"/>
                    <a:gd name="connsiteY1" fmla="*/ 631679 h 1850658"/>
                    <a:gd name="connsiteX2" fmla="*/ 2256655 w 2256654"/>
                    <a:gd name="connsiteY2" fmla="*/ 469743 h 1850658"/>
                    <a:gd name="connsiteX3" fmla="*/ 2256655 w 2256654"/>
                    <a:gd name="connsiteY3" fmla="*/ 72739 h 1850658"/>
                    <a:gd name="connsiteX4" fmla="*/ 2173075 w 2256654"/>
                    <a:gd name="connsiteY4" fmla="*/ 10054 h 1850658"/>
                    <a:gd name="connsiteX5" fmla="*/ 83579 w 2256654"/>
                    <a:gd name="connsiteY5" fmla="*/ 1216738 h 1850658"/>
                    <a:gd name="connsiteX6" fmla="*/ 0 w 2256654"/>
                    <a:gd name="connsiteY6" fmla="*/ 1378674 h 1850658"/>
                    <a:gd name="connsiteX7" fmla="*/ 0 w 2256654"/>
                    <a:gd name="connsiteY7" fmla="*/ 1775678 h 1850658"/>
                    <a:gd name="connsiteX8" fmla="*/ 83579 w 2256654"/>
                    <a:gd name="connsiteY8" fmla="*/ 1838363 h 185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50658">
                      <a:moveTo>
                        <a:pt x="83579" y="1838363"/>
                      </a:moveTo>
                      <a:lnTo>
                        <a:pt x="2173075" y="631679"/>
                      </a:lnTo>
                      <a:cubicBezTo>
                        <a:pt x="2220089" y="605560"/>
                        <a:pt x="2256655" y="532428"/>
                        <a:pt x="2256655" y="469743"/>
                      </a:cubicBezTo>
                      <a:lnTo>
                        <a:pt x="2256655" y="72739"/>
                      </a:lnTo>
                      <a:cubicBezTo>
                        <a:pt x="2256655" y="10054"/>
                        <a:pt x="2220089" y="-16064"/>
                        <a:pt x="2173075" y="10054"/>
                      </a:cubicBezTo>
                      <a:lnTo>
                        <a:pt x="83579" y="1216738"/>
                      </a:lnTo>
                      <a:cubicBezTo>
                        <a:pt x="36566" y="1242857"/>
                        <a:pt x="0" y="1315989"/>
                        <a:pt x="0" y="1378674"/>
                      </a:cubicBezTo>
                      <a:lnTo>
                        <a:pt x="0" y="1775678"/>
                      </a:lnTo>
                      <a:cubicBezTo>
                        <a:pt x="0" y="1838363"/>
                        <a:pt x="36566" y="1869705"/>
                        <a:pt x="83579"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80" name="Polyline: figure 379">
                  <a:extLst>
                    <a:ext uri="{FF2B5EF4-FFF2-40B4-BE49-F238E27FC236}">
                      <a16:creationId xmlns:a16="http://schemas.microsoft.com/office/drawing/2014/main" id="{3BAEB00C-47A5-48E1-9FFB-95E821682FB5}"/>
                    </a:ext>
                  </a:extLst>
                </p:cNvPr>
                <p:cNvSpPr/>
                <p:nvPr/>
              </p:nvSpPr>
              <p:spPr>
                <a:xfrm>
                  <a:off x="14541541" y="2192334"/>
                  <a:ext cx="2052929" cy="1560870"/>
                </a:xfrm>
                <a:custGeom>
                  <a:avLst/>
                  <a:gdLst>
                    <a:gd name="connsiteX0" fmla="*/ 41790 w 2052929"/>
                    <a:gd name="connsiteY0" fmla="*/ 1557598 h 1560870"/>
                    <a:gd name="connsiteX1" fmla="*/ 2011139 w 2052929"/>
                    <a:gd name="connsiteY1" fmla="*/ 418823 h 1560870"/>
                    <a:gd name="connsiteX2" fmla="*/ 2052929 w 2052929"/>
                    <a:gd name="connsiteY2" fmla="*/ 335244 h 1560870"/>
                    <a:gd name="connsiteX3" fmla="*/ 2052929 w 2052929"/>
                    <a:gd name="connsiteY3" fmla="*/ 37490 h 1560870"/>
                    <a:gd name="connsiteX4" fmla="*/ 2011139 w 2052929"/>
                    <a:gd name="connsiteY4" fmla="*/ 6148 h 1560870"/>
                    <a:gd name="connsiteX5" fmla="*/ 41790 w 2052929"/>
                    <a:gd name="connsiteY5" fmla="*/ 1144923 h 1560870"/>
                    <a:gd name="connsiteX6" fmla="*/ 0 w 2052929"/>
                    <a:gd name="connsiteY6" fmla="*/ 1228503 h 1560870"/>
                    <a:gd name="connsiteX7" fmla="*/ 0 w 2052929"/>
                    <a:gd name="connsiteY7" fmla="*/ 1526256 h 1560870"/>
                    <a:gd name="connsiteX8" fmla="*/ 41790 w 2052929"/>
                    <a:gd name="connsiteY8" fmla="*/ 1557598 h 156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0870">
                      <a:moveTo>
                        <a:pt x="41790" y="1557598"/>
                      </a:moveTo>
                      <a:lnTo>
                        <a:pt x="2011139" y="418823"/>
                      </a:lnTo>
                      <a:cubicBezTo>
                        <a:pt x="2037258" y="403152"/>
                        <a:pt x="2052929" y="366586"/>
                        <a:pt x="2052929" y="335244"/>
                      </a:cubicBezTo>
                      <a:lnTo>
                        <a:pt x="2052929" y="37490"/>
                      </a:lnTo>
                      <a:cubicBezTo>
                        <a:pt x="2052929" y="6148"/>
                        <a:pt x="2032034" y="-9523"/>
                        <a:pt x="2011139" y="6148"/>
                      </a:cubicBezTo>
                      <a:lnTo>
                        <a:pt x="41790" y="1144923"/>
                      </a:lnTo>
                      <a:cubicBezTo>
                        <a:pt x="15671" y="1160594"/>
                        <a:pt x="0" y="1197160"/>
                        <a:pt x="0" y="1228503"/>
                      </a:cubicBezTo>
                      <a:lnTo>
                        <a:pt x="0" y="1526256"/>
                      </a:lnTo>
                      <a:cubicBezTo>
                        <a:pt x="0" y="1552374"/>
                        <a:pt x="15671" y="1568046"/>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81" name="Polyline: figure 380">
                  <a:extLst>
                    <a:ext uri="{FF2B5EF4-FFF2-40B4-BE49-F238E27FC236}">
                      <a16:creationId xmlns:a16="http://schemas.microsoft.com/office/drawing/2014/main" id="{A5CD548D-8334-4F44-921B-054CDA3681A6}"/>
                    </a:ext>
                  </a:extLst>
                </p:cNvPr>
                <p:cNvSpPr/>
                <p:nvPr/>
              </p:nvSpPr>
              <p:spPr>
                <a:xfrm>
                  <a:off x="16103438" y="2406508"/>
                  <a:ext cx="376108" cy="294377"/>
                </a:xfrm>
                <a:custGeom>
                  <a:avLst/>
                  <a:gdLst>
                    <a:gd name="connsiteX0" fmla="*/ 41790 w 376108"/>
                    <a:gd name="connsiteY0" fmla="*/ 288230 h 294377"/>
                    <a:gd name="connsiteX1" fmla="*/ 334320 w 376108"/>
                    <a:gd name="connsiteY1" fmla="*/ 115846 h 294377"/>
                    <a:gd name="connsiteX2" fmla="*/ 376109 w 376108"/>
                    <a:gd name="connsiteY2" fmla="*/ 37490 h 294377"/>
                    <a:gd name="connsiteX3" fmla="*/ 376109 w 376108"/>
                    <a:gd name="connsiteY3" fmla="*/ 37490 h 294377"/>
                    <a:gd name="connsiteX4" fmla="*/ 334320 w 376108"/>
                    <a:gd name="connsiteY4" fmla="*/ 6148 h 294377"/>
                    <a:gd name="connsiteX5" fmla="*/ 41790 w 376108"/>
                    <a:gd name="connsiteY5" fmla="*/ 178531 h 294377"/>
                    <a:gd name="connsiteX6" fmla="*/ 0 w 376108"/>
                    <a:gd name="connsiteY6" fmla="*/ 256887 h 294377"/>
                    <a:gd name="connsiteX7" fmla="*/ 0 w 376108"/>
                    <a:gd name="connsiteY7" fmla="*/ 256887 h 294377"/>
                    <a:gd name="connsiteX8" fmla="*/ 41790 w 376108"/>
                    <a:gd name="connsiteY8" fmla="*/ 288230 h 29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4377">
                      <a:moveTo>
                        <a:pt x="41790" y="288230"/>
                      </a:moveTo>
                      <a:lnTo>
                        <a:pt x="334320" y="115846"/>
                      </a:lnTo>
                      <a:cubicBezTo>
                        <a:pt x="355214" y="100175"/>
                        <a:pt x="376109" y="68833"/>
                        <a:pt x="376109" y="37490"/>
                      </a:cubicBezTo>
                      <a:lnTo>
                        <a:pt x="376109" y="37490"/>
                      </a:lnTo>
                      <a:cubicBezTo>
                        <a:pt x="376109" y="6148"/>
                        <a:pt x="355214" y="-9523"/>
                        <a:pt x="334320" y="6148"/>
                      </a:cubicBezTo>
                      <a:lnTo>
                        <a:pt x="41790" y="178531"/>
                      </a:lnTo>
                      <a:cubicBezTo>
                        <a:pt x="20895" y="194202"/>
                        <a:pt x="0" y="225545"/>
                        <a:pt x="0" y="256887"/>
                      </a:cubicBezTo>
                      <a:lnTo>
                        <a:pt x="0" y="256887"/>
                      </a:lnTo>
                      <a:cubicBezTo>
                        <a:pt x="0" y="288230"/>
                        <a:pt x="15671" y="303901"/>
                        <a:pt x="41790"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82" name="Polyline: figure 381">
                  <a:extLst>
                    <a:ext uri="{FF2B5EF4-FFF2-40B4-BE49-F238E27FC236}">
                      <a16:creationId xmlns:a16="http://schemas.microsoft.com/office/drawing/2014/main" id="{FC57BA84-B664-4FA7-BB8A-CFFFE7D07011}"/>
                    </a:ext>
                  </a:extLst>
                </p:cNvPr>
                <p:cNvSpPr/>
                <p:nvPr/>
              </p:nvSpPr>
              <p:spPr>
                <a:xfrm>
                  <a:off x="15894489" y="2692761"/>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4" y="116898"/>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83" name="Polyline: figure 382">
                  <a:extLst>
                    <a:ext uri="{FF2B5EF4-FFF2-40B4-BE49-F238E27FC236}">
                      <a16:creationId xmlns:a16="http://schemas.microsoft.com/office/drawing/2014/main" id="{085A7BF6-B0C1-4B43-A7B4-11856CF6CF3E}"/>
                    </a:ext>
                  </a:extLst>
                </p:cNvPr>
                <p:cNvSpPr/>
                <p:nvPr/>
              </p:nvSpPr>
              <p:spPr>
                <a:xfrm>
                  <a:off x="15722105" y="2792012"/>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8"/>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84" name="Polyline: figure 383">
                  <a:extLst>
                    <a:ext uri="{FF2B5EF4-FFF2-40B4-BE49-F238E27FC236}">
                      <a16:creationId xmlns:a16="http://schemas.microsoft.com/office/drawing/2014/main" id="{6F8DBBA7-9B8A-460C-A9E5-5E02E6DDE794}"/>
                    </a:ext>
                  </a:extLst>
                </p:cNvPr>
                <p:cNvSpPr/>
                <p:nvPr/>
              </p:nvSpPr>
              <p:spPr>
                <a:xfrm>
                  <a:off x="15549722" y="2891263"/>
                  <a:ext cx="94026" cy="124098"/>
                </a:xfrm>
                <a:custGeom>
                  <a:avLst/>
                  <a:gdLst>
                    <a:gd name="connsiteX0" fmla="*/ 0 w 94026"/>
                    <a:gd name="connsiteY0" fmla="*/ 90780 h 124098"/>
                    <a:gd name="connsiteX1" fmla="*/ 47013 w 94026"/>
                    <a:gd name="connsiteY1" fmla="*/ 116898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70"/>
                        <a:pt x="47013" y="116898"/>
                      </a:cubicBezTo>
                      <a:cubicBezTo>
                        <a:pt x="73132" y="101227"/>
                        <a:pt x="94027" y="64661"/>
                        <a:pt x="94027" y="33319"/>
                      </a:cubicBezTo>
                      <a:cubicBezTo>
                        <a:pt x="94027" y="1976"/>
                        <a:pt x="73132" y="-8471"/>
                        <a:pt x="47013" y="7200"/>
                      </a:cubicBezTo>
                      <a:cubicBezTo>
                        <a:pt x="26119"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85" name="Polyline: figure 384">
                  <a:extLst>
                    <a:ext uri="{FF2B5EF4-FFF2-40B4-BE49-F238E27FC236}">
                      <a16:creationId xmlns:a16="http://schemas.microsoft.com/office/drawing/2014/main" id="{DF435398-8B6C-4EAF-A8FD-6946832D33B8}"/>
                    </a:ext>
                  </a:extLst>
                </p:cNvPr>
                <p:cNvSpPr/>
                <p:nvPr/>
              </p:nvSpPr>
              <p:spPr>
                <a:xfrm>
                  <a:off x="15382562" y="2990514"/>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8"/>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86" name="Polyline: figure 385">
                  <a:extLst>
                    <a:ext uri="{FF2B5EF4-FFF2-40B4-BE49-F238E27FC236}">
                      <a16:creationId xmlns:a16="http://schemas.microsoft.com/office/drawing/2014/main" id="{4068D783-070F-42F5-83D3-B6A7B00D5D39}"/>
                    </a:ext>
                  </a:extLst>
                </p:cNvPr>
                <p:cNvSpPr/>
                <p:nvPr/>
              </p:nvSpPr>
              <p:spPr>
                <a:xfrm>
                  <a:off x="14640791" y="3343606"/>
                  <a:ext cx="151488" cy="241050"/>
                </a:xfrm>
                <a:custGeom>
                  <a:avLst/>
                  <a:gdLst>
                    <a:gd name="connsiteX0" fmla="*/ 26119 w 151488"/>
                    <a:gd name="connsiteY0" fmla="*/ 239167 h 241050"/>
                    <a:gd name="connsiteX1" fmla="*/ 125370 w 151488"/>
                    <a:gd name="connsiteY1" fmla="*/ 181706 h 241050"/>
                    <a:gd name="connsiteX2" fmla="*/ 151489 w 151488"/>
                    <a:gd name="connsiteY2" fmla="*/ 129468 h 241050"/>
                    <a:gd name="connsiteX3" fmla="*/ 151489 w 151488"/>
                    <a:gd name="connsiteY3" fmla="*/ 24994 h 241050"/>
                    <a:gd name="connsiteX4" fmla="*/ 125370 w 151488"/>
                    <a:gd name="connsiteY4" fmla="*/ 4099 h 241050"/>
                    <a:gd name="connsiteX5" fmla="*/ 26119 w 151488"/>
                    <a:gd name="connsiteY5" fmla="*/ 61560 h 241050"/>
                    <a:gd name="connsiteX6" fmla="*/ 0 w 151488"/>
                    <a:gd name="connsiteY6" fmla="*/ 113797 h 241050"/>
                    <a:gd name="connsiteX7" fmla="*/ 0 w 151488"/>
                    <a:gd name="connsiteY7" fmla="*/ 218272 h 241050"/>
                    <a:gd name="connsiteX8" fmla="*/ 26119 w 151488"/>
                    <a:gd name="connsiteY8" fmla="*/ 239167 h 24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1050">
                      <a:moveTo>
                        <a:pt x="26119" y="239167"/>
                      </a:moveTo>
                      <a:lnTo>
                        <a:pt x="125370" y="181706"/>
                      </a:lnTo>
                      <a:cubicBezTo>
                        <a:pt x="141041" y="171258"/>
                        <a:pt x="151489" y="150363"/>
                        <a:pt x="151489" y="129468"/>
                      </a:cubicBezTo>
                      <a:lnTo>
                        <a:pt x="151489" y="24994"/>
                      </a:lnTo>
                      <a:cubicBezTo>
                        <a:pt x="151489" y="4099"/>
                        <a:pt x="141041" y="-6349"/>
                        <a:pt x="125370" y="4099"/>
                      </a:cubicBezTo>
                      <a:lnTo>
                        <a:pt x="26119" y="61560"/>
                      </a:lnTo>
                      <a:cubicBezTo>
                        <a:pt x="10447" y="72007"/>
                        <a:pt x="0" y="92902"/>
                        <a:pt x="0" y="113797"/>
                      </a:cubicBezTo>
                      <a:lnTo>
                        <a:pt x="0" y="218272"/>
                      </a:lnTo>
                      <a:cubicBezTo>
                        <a:pt x="0" y="239167"/>
                        <a:pt x="10447" y="244390"/>
                        <a:pt x="26119" y="239167"/>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387" name="Drawing 1">
                <a:extLst>
                  <a:ext uri="{FF2B5EF4-FFF2-40B4-BE49-F238E27FC236}">
                    <a16:creationId xmlns:a16="http://schemas.microsoft.com/office/drawing/2014/main" id="{854C3740-8608-4733-A900-11D6FC2D699C}"/>
                  </a:ext>
                </a:extLst>
              </p:cNvPr>
              <p:cNvGrpSpPr/>
              <p:nvPr/>
            </p:nvGrpSpPr>
            <p:grpSpPr>
              <a:xfrm>
                <a:off x="14437066" y="2752592"/>
                <a:ext cx="2256654" cy="1848416"/>
                <a:chOff x="14437066" y="2752592"/>
                <a:chExt cx="2256654" cy="1848416"/>
              </a:xfrm>
              <a:solidFill>
                <a:srgbClr val="000000"/>
              </a:solidFill>
            </p:grpSpPr>
            <p:sp>
              <p:nvSpPr>
                <p:cNvPr id="388" name="Polyline: figure 387">
                  <a:extLst>
                    <a:ext uri="{FF2B5EF4-FFF2-40B4-BE49-F238E27FC236}">
                      <a16:creationId xmlns:a16="http://schemas.microsoft.com/office/drawing/2014/main" id="{779963F7-648D-4307-9E98-418148DE43E9}"/>
                    </a:ext>
                  </a:extLst>
                </p:cNvPr>
                <p:cNvSpPr/>
                <p:nvPr/>
              </p:nvSpPr>
              <p:spPr>
                <a:xfrm>
                  <a:off x="14437066" y="2752592"/>
                  <a:ext cx="2256654" cy="1848416"/>
                </a:xfrm>
                <a:custGeom>
                  <a:avLst/>
                  <a:gdLst>
                    <a:gd name="connsiteX0" fmla="*/ 83579 w 2256654"/>
                    <a:gd name="connsiteY0" fmla="*/ 1838363 h 1848416"/>
                    <a:gd name="connsiteX1" fmla="*/ 2173075 w 2256654"/>
                    <a:gd name="connsiteY1" fmla="*/ 631679 h 1848416"/>
                    <a:gd name="connsiteX2" fmla="*/ 2256655 w 2256654"/>
                    <a:gd name="connsiteY2" fmla="*/ 469743 h 1848416"/>
                    <a:gd name="connsiteX3" fmla="*/ 2256655 w 2256654"/>
                    <a:gd name="connsiteY3" fmla="*/ 72739 h 1848416"/>
                    <a:gd name="connsiteX4" fmla="*/ 2173075 w 2256654"/>
                    <a:gd name="connsiteY4" fmla="*/ 10054 h 1848416"/>
                    <a:gd name="connsiteX5" fmla="*/ 83579 w 2256654"/>
                    <a:gd name="connsiteY5" fmla="*/ 1216738 h 1848416"/>
                    <a:gd name="connsiteX6" fmla="*/ 0 w 2256654"/>
                    <a:gd name="connsiteY6" fmla="*/ 1378674 h 1848416"/>
                    <a:gd name="connsiteX7" fmla="*/ 0 w 2256654"/>
                    <a:gd name="connsiteY7" fmla="*/ 1775678 h 1848416"/>
                    <a:gd name="connsiteX8" fmla="*/ 83579 w 2256654"/>
                    <a:gd name="connsiteY8" fmla="*/ 1838363 h 1848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48416">
                      <a:moveTo>
                        <a:pt x="83579" y="1838363"/>
                      </a:moveTo>
                      <a:lnTo>
                        <a:pt x="2173075" y="631679"/>
                      </a:lnTo>
                      <a:cubicBezTo>
                        <a:pt x="2220089" y="605560"/>
                        <a:pt x="2256655" y="532428"/>
                        <a:pt x="2256655" y="469743"/>
                      </a:cubicBezTo>
                      <a:lnTo>
                        <a:pt x="2256655" y="72739"/>
                      </a:lnTo>
                      <a:cubicBezTo>
                        <a:pt x="2256655" y="10054"/>
                        <a:pt x="2220089" y="-16064"/>
                        <a:pt x="2173075" y="10054"/>
                      </a:cubicBezTo>
                      <a:lnTo>
                        <a:pt x="83579" y="1216738"/>
                      </a:lnTo>
                      <a:cubicBezTo>
                        <a:pt x="36566" y="1242857"/>
                        <a:pt x="0" y="1315989"/>
                        <a:pt x="0" y="1378674"/>
                      </a:cubicBezTo>
                      <a:lnTo>
                        <a:pt x="0" y="1775678"/>
                      </a:lnTo>
                      <a:cubicBezTo>
                        <a:pt x="0" y="1838363"/>
                        <a:pt x="36566" y="1864481"/>
                        <a:pt x="83579"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89" name="Polyline: figure 388">
                  <a:extLst>
                    <a:ext uri="{FF2B5EF4-FFF2-40B4-BE49-F238E27FC236}">
                      <a16:creationId xmlns:a16="http://schemas.microsoft.com/office/drawing/2014/main" id="{726F9BF3-92F7-4C41-8BA9-56E8E908BFD5}"/>
                    </a:ext>
                  </a:extLst>
                </p:cNvPr>
                <p:cNvSpPr/>
                <p:nvPr/>
              </p:nvSpPr>
              <p:spPr>
                <a:xfrm>
                  <a:off x="14541541" y="2892315"/>
                  <a:ext cx="2052929" cy="1563745"/>
                </a:xfrm>
                <a:custGeom>
                  <a:avLst/>
                  <a:gdLst>
                    <a:gd name="connsiteX0" fmla="*/ 41790 w 2052929"/>
                    <a:gd name="connsiteY0" fmla="*/ 1557598 h 1563745"/>
                    <a:gd name="connsiteX1" fmla="*/ 2011139 w 2052929"/>
                    <a:gd name="connsiteY1" fmla="*/ 418823 h 1563745"/>
                    <a:gd name="connsiteX2" fmla="*/ 2052929 w 2052929"/>
                    <a:gd name="connsiteY2" fmla="*/ 335243 h 1563745"/>
                    <a:gd name="connsiteX3" fmla="*/ 2052929 w 2052929"/>
                    <a:gd name="connsiteY3" fmla="*/ 37490 h 1563745"/>
                    <a:gd name="connsiteX4" fmla="*/ 2011139 w 2052929"/>
                    <a:gd name="connsiteY4" fmla="*/ 6148 h 1563745"/>
                    <a:gd name="connsiteX5" fmla="*/ 41790 w 2052929"/>
                    <a:gd name="connsiteY5" fmla="*/ 1144923 h 1563745"/>
                    <a:gd name="connsiteX6" fmla="*/ 0 w 2052929"/>
                    <a:gd name="connsiteY6" fmla="*/ 1228503 h 1563745"/>
                    <a:gd name="connsiteX7" fmla="*/ 0 w 2052929"/>
                    <a:gd name="connsiteY7" fmla="*/ 1526256 h 1563745"/>
                    <a:gd name="connsiteX8" fmla="*/ 41790 w 2052929"/>
                    <a:gd name="connsiteY8" fmla="*/ 1557598 h 156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3745">
                      <a:moveTo>
                        <a:pt x="41790" y="1557598"/>
                      </a:moveTo>
                      <a:lnTo>
                        <a:pt x="2011139" y="418823"/>
                      </a:lnTo>
                      <a:cubicBezTo>
                        <a:pt x="2037258" y="403152"/>
                        <a:pt x="2052929" y="366586"/>
                        <a:pt x="2052929" y="335243"/>
                      </a:cubicBezTo>
                      <a:lnTo>
                        <a:pt x="2052929" y="37490"/>
                      </a:lnTo>
                      <a:cubicBezTo>
                        <a:pt x="2052929" y="6148"/>
                        <a:pt x="2032034" y="-9523"/>
                        <a:pt x="2011139" y="6148"/>
                      </a:cubicBezTo>
                      <a:lnTo>
                        <a:pt x="41790" y="1144923"/>
                      </a:lnTo>
                      <a:cubicBezTo>
                        <a:pt x="15671" y="1160594"/>
                        <a:pt x="0" y="1197160"/>
                        <a:pt x="0" y="1228503"/>
                      </a:cubicBezTo>
                      <a:lnTo>
                        <a:pt x="0" y="1526256"/>
                      </a:lnTo>
                      <a:cubicBezTo>
                        <a:pt x="0" y="1557598"/>
                        <a:pt x="15671" y="1573269"/>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90" name="Polyline: figure 389">
                  <a:extLst>
                    <a:ext uri="{FF2B5EF4-FFF2-40B4-BE49-F238E27FC236}">
                      <a16:creationId xmlns:a16="http://schemas.microsoft.com/office/drawing/2014/main" id="{3F52D5EB-7736-484E-AD75-F516DE44AD3F}"/>
                    </a:ext>
                  </a:extLst>
                </p:cNvPr>
                <p:cNvSpPr/>
                <p:nvPr/>
              </p:nvSpPr>
              <p:spPr>
                <a:xfrm>
                  <a:off x="16103438" y="3111712"/>
                  <a:ext cx="376108" cy="292147"/>
                </a:xfrm>
                <a:custGeom>
                  <a:avLst/>
                  <a:gdLst>
                    <a:gd name="connsiteX0" fmla="*/ 41790 w 376108"/>
                    <a:gd name="connsiteY0" fmla="*/ 288230 h 292147"/>
                    <a:gd name="connsiteX1" fmla="*/ 334320 w 376108"/>
                    <a:gd name="connsiteY1" fmla="*/ 115846 h 292147"/>
                    <a:gd name="connsiteX2" fmla="*/ 376109 w 376108"/>
                    <a:gd name="connsiteY2" fmla="*/ 37490 h 292147"/>
                    <a:gd name="connsiteX3" fmla="*/ 376109 w 376108"/>
                    <a:gd name="connsiteY3" fmla="*/ 37490 h 292147"/>
                    <a:gd name="connsiteX4" fmla="*/ 334320 w 376108"/>
                    <a:gd name="connsiteY4" fmla="*/ 6148 h 292147"/>
                    <a:gd name="connsiteX5" fmla="*/ 41790 w 376108"/>
                    <a:gd name="connsiteY5" fmla="*/ 178531 h 292147"/>
                    <a:gd name="connsiteX6" fmla="*/ 0 w 376108"/>
                    <a:gd name="connsiteY6" fmla="*/ 256887 h 292147"/>
                    <a:gd name="connsiteX7" fmla="*/ 0 w 376108"/>
                    <a:gd name="connsiteY7" fmla="*/ 256887 h 292147"/>
                    <a:gd name="connsiteX8" fmla="*/ 41790 w 376108"/>
                    <a:gd name="connsiteY8" fmla="*/ 288230 h 29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2147">
                      <a:moveTo>
                        <a:pt x="41790" y="288230"/>
                      </a:moveTo>
                      <a:lnTo>
                        <a:pt x="334320" y="115846"/>
                      </a:lnTo>
                      <a:cubicBezTo>
                        <a:pt x="355214" y="100175"/>
                        <a:pt x="376109" y="68833"/>
                        <a:pt x="376109" y="37490"/>
                      </a:cubicBezTo>
                      <a:lnTo>
                        <a:pt x="376109" y="37490"/>
                      </a:lnTo>
                      <a:cubicBezTo>
                        <a:pt x="376109" y="6148"/>
                        <a:pt x="355214" y="-9523"/>
                        <a:pt x="334320" y="6148"/>
                      </a:cubicBezTo>
                      <a:lnTo>
                        <a:pt x="41790" y="178531"/>
                      </a:lnTo>
                      <a:cubicBezTo>
                        <a:pt x="20895" y="194202"/>
                        <a:pt x="0" y="225545"/>
                        <a:pt x="0" y="256887"/>
                      </a:cubicBezTo>
                      <a:lnTo>
                        <a:pt x="0" y="256887"/>
                      </a:lnTo>
                      <a:cubicBezTo>
                        <a:pt x="0" y="288230"/>
                        <a:pt x="15671" y="298677"/>
                        <a:pt x="41790"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91" name="Polyline: figure 390">
                  <a:extLst>
                    <a:ext uri="{FF2B5EF4-FFF2-40B4-BE49-F238E27FC236}">
                      <a16:creationId xmlns:a16="http://schemas.microsoft.com/office/drawing/2014/main" id="{16D7A534-93C2-4B43-A4BD-EFE81C4CA61B}"/>
                    </a:ext>
                  </a:extLst>
                </p:cNvPr>
                <p:cNvSpPr/>
                <p:nvPr/>
              </p:nvSpPr>
              <p:spPr>
                <a:xfrm>
                  <a:off x="15894489" y="3397966"/>
                  <a:ext cx="94027" cy="124098"/>
                </a:xfrm>
                <a:custGeom>
                  <a:avLst/>
                  <a:gdLst>
                    <a:gd name="connsiteX0" fmla="*/ 0 w 94027"/>
                    <a:gd name="connsiteY0" fmla="*/ 90780 h 124098"/>
                    <a:gd name="connsiteX1" fmla="*/ 47014 w 94027"/>
                    <a:gd name="connsiteY1" fmla="*/ 116898 h 124098"/>
                    <a:gd name="connsiteX2" fmla="*/ 94027 w 94027"/>
                    <a:gd name="connsiteY2" fmla="*/ 33318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4" y="116898"/>
                      </a:cubicBezTo>
                      <a:cubicBezTo>
                        <a:pt x="73133" y="101227"/>
                        <a:pt x="94027" y="64661"/>
                        <a:pt x="94027" y="33318"/>
                      </a:cubicBezTo>
                      <a:cubicBezTo>
                        <a:pt x="94027" y="1976"/>
                        <a:pt x="73133" y="-8471"/>
                        <a:pt x="47014" y="7200"/>
                      </a:cubicBezTo>
                      <a:cubicBezTo>
                        <a:pt x="20895" y="22871"/>
                        <a:pt x="0" y="59437"/>
                        <a:pt x="0" y="90780"/>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92" name="Polyline: figure 391">
                  <a:extLst>
                    <a:ext uri="{FF2B5EF4-FFF2-40B4-BE49-F238E27FC236}">
                      <a16:creationId xmlns:a16="http://schemas.microsoft.com/office/drawing/2014/main" id="{B52C1A06-181C-424C-B8C2-4367DC75B52F}"/>
                    </a:ext>
                  </a:extLst>
                </p:cNvPr>
                <p:cNvSpPr/>
                <p:nvPr/>
              </p:nvSpPr>
              <p:spPr>
                <a:xfrm>
                  <a:off x="15722105" y="3497217"/>
                  <a:ext cx="94027" cy="124098"/>
                </a:xfrm>
                <a:custGeom>
                  <a:avLst/>
                  <a:gdLst>
                    <a:gd name="connsiteX0" fmla="*/ 0 w 94027"/>
                    <a:gd name="connsiteY0" fmla="*/ 90779 h 124098"/>
                    <a:gd name="connsiteX1" fmla="*/ 47014 w 94027"/>
                    <a:gd name="connsiteY1" fmla="*/ 116898 h 124098"/>
                    <a:gd name="connsiteX2" fmla="*/ 94027 w 94027"/>
                    <a:gd name="connsiteY2" fmla="*/ 33318 h 124098"/>
                    <a:gd name="connsiteX3" fmla="*/ 47014 w 94027"/>
                    <a:gd name="connsiteY3" fmla="*/ 7200 h 124098"/>
                    <a:gd name="connsiteX4" fmla="*/ 0 w 94027"/>
                    <a:gd name="connsiteY4" fmla="*/ 90779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79"/>
                      </a:moveTo>
                      <a:cubicBezTo>
                        <a:pt x="0" y="122122"/>
                        <a:pt x="20895" y="132570"/>
                        <a:pt x="47014" y="116898"/>
                      </a:cubicBezTo>
                      <a:cubicBezTo>
                        <a:pt x="73133" y="101227"/>
                        <a:pt x="94027" y="64661"/>
                        <a:pt x="94027" y="33318"/>
                      </a:cubicBezTo>
                      <a:cubicBezTo>
                        <a:pt x="94027" y="1976"/>
                        <a:pt x="73133" y="-8471"/>
                        <a:pt x="47014" y="7200"/>
                      </a:cubicBezTo>
                      <a:cubicBezTo>
                        <a:pt x="20895" y="22871"/>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93" name="Polyline: figure 392">
                  <a:extLst>
                    <a:ext uri="{FF2B5EF4-FFF2-40B4-BE49-F238E27FC236}">
                      <a16:creationId xmlns:a16="http://schemas.microsoft.com/office/drawing/2014/main" id="{AAA8BE27-8D82-4600-94BD-92714458AE3A}"/>
                    </a:ext>
                  </a:extLst>
                </p:cNvPr>
                <p:cNvSpPr/>
                <p:nvPr/>
              </p:nvSpPr>
              <p:spPr>
                <a:xfrm>
                  <a:off x="15549722" y="3591244"/>
                  <a:ext cx="94026" cy="124098"/>
                </a:xfrm>
                <a:custGeom>
                  <a:avLst/>
                  <a:gdLst>
                    <a:gd name="connsiteX0" fmla="*/ 0 w 94026"/>
                    <a:gd name="connsiteY0" fmla="*/ 90780 h 124098"/>
                    <a:gd name="connsiteX1" fmla="*/ 47013 w 94026"/>
                    <a:gd name="connsiteY1" fmla="*/ 116898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70"/>
                        <a:pt x="47013" y="116898"/>
                      </a:cubicBezTo>
                      <a:cubicBezTo>
                        <a:pt x="73132" y="101227"/>
                        <a:pt x="94027" y="64661"/>
                        <a:pt x="94027" y="33319"/>
                      </a:cubicBezTo>
                      <a:cubicBezTo>
                        <a:pt x="94027" y="1976"/>
                        <a:pt x="73132" y="-8471"/>
                        <a:pt x="47013" y="7200"/>
                      </a:cubicBezTo>
                      <a:cubicBezTo>
                        <a:pt x="26119" y="22871"/>
                        <a:pt x="0" y="64661"/>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94" name="Polyline: figure 393">
                  <a:extLst>
                    <a:ext uri="{FF2B5EF4-FFF2-40B4-BE49-F238E27FC236}">
                      <a16:creationId xmlns:a16="http://schemas.microsoft.com/office/drawing/2014/main" id="{FA0154AF-9A34-44CE-BF23-F128F8AE7B2B}"/>
                    </a:ext>
                  </a:extLst>
                </p:cNvPr>
                <p:cNvSpPr/>
                <p:nvPr/>
              </p:nvSpPr>
              <p:spPr>
                <a:xfrm>
                  <a:off x="15382562" y="3690495"/>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4" y="116898"/>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95" name="Polyline: figure 394">
                  <a:extLst>
                    <a:ext uri="{FF2B5EF4-FFF2-40B4-BE49-F238E27FC236}">
                      <a16:creationId xmlns:a16="http://schemas.microsoft.com/office/drawing/2014/main" id="{527B497A-5915-45FB-9D5C-47D81765FC37}"/>
                    </a:ext>
                  </a:extLst>
                </p:cNvPr>
                <p:cNvSpPr/>
                <p:nvPr/>
              </p:nvSpPr>
              <p:spPr>
                <a:xfrm>
                  <a:off x="14640791" y="4043587"/>
                  <a:ext cx="151488" cy="243265"/>
                </a:xfrm>
                <a:custGeom>
                  <a:avLst/>
                  <a:gdLst>
                    <a:gd name="connsiteX0" fmla="*/ 26119 w 151488"/>
                    <a:gd name="connsiteY0" fmla="*/ 239167 h 243265"/>
                    <a:gd name="connsiteX1" fmla="*/ 125370 w 151488"/>
                    <a:gd name="connsiteY1" fmla="*/ 181706 h 243265"/>
                    <a:gd name="connsiteX2" fmla="*/ 151489 w 151488"/>
                    <a:gd name="connsiteY2" fmla="*/ 129468 h 243265"/>
                    <a:gd name="connsiteX3" fmla="*/ 151489 w 151488"/>
                    <a:gd name="connsiteY3" fmla="*/ 24994 h 243265"/>
                    <a:gd name="connsiteX4" fmla="*/ 125370 w 151488"/>
                    <a:gd name="connsiteY4" fmla="*/ 4099 h 243265"/>
                    <a:gd name="connsiteX5" fmla="*/ 26119 w 151488"/>
                    <a:gd name="connsiteY5" fmla="*/ 61560 h 243265"/>
                    <a:gd name="connsiteX6" fmla="*/ 0 w 151488"/>
                    <a:gd name="connsiteY6" fmla="*/ 113797 h 243265"/>
                    <a:gd name="connsiteX7" fmla="*/ 0 w 151488"/>
                    <a:gd name="connsiteY7" fmla="*/ 218272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70" y="181706"/>
                      </a:lnTo>
                      <a:cubicBezTo>
                        <a:pt x="141041" y="171258"/>
                        <a:pt x="151489" y="150363"/>
                        <a:pt x="151489" y="129468"/>
                      </a:cubicBezTo>
                      <a:lnTo>
                        <a:pt x="151489" y="24994"/>
                      </a:lnTo>
                      <a:cubicBezTo>
                        <a:pt x="151489" y="4099"/>
                        <a:pt x="141041" y="-6349"/>
                        <a:pt x="125370" y="4099"/>
                      </a:cubicBezTo>
                      <a:lnTo>
                        <a:pt x="26119" y="61560"/>
                      </a:lnTo>
                      <a:cubicBezTo>
                        <a:pt x="10447" y="72007"/>
                        <a:pt x="0" y="92902"/>
                        <a:pt x="0" y="113797"/>
                      </a:cubicBezTo>
                      <a:lnTo>
                        <a:pt x="0" y="218272"/>
                      </a:lnTo>
                      <a:cubicBezTo>
                        <a:pt x="0" y="239167"/>
                        <a:pt x="10447" y="249614"/>
                        <a:pt x="26119" y="239167"/>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396" name="Drawing 1">
                <a:extLst>
                  <a:ext uri="{FF2B5EF4-FFF2-40B4-BE49-F238E27FC236}">
                    <a16:creationId xmlns:a16="http://schemas.microsoft.com/office/drawing/2014/main" id="{854C3740-8608-4733-A900-11D6FC2D699C}"/>
                  </a:ext>
                </a:extLst>
              </p:cNvPr>
              <p:cNvGrpSpPr/>
              <p:nvPr/>
            </p:nvGrpSpPr>
            <p:grpSpPr>
              <a:xfrm>
                <a:off x="14437066" y="3452573"/>
                <a:ext cx="2256654" cy="1852823"/>
                <a:chOff x="14437066" y="3452573"/>
                <a:chExt cx="2256654" cy="1852823"/>
              </a:xfrm>
              <a:solidFill>
                <a:srgbClr val="000000"/>
              </a:solidFill>
            </p:grpSpPr>
            <p:sp>
              <p:nvSpPr>
                <p:cNvPr id="397" name="Polyline: figure 396">
                  <a:extLst>
                    <a:ext uri="{FF2B5EF4-FFF2-40B4-BE49-F238E27FC236}">
                      <a16:creationId xmlns:a16="http://schemas.microsoft.com/office/drawing/2014/main" id="{5B27D1DD-963A-462E-B238-8006AD0ECCF0}"/>
                    </a:ext>
                  </a:extLst>
                </p:cNvPr>
                <p:cNvSpPr/>
                <p:nvPr/>
              </p:nvSpPr>
              <p:spPr>
                <a:xfrm>
                  <a:off x="14437066" y="3452573"/>
                  <a:ext cx="2256654" cy="1852823"/>
                </a:xfrm>
                <a:custGeom>
                  <a:avLst/>
                  <a:gdLst>
                    <a:gd name="connsiteX0" fmla="*/ 83579 w 2256654"/>
                    <a:gd name="connsiteY0" fmla="*/ 1843586 h 1852823"/>
                    <a:gd name="connsiteX1" fmla="*/ 2173075 w 2256654"/>
                    <a:gd name="connsiteY1" fmla="*/ 636903 h 1852823"/>
                    <a:gd name="connsiteX2" fmla="*/ 2256655 w 2256654"/>
                    <a:gd name="connsiteY2" fmla="*/ 474967 h 1852823"/>
                    <a:gd name="connsiteX3" fmla="*/ 2256655 w 2256654"/>
                    <a:gd name="connsiteY3" fmla="*/ 72739 h 1852823"/>
                    <a:gd name="connsiteX4" fmla="*/ 2173075 w 2256654"/>
                    <a:gd name="connsiteY4" fmla="*/ 10054 h 1852823"/>
                    <a:gd name="connsiteX5" fmla="*/ 83579 w 2256654"/>
                    <a:gd name="connsiteY5" fmla="*/ 1216738 h 1852823"/>
                    <a:gd name="connsiteX6" fmla="*/ 0 w 2256654"/>
                    <a:gd name="connsiteY6" fmla="*/ 1378674 h 1852823"/>
                    <a:gd name="connsiteX7" fmla="*/ 0 w 2256654"/>
                    <a:gd name="connsiteY7" fmla="*/ 1775678 h 1852823"/>
                    <a:gd name="connsiteX8" fmla="*/ 83579 w 2256654"/>
                    <a:gd name="connsiteY8" fmla="*/ 1843586 h 1852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52823">
                      <a:moveTo>
                        <a:pt x="83579" y="1843586"/>
                      </a:moveTo>
                      <a:lnTo>
                        <a:pt x="2173075" y="636903"/>
                      </a:lnTo>
                      <a:cubicBezTo>
                        <a:pt x="2220089" y="610784"/>
                        <a:pt x="2256655" y="537652"/>
                        <a:pt x="2256655" y="474967"/>
                      </a:cubicBezTo>
                      <a:lnTo>
                        <a:pt x="2256655" y="72739"/>
                      </a:lnTo>
                      <a:cubicBezTo>
                        <a:pt x="2256655" y="10054"/>
                        <a:pt x="2220089" y="-16064"/>
                        <a:pt x="2173075" y="10054"/>
                      </a:cubicBezTo>
                      <a:lnTo>
                        <a:pt x="83579" y="1216738"/>
                      </a:lnTo>
                      <a:cubicBezTo>
                        <a:pt x="36566" y="1242857"/>
                        <a:pt x="0" y="1315989"/>
                        <a:pt x="0" y="1378674"/>
                      </a:cubicBezTo>
                      <a:lnTo>
                        <a:pt x="0" y="1775678"/>
                      </a:lnTo>
                      <a:cubicBezTo>
                        <a:pt x="0" y="1838363"/>
                        <a:pt x="36566" y="1869705"/>
                        <a:pt x="83579" y="1843586"/>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98" name="Polyline: figure 397">
                  <a:extLst>
                    <a:ext uri="{FF2B5EF4-FFF2-40B4-BE49-F238E27FC236}">
                      <a16:creationId xmlns:a16="http://schemas.microsoft.com/office/drawing/2014/main" id="{EEE6C737-82BC-4212-AD10-B5726D111480}"/>
                    </a:ext>
                  </a:extLst>
                </p:cNvPr>
                <p:cNvSpPr/>
                <p:nvPr/>
              </p:nvSpPr>
              <p:spPr>
                <a:xfrm>
                  <a:off x="14541541" y="3597520"/>
                  <a:ext cx="2052929" cy="1561516"/>
                </a:xfrm>
                <a:custGeom>
                  <a:avLst/>
                  <a:gdLst>
                    <a:gd name="connsiteX0" fmla="*/ 41790 w 2052929"/>
                    <a:gd name="connsiteY0" fmla="*/ 1557598 h 1561516"/>
                    <a:gd name="connsiteX1" fmla="*/ 2011139 w 2052929"/>
                    <a:gd name="connsiteY1" fmla="*/ 418823 h 1561516"/>
                    <a:gd name="connsiteX2" fmla="*/ 2052929 w 2052929"/>
                    <a:gd name="connsiteY2" fmla="*/ 335244 h 1561516"/>
                    <a:gd name="connsiteX3" fmla="*/ 2052929 w 2052929"/>
                    <a:gd name="connsiteY3" fmla="*/ 37490 h 1561516"/>
                    <a:gd name="connsiteX4" fmla="*/ 2011139 w 2052929"/>
                    <a:gd name="connsiteY4" fmla="*/ 6148 h 1561516"/>
                    <a:gd name="connsiteX5" fmla="*/ 41790 w 2052929"/>
                    <a:gd name="connsiteY5" fmla="*/ 1144923 h 1561516"/>
                    <a:gd name="connsiteX6" fmla="*/ 0 w 2052929"/>
                    <a:gd name="connsiteY6" fmla="*/ 1228503 h 1561516"/>
                    <a:gd name="connsiteX7" fmla="*/ 0 w 2052929"/>
                    <a:gd name="connsiteY7" fmla="*/ 1526256 h 1561516"/>
                    <a:gd name="connsiteX8" fmla="*/ 41790 w 2052929"/>
                    <a:gd name="connsiteY8" fmla="*/ 1557598 h 156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1516">
                      <a:moveTo>
                        <a:pt x="41790" y="1557598"/>
                      </a:moveTo>
                      <a:lnTo>
                        <a:pt x="2011139" y="418823"/>
                      </a:lnTo>
                      <a:cubicBezTo>
                        <a:pt x="2037258" y="403152"/>
                        <a:pt x="2052929" y="366586"/>
                        <a:pt x="2052929" y="335244"/>
                      </a:cubicBezTo>
                      <a:lnTo>
                        <a:pt x="2052929" y="37490"/>
                      </a:lnTo>
                      <a:cubicBezTo>
                        <a:pt x="2052929" y="6148"/>
                        <a:pt x="2032034" y="-9523"/>
                        <a:pt x="2011139" y="6148"/>
                      </a:cubicBezTo>
                      <a:lnTo>
                        <a:pt x="41790" y="1144923"/>
                      </a:lnTo>
                      <a:cubicBezTo>
                        <a:pt x="15671" y="1160594"/>
                        <a:pt x="0" y="1197161"/>
                        <a:pt x="0" y="1228503"/>
                      </a:cubicBezTo>
                      <a:lnTo>
                        <a:pt x="0" y="1526256"/>
                      </a:lnTo>
                      <a:cubicBezTo>
                        <a:pt x="0" y="1557598"/>
                        <a:pt x="15671" y="1568046"/>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99" name="Polyline: figure 398">
                  <a:extLst>
                    <a:ext uri="{FF2B5EF4-FFF2-40B4-BE49-F238E27FC236}">
                      <a16:creationId xmlns:a16="http://schemas.microsoft.com/office/drawing/2014/main" id="{593DEF58-5A65-4ACE-8D12-43D97EC02FD7}"/>
                    </a:ext>
                  </a:extLst>
                </p:cNvPr>
                <p:cNvSpPr/>
                <p:nvPr/>
              </p:nvSpPr>
              <p:spPr>
                <a:xfrm>
                  <a:off x="16103438" y="3811693"/>
                  <a:ext cx="376108" cy="294377"/>
                </a:xfrm>
                <a:custGeom>
                  <a:avLst/>
                  <a:gdLst>
                    <a:gd name="connsiteX0" fmla="*/ 41790 w 376108"/>
                    <a:gd name="connsiteY0" fmla="*/ 288230 h 294377"/>
                    <a:gd name="connsiteX1" fmla="*/ 334320 w 376108"/>
                    <a:gd name="connsiteY1" fmla="*/ 115846 h 294377"/>
                    <a:gd name="connsiteX2" fmla="*/ 376109 w 376108"/>
                    <a:gd name="connsiteY2" fmla="*/ 37490 h 294377"/>
                    <a:gd name="connsiteX3" fmla="*/ 376109 w 376108"/>
                    <a:gd name="connsiteY3" fmla="*/ 37490 h 294377"/>
                    <a:gd name="connsiteX4" fmla="*/ 334320 w 376108"/>
                    <a:gd name="connsiteY4" fmla="*/ 6148 h 294377"/>
                    <a:gd name="connsiteX5" fmla="*/ 41790 w 376108"/>
                    <a:gd name="connsiteY5" fmla="*/ 178531 h 294377"/>
                    <a:gd name="connsiteX6" fmla="*/ 0 w 376108"/>
                    <a:gd name="connsiteY6" fmla="*/ 256887 h 294377"/>
                    <a:gd name="connsiteX7" fmla="*/ 0 w 376108"/>
                    <a:gd name="connsiteY7" fmla="*/ 256887 h 294377"/>
                    <a:gd name="connsiteX8" fmla="*/ 41790 w 376108"/>
                    <a:gd name="connsiteY8" fmla="*/ 288230 h 29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4377">
                      <a:moveTo>
                        <a:pt x="41790" y="288230"/>
                      </a:moveTo>
                      <a:lnTo>
                        <a:pt x="334320" y="115846"/>
                      </a:lnTo>
                      <a:cubicBezTo>
                        <a:pt x="355214" y="100175"/>
                        <a:pt x="376109" y="68833"/>
                        <a:pt x="376109" y="37490"/>
                      </a:cubicBezTo>
                      <a:lnTo>
                        <a:pt x="376109" y="37490"/>
                      </a:lnTo>
                      <a:cubicBezTo>
                        <a:pt x="376109" y="6148"/>
                        <a:pt x="355214" y="-9523"/>
                        <a:pt x="334320" y="6148"/>
                      </a:cubicBezTo>
                      <a:lnTo>
                        <a:pt x="41790" y="178531"/>
                      </a:lnTo>
                      <a:cubicBezTo>
                        <a:pt x="20895" y="194202"/>
                        <a:pt x="0" y="225545"/>
                        <a:pt x="0" y="256887"/>
                      </a:cubicBezTo>
                      <a:lnTo>
                        <a:pt x="0" y="256887"/>
                      </a:lnTo>
                      <a:cubicBezTo>
                        <a:pt x="0" y="288230"/>
                        <a:pt x="15671" y="303901"/>
                        <a:pt x="41790"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00" name="Polyline: figure 399">
                  <a:extLst>
                    <a:ext uri="{FF2B5EF4-FFF2-40B4-BE49-F238E27FC236}">
                      <a16:creationId xmlns:a16="http://schemas.microsoft.com/office/drawing/2014/main" id="{441D961A-BA66-4ADD-AA35-94BFDEB29FB5}"/>
                    </a:ext>
                  </a:extLst>
                </p:cNvPr>
                <p:cNvSpPr/>
                <p:nvPr/>
              </p:nvSpPr>
              <p:spPr>
                <a:xfrm>
                  <a:off x="15894489" y="4097947"/>
                  <a:ext cx="94027" cy="124098"/>
                </a:xfrm>
                <a:custGeom>
                  <a:avLst/>
                  <a:gdLst>
                    <a:gd name="connsiteX0" fmla="*/ 0 w 94027"/>
                    <a:gd name="connsiteY0" fmla="*/ 90779 h 124098"/>
                    <a:gd name="connsiteX1" fmla="*/ 47014 w 94027"/>
                    <a:gd name="connsiteY1" fmla="*/ 116898 h 124098"/>
                    <a:gd name="connsiteX2" fmla="*/ 94027 w 94027"/>
                    <a:gd name="connsiteY2" fmla="*/ 33318 h 124098"/>
                    <a:gd name="connsiteX3" fmla="*/ 47014 w 94027"/>
                    <a:gd name="connsiteY3" fmla="*/ 7200 h 124098"/>
                    <a:gd name="connsiteX4" fmla="*/ 0 w 94027"/>
                    <a:gd name="connsiteY4" fmla="*/ 90779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79"/>
                      </a:moveTo>
                      <a:cubicBezTo>
                        <a:pt x="0" y="122122"/>
                        <a:pt x="20895" y="132570"/>
                        <a:pt x="47014" y="116898"/>
                      </a:cubicBezTo>
                      <a:cubicBezTo>
                        <a:pt x="73133" y="101227"/>
                        <a:pt x="94027" y="64661"/>
                        <a:pt x="94027" y="33318"/>
                      </a:cubicBezTo>
                      <a:cubicBezTo>
                        <a:pt x="94027" y="1976"/>
                        <a:pt x="73133" y="-8471"/>
                        <a:pt x="47014" y="7200"/>
                      </a:cubicBezTo>
                      <a:cubicBezTo>
                        <a:pt x="20895" y="22871"/>
                        <a:pt x="0" y="64661"/>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01" name="Polyline: figure 400">
                  <a:extLst>
                    <a:ext uri="{FF2B5EF4-FFF2-40B4-BE49-F238E27FC236}">
                      <a16:creationId xmlns:a16="http://schemas.microsoft.com/office/drawing/2014/main" id="{D1628CFD-97B2-4645-96FB-547CCDC28AFF}"/>
                    </a:ext>
                  </a:extLst>
                </p:cNvPr>
                <p:cNvSpPr/>
                <p:nvPr/>
              </p:nvSpPr>
              <p:spPr>
                <a:xfrm>
                  <a:off x="15722105" y="4197198"/>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8"/>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02" name="Polyline: figure 401">
                  <a:extLst>
                    <a:ext uri="{FF2B5EF4-FFF2-40B4-BE49-F238E27FC236}">
                      <a16:creationId xmlns:a16="http://schemas.microsoft.com/office/drawing/2014/main" id="{4BBC2031-3C6F-41C9-9987-256AE4C37FB3}"/>
                    </a:ext>
                  </a:extLst>
                </p:cNvPr>
                <p:cNvSpPr/>
                <p:nvPr/>
              </p:nvSpPr>
              <p:spPr>
                <a:xfrm>
                  <a:off x="15549722" y="4296449"/>
                  <a:ext cx="94026" cy="124098"/>
                </a:xfrm>
                <a:custGeom>
                  <a:avLst/>
                  <a:gdLst>
                    <a:gd name="connsiteX0" fmla="*/ 0 w 94026"/>
                    <a:gd name="connsiteY0" fmla="*/ 90780 h 124098"/>
                    <a:gd name="connsiteX1" fmla="*/ 47013 w 94026"/>
                    <a:gd name="connsiteY1" fmla="*/ 116898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70"/>
                        <a:pt x="47013" y="116898"/>
                      </a:cubicBezTo>
                      <a:cubicBezTo>
                        <a:pt x="73132" y="101227"/>
                        <a:pt x="94027" y="64661"/>
                        <a:pt x="94027" y="33319"/>
                      </a:cubicBezTo>
                      <a:cubicBezTo>
                        <a:pt x="94027" y="1976"/>
                        <a:pt x="73132" y="-8471"/>
                        <a:pt x="47013" y="7200"/>
                      </a:cubicBezTo>
                      <a:cubicBezTo>
                        <a:pt x="20895"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03" name="Polyline: figure 402">
                  <a:extLst>
                    <a:ext uri="{FF2B5EF4-FFF2-40B4-BE49-F238E27FC236}">
                      <a16:creationId xmlns:a16="http://schemas.microsoft.com/office/drawing/2014/main" id="{C3F868D5-B3E7-4883-B593-B40532045F32}"/>
                    </a:ext>
                  </a:extLst>
                </p:cNvPr>
                <p:cNvSpPr/>
                <p:nvPr/>
              </p:nvSpPr>
              <p:spPr>
                <a:xfrm>
                  <a:off x="15382562" y="4395700"/>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4" y="116898"/>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04" name="Polyline: figure 403">
                  <a:extLst>
                    <a:ext uri="{FF2B5EF4-FFF2-40B4-BE49-F238E27FC236}">
                      <a16:creationId xmlns:a16="http://schemas.microsoft.com/office/drawing/2014/main" id="{0A0458B9-5044-44F1-A852-A563C203E6CE}"/>
                    </a:ext>
                  </a:extLst>
                </p:cNvPr>
                <p:cNvSpPr/>
                <p:nvPr/>
              </p:nvSpPr>
              <p:spPr>
                <a:xfrm>
                  <a:off x="14640791" y="4748792"/>
                  <a:ext cx="151488" cy="243265"/>
                </a:xfrm>
                <a:custGeom>
                  <a:avLst/>
                  <a:gdLst>
                    <a:gd name="connsiteX0" fmla="*/ 26119 w 151488"/>
                    <a:gd name="connsiteY0" fmla="*/ 239167 h 243265"/>
                    <a:gd name="connsiteX1" fmla="*/ 125370 w 151488"/>
                    <a:gd name="connsiteY1" fmla="*/ 181706 h 243265"/>
                    <a:gd name="connsiteX2" fmla="*/ 151489 w 151488"/>
                    <a:gd name="connsiteY2" fmla="*/ 129468 h 243265"/>
                    <a:gd name="connsiteX3" fmla="*/ 151489 w 151488"/>
                    <a:gd name="connsiteY3" fmla="*/ 24994 h 243265"/>
                    <a:gd name="connsiteX4" fmla="*/ 125370 w 151488"/>
                    <a:gd name="connsiteY4" fmla="*/ 4099 h 243265"/>
                    <a:gd name="connsiteX5" fmla="*/ 26119 w 151488"/>
                    <a:gd name="connsiteY5" fmla="*/ 61560 h 243265"/>
                    <a:gd name="connsiteX6" fmla="*/ 0 w 151488"/>
                    <a:gd name="connsiteY6" fmla="*/ 113797 h 243265"/>
                    <a:gd name="connsiteX7" fmla="*/ 0 w 151488"/>
                    <a:gd name="connsiteY7" fmla="*/ 218272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70" y="181706"/>
                      </a:lnTo>
                      <a:cubicBezTo>
                        <a:pt x="141041" y="171258"/>
                        <a:pt x="151489" y="150363"/>
                        <a:pt x="151489" y="129468"/>
                      </a:cubicBezTo>
                      <a:lnTo>
                        <a:pt x="151489" y="24994"/>
                      </a:lnTo>
                      <a:cubicBezTo>
                        <a:pt x="151489" y="4099"/>
                        <a:pt x="141041" y="-6349"/>
                        <a:pt x="125370" y="4099"/>
                      </a:cubicBezTo>
                      <a:lnTo>
                        <a:pt x="26119" y="61560"/>
                      </a:lnTo>
                      <a:cubicBezTo>
                        <a:pt x="10447" y="72007"/>
                        <a:pt x="0" y="92902"/>
                        <a:pt x="0" y="113797"/>
                      </a:cubicBezTo>
                      <a:lnTo>
                        <a:pt x="0" y="218272"/>
                      </a:lnTo>
                      <a:cubicBezTo>
                        <a:pt x="0" y="239167"/>
                        <a:pt x="10447" y="249614"/>
                        <a:pt x="26119" y="239167"/>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405" name="Drawing 1">
                <a:extLst>
                  <a:ext uri="{FF2B5EF4-FFF2-40B4-BE49-F238E27FC236}">
                    <a16:creationId xmlns:a16="http://schemas.microsoft.com/office/drawing/2014/main" id="{854C3740-8608-4733-A900-11D6FC2D699C}"/>
                  </a:ext>
                </a:extLst>
              </p:cNvPr>
              <p:cNvGrpSpPr/>
              <p:nvPr/>
            </p:nvGrpSpPr>
            <p:grpSpPr>
              <a:xfrm>
                <a:off x="14437066" y="4157778"/>
                <a:ext cx="2256654" cy="1848416"/>
                <a:chOff x="14437066" y="4157778"/>
                <a:chExt cx="2256654" cy="1848416"/>
              </a:xfrm>
              <a:solidFill>
                <a:srgbClr val="000000"/>
              </a:solidFill>
            </p:grpSpPr>
            <p:sp>
              <p:nvSpPr>
                <p:cNvPr id="406" name="Polyline: figure 405">
                  <a:extLst>
                    <a:ext uri="{FF2B5EF4-FFF2-40B4-BE49-F238E27FC236}">
                      <a16:creationId xmlns:a16="http://schemas.microsoft.com/office/drawing/2014/main" id="{7EE3A6DD-A141-416A-8971-50E807868B89}"/>
                    </a:ext>
                  </a:extLst>
                </p:cNvPr>
                <p:cNvSpPr/>
                <p:nvPr/>
              </p:nvSpPr>
              <p:spPr>
                <a:xfrm>
                  <a:off x="14437066" y="4157778"/>
                  <a:ext cx="2256654" cy="1848416"/>
                </a:xfrm>
                <a:custGeom>
                  <a:avLst/>
                  <a:gdLst>
                    <a:gd name="connsiteX0" fmla="*/ 83579 w 2256654"/>
                    <a:gd name="connsiteY0" fmla="*/ 1838363 h 1848416"/>
                    <a:gd name="connsiteX1" fmla="*/ 2173075 w 2256654"/>
                    <a:gd name="connsiteY1" fmla="*/ 631679 h 1848416"/>
                    <a:gd name="connsiteX2" fmla="*/ 2256655 w 2256654"/>
                    <a:gd name="connsiteY2" fmla="*/ 469743 h 1848416"/>
                    <a:gd name="connsiteX3" fmla="*/ 2256655 w 2256654"/>
                    <a:gd name="connsiteY3" fmla="*/ 72739 h 1848416"/>
                    <a:gd name="connsiteX4" fmla="*/ 2173075 w 2256654"/>
                    <a:gd name="connsiteY4" fmla="*/ 10054 h 1848416"/>
                    <a:gd name="connsiteX5" fmla="*/ 83579 w 2256654"/>
                    <a:gd name="connsiteY5" fmla="*/ 1216738 h 1848416"/>
                    <a:gd name="connsiteX6" fmla="*/ 0 w 2256654"/>
                    <a:gd name="connsiteY6" fmla="*/ 1378674 h 1848416"/>
                    <a:gd name="connsiteX7" fmla="*/ 0 w 2256654"/>
                    <a:gd name="connsiteY7" fmla="*/ 1775678 h 1848416"/>
                    <a:gd name="connsiteX8" fmla="*/ 83579 w 2256654"/>
                    <a:gd name="connsiteY8" fmla="*/ 1838363 h 1848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48416">
                      <a:moveTo>
                        <a:pt x="83579" y="1838363"/>
                      </a:moveTo>
                      <a:lnTo>
                        <a:pt x="2173075" y="631679"/>
                      </a:lnTo>
                      <a:cubicBezTo>
                        <a:pt x="2220089" y="605560"/>
                        <a:pt x="2256655" y="532428"/>
                        <a:pt x="2256655" y="469743"/>
                      </a:cubicBezTo>
                      <a:lnTo>
                        <a:pt x="2256655" y="72739"/>
                      </a:lnTo>
                      <a:cubicBezTo>
                        <a:pt x="2256655" y="10054"/>
                        <a:pt x="2220089" y="-16064"/>
                        <a:pt x="2173075" y="10054"/>
                      </a:cubicBezTo>
                      <a:lnTo>
                        <a:pt x="83579" y="1216738"/>
                      </a:lnTo>
                      <a:cubicBezTo>
                        <a:pt x="36566" y="1242857"/>
                        <a:pt x="0" y="1315989"/>
                        <a:pt x="0" y="1378674"/>
                      </a:cubicBezTo>
                      <a:lnTo>
                        <a:pt x="0" y="1775678"/>
                      </a:lnTo>
                      <a:cubicBezTo>
                        <a:pt x="0" y="1838363"/>
                        <a:pt x="36566" y="1864481"/>
                        <a:pt x="83579"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07" name="Polyline: figure 406">
                  <a:extLst>
                    <a:ext uri="{FF2B5EF4-FFF2-40B4-BE49-F238E27FC236}">
                      <a16:creationId xmlns:a16="http://schemas.microsoft.com/office/drawing/2014/main" id="{89043494-C838-46F1-AF4F-81B7AF797A5E}"/>
                    </a:ext>
                  </a:extLst>
                </p:cNvPr>
                <p:cNvSpPr/>
                <p:nvPr/>
              </p:nvSpPr>
              <p:spPr>
                <a:xfrm>
                  <a:off x="14541541" y="4297501"/>
                  <a:ext cx="2052929" cy="1563746"/>
                </a:xfrm>
                <a:custGeom>
                  <a:avLst/>
                  <a:gdLst>
                    <a:gd name="connsiteX0" fmla="*/ 41790 w 2052929"/>
                    <a:gd name="connsiteY0" fmla="*/ 1557598 h 1563746"/>
                    <a:gd name="connsiteX1" fmla="*/ 2011139 w 2052929"/>
                    <a:gd name="connsiteY1" fmla="*/ 418823 h 1563746"/>
                    <a:gd name="connsiteX2" fmla="*/ 2052929 w 2052929"/>
                    <a:gd name="connsiteY2" fmla="*/ 335243 h 1563746"/>
                    <a:gd name="connsiteX3" fmla="*/ 2052929 w 2052929"/>
                    <a:gd name="connsiteY3" fmla="*/ 37490 h 1563746"/>
                    <a:gd name="connsiteX4" fmla="*/ 2011139 w 2052929"/>
                    <a:gd name="connsiteY4" fmla="*/ 6148 h 1563746"/>
                    <a:gd name="connsiteX5" fmla="*/ 41790 w 2052929"/>
                    <a:gd name="connsiteY5" fmla="*/ 1144923 h 1563746"/>
                    <a:gd name="connsiteX6" fmla="*/ 0 w 2052929"/>
                    <a:gd name="connsiteY6" fmla="*/ 1228503 h 1563746"/>
                    <a:gd name="connsiteX7" fmla="*/ 0 w 2052929"/>
                    <a:gd name="connsiteY7" fmla="*/ 1526256 h 1563746"/>
                    <a:gd name="connsiteX8" fmla="*/ 41790 w 2052929"/>
                    <a:gd name="connsiteY8" fmla="*/ 1557598 h 156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3746">
                      <a:moveTo>
                        <a:pt x="41790" y="1557598"/>
                      </a:moveTo>
                      <a:lnTo>
                        <a:pt x="2011139" y="418823"/>
                      </a:lnTo>
                      <a:cubicBezTo>
                        <a:pt x="2037258" y="403152"/>
                        <a:pt x="2052929" y="366586"/>
                        <a:pt x="2052929" y="335243"/>
                      </a:cubicBezTo>
                      <a:lnTo>
                        <a:pt x="2052929" y="37490"/>
                      </a:lnTo>
                      <a:cubicBezTo>
                        <a:pt x="2052929" y="6148"/>
                        <a:pt x="2032034" y="-9523"/>
                        <a:pt x="2011139" y="6148"/>
                      </a:cubicBezTo>
                      <a:lnTo>
                        <a:pt x="41790" y="1144923"/>
                      </a:lnTo>
                      <a:cubicBezTo>
                        <a:pt x="15671" y="1160594"/>
                        <a:pt x="0" y="1197160"/>
                        <a:pt x="0" y="1228503"/>
                      </a:cubicBezTo>
                      <a:lnTo>
                        <a:pt x="0" y="1526256"/>
                      </a:lnTo>
                      <a:cubicBezTo>
                        <a:pt x="0" y="1557598"/>
                        <a:pt x="15671" y="1573270"/>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08" name="Polyline: figure 407">
                  <a:extLst>
                    <a:ext uri="{FF2B5EF4-FFF2-40B4-BE49-F238E27FC236}">
                      <a16:creationId xmlns:a16="http://schemas.microsoft.com/office/drawing/2014/main" id="{0F324122-52DF-4B60-8144-61018442278D}"/>
                    </a:ext>
                  </a:extLst>
                </p:cNvPr>
                <p:cNvSpPr/>
                <p:nvPr/>
              </p:nvSpPr>
              <p:spPr>
                <a:xfrm>
                  <a:off x="16103438" y="4516898"/>
                  <a:ext cx="376108" cy="294377"/>
                </a:xfrm>
                <a:custGeom>
                  <a:avLst/>
                  <a:gdLst>
                    <a:gd name="connsiteX0" fmla="*/ 41790 w 376108"/>
                    <a:gd name="connsiteY0" fmla="*/ 288230 h 294377"/>
                    <a:gd name="connsiteX1" fmla="*/ 334320 w 376108"/>
                    <a:gd name="connsiteY1" fmla="*/ 115846 h 294377"/>
                    <a:gd name="connsiteX2" fmla="*/ 376109 w 376108"/>
                    <a:gd name="connsiteY2" fmla="*/ 37490 h 294377"/>
                    <a:gd name="connsiteX3" fmla="*/ 376109 w 376108"/>
                    <a:gd name="connsiteY3" fmla="*/ 37490 h 294377"/>
                    <a:gd name="connsiteX4" fmla="*/ 334320 w 376108"/>
                    <a:gd name="connsiteY4" fmla="*/ 6148 h 294377"/>
                    <a:gd name="connsiteX5" fmla="*/ 41790 w 376108"/>
                    <a:gd name="connsiteY5" fmla="*/ 178531 h 294377"/>
                    <a:gd name="connsiteX6" fmla="*/ 0 w 376108"/>
                    <a:gd name="connsiteY6" fmla="*/ 256887 h 294377"/>
                    <a:gd name="connsiteX7" fmla="*/ 0 w 376108"/>
                    <a:gd name="connsiteY7" fmla="*/ 256887 h 294377"/>
                    <a:gd name="connsiteX8" fmla="*/ 41790 w 376108"/>
                    <a:gd name="connsiteY8" fmla="*/ 288230 h 29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4377">
                      <a:moveTo>
                        <a:pt x="41790" y="288230"/>
                      </a:moveTo>
                      <a:lnTo>
                        <a:pt x="334320" y="115846"/>
                      </a:lnTo>
                      <a:cubicBezTo>
                        <a:pt x="355214" y="100175"/>
                        <a:pt x="376109" y="68833"/>
                        <a:pt x="376109" y="37490"/>
                      </a:cubicBezTo>
                      <a:lnTo>
                        <a:pt x="376109" y="37490"/>
                      </a:lnTo>
                      <a:cubicBezTo>
                        <a:pt x="376109" y="6148"/>
                        <a:pt x="355214" y="-9523"/>
                        <a:pt x="334320" y="6148"/>
                      </a:cubicBezTo>
                      <a:lnTo>
                        <a:pt x="41790" y="178531"/>
                      </a:lnTo>
                      <a:cubicBezTo>
                        <a:pt x="20895" y="194202"/>
                        <a:pt x="0" y="225545"/>
                        <a:pt x="0" y="256887"/>
                      </a:cubicBezTo>
                      <a:lnTo>
                        <a:pt x="0" y="256887"/>
                      </a:lnTo>
                      <a:cubicBezTo>
                        <a:pt x="0" y="288230"/>
                        <a:pt x="15671" y="303901"/>
                        <a:pt x="41790"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09" name="Polyline: figure 408">
                  <a:extLst>
                    <a:ext uri="{FF2B5EF4-FFF2-40B4-BE49-F238E27FC236}">
                      <a16:creationId xmlns:a16="http://schemas.microsoft.com/office/drawing/2014/main" id="{AF7A844E-5083-4298-B98C-7B773B6147D1}"/>
                    </a:ext>
                  </a:extLst>
                </p:cNvPr>
                <p:cNvSpPr/>
                <p:nvPr/>
              </p:nvSpPr>
              <p:spPr>
                <a:xfrm>
                  <a:off x="15894489" y="4803152"/>
                  <a:ext cx="94027" cy="124098"/>
                </a:xfrm>
                <a:custGeom>
                  <a:avLst/>
                  <a:gdLst>
                    <a:gd name="connsiteX0" fmla="*/ 0 w 94027"/>
                    <a:gd name="connsiteY0" fmla="*/ 90779 h 124098"/>
                    <a:gd name="connsiteX1" fmla="*/ 47014 w 94027"/>
                    <a:gd name="connsiteY1" fmla="*/ 116898 h 124098"/>
                    <a:gd name="connsiteX2" fmla="*/ 94027 w 94027"/>
                    <a:gd name="connsiteY2" fmla="*/ 33318 h 124098"/>
                    <a:gd name="connsiteX3" fmla="*/ 47014 w 94027"/>
                    <a:gd name="connsiteY3" fmla="*/ 7200 h 124098"/>
                    <a:gd name="connsiteX4" fmla="*/ 0 w 94027"/>
                    <a:gd name="connsiteY4" fmla="*/ 90779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79"/>
                      </a:moveTo>
                      <a:cubicBezTo>
                        <a:pt x="0" y="122122"/>
                        <a:pt x="20895" y="132570"/>
                        <a:pt x="47014" y="116898"/>
                      </a:cubicBezTo>
                      <a:cubicBezTo>
                        <a:pt x="73133" y="101227"/>
                        <a:pt x="94027" y="64661"/>
                        <a:pt x="94027" y="33318"/>
                      </a:cubicBezTo>
                      <a:cubicBezTo>
                        <a:pt x="94027" y="1976"/>
                        <a:pt x="73133" y="-8471"/>
                        <a:pt x="47014" y="7200"/>
                      </a:cubicBezTo>
                      <a:cubicBezTo>
                        <a:pt x="20895" y="22871"/>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10" name="Polyline: figure 409">
                  <a:extLst>
                    <a:ext uri="{FF2B5EF4-FFF2-40B4-BE49-F238E27FC236}">
                      <a16:creationId xmlns:a16="http://schemas.microsoft.com/office/drawing/2014/main" id="{C2049886-AE41-463C-B593-39CBDE1CEF63}"/>
                    </a:ext>
                  </a:extLst>
                </p:cNvPr>
                <p:cNvSpPr/>
                <p:nvPr/>
              </p:nvSpPr>
              <p:spPr>
                <a:xfrm>
                  <a:off x="15722105" y="4902403"/>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8"/>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11" name="Polyline: figure 410">
                  <a:extLst>
                    <a:ext uri="{FF2B5EF4-FFF2-40B4-BE49-F238E27FC236}">
                      <a16:creationId xmlns:a16="http://schemas.microsoft.com/office/drawing/2014/main" id="{A370097D-08B7-4BC4-BD98-FD1D485CCB03}"/>
                    </a:ext>
                  </a:extLst>
                </p:cNvPr>
                <p:cNvSpPr/>
                <p:nvPr/>
              </p:nvSpPr>
              <p:spPr>
                <a:xfrm>
                  <a:off x="15549722" y="5001654"/>
                  <a:ext cx="94026" cy="124098"/>
                </a:xfrm>
                <a:custGeom>
                  <a:avLst/>
                  <a:gdLst>
                    <a:gd name="connsiteX0" fmla="*/ 0 w 94026"/>
                    <a:gd name="connsiteY0" fmla="*/ 90780 h 124098"/>
                    <a:gd name="connsiteX1" fmla="*/ 47013 w 94026"/>
                    <a:gd name="connsiteY1" fmla="*/ 116898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70"/>
                        <a:pt x="47013" y="116898"/>
                      </a:cubicBezTo>
                      <a:cubicBezTo>
                        <a:pt x="73132" y="101227"/>
                        <a:pt x="94027" y="64661"/>
                        <a:pt x="94027" y="33319"/>
                      </a:cubicBezTo>
                      <a:cubicBezTo>
                        <a:pt x="94027" y="1976"/>
                        <a:pt x="73132" y="-8471"/>
                        <a:pt x="47013" y="7200"/>
                      </a:cubicBezTo>
                      <a:cubicBezTo>
                        <a:pt x="26119"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12" name="Polyline: figure 411">
                  <a:extLst>
                    <a:ext uri="{FF2B5EF4-FFF2-40B4-BE49-F238E27FC236}">
                      <a16:creationId xmlns:a16="http://schemas.microsoft.com/office/drawing/2014/main" id="{E74E93EB-0EF4-4EE6-8AEB-E27BB10CA9A7}"/>
                    </a:ext>
                  </a:extLst>
                </p:cNvPr>
                <p:cNvSpPr/>
                <p:nvPr/>
              </p:nvSpPr>
              <p:spPr>
                <a:xfrm>
                  <a:off x="15382562" y="5095681"/>
                  <a:ext cx="94027" cy="124098"/>
                </a:xfrm>
                <a:custGeom>
                  <a:avLst/>
                  <a:gdLst>
                    <a:gd name="connsiteX0" fmla="*/ 0 w 94027"/>
                    <a:gd name="connsiteY0" fmla="*/ 90780 h 124098"/>
                    <a:gd name="connsiteX1" fmla="*/ 47014 w 94027"/>
                    <a:gd name="connsiteY1" fmla="*/ 116899 h 124098"/>
                    <a:gd name="connsiteX2" fmla="*/ 94027 w 94027"/>
                    <a:gd name="connsiteY2" fmla="*/ 33318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9"/>
                      </a:cubicBezTo>
                      <a:cubicBezTo>
                        <a:pt x="73133" y="101227"/>
                        <a:pt x="94027" y="64661"/>
                        <a:pt x="94027" y="33318"/>
                      </a:cubicBezTo>
                      <a:cubicBezTo>
                        <a:pt x="94027" y="1976"/>
                        <a:pt x="73133" y="-8471"/>
                        <a:pt x="47014" y="7200"/>
                      </a:cubicBezTo>
                      <a:cubicBezTo>
                        <a:pt x="20895" y="22871"/>
                        <a:pt x="0" y="64661"/>
                        <a:pt x="0" y="90780"/>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13" name="Polyline: figure 412">
                  <a:extLst>
                    <a:ext uri="{FF2B5EF4-FFF2-40B4-BE49-F238E27FC236}">
                      <a16:creationId xmlns:a16="http://schemas.microsoft.com/office/drawing/2014/main" id="{27FC9A76-A704-4D2C-A32A-13FDD531F4D0}"/>
                    </a:ext>
                  </a:extLst>
                </p:cNvPr>
                <p:cNvSpPr/>
                <p:nvPr/>
              </p:nvSpPr>
              <p:spPr>
                <a:xfrm>
                  <a:off x="14640791" y="5453997"/>
                  <a:ext cx="151488" cy="240525"/>
                </a:xfrm>
                <a:custGeom>
                  <a:avLst/>
                  <a:gdLst>
                    <a:gd name="connsiteX0" fmla="*/ 26119 w 151488"/>
                    <a:gd name="connsiteY0" fmla="*/ 239167 h 240525"/>
                    <a:gd name="connsiteX1" fmla="*/ 125370 w 151488"/>
                    <a:gd name="connsiteY1" fmla="*/ 181706 h 240525"/>
                    <a:gd name="connsiteX2" fmla="*/ 151489 w 151488"/>
                    <a:gd name="connsiteY2" fmla="*/ 129468 h 240525"/>
                    <a:gd name="connsiteX3" fmla="*/ 151489 w 151488"/>
                    <a:gd name="connsiteY3" fmla="*/ 24994 h 240525"/>
                    <a:gd name="connsiteX4" fmla="*/ 125370 w 151488"/>
                    <a:gd name="connsiteY4" fmla="*/ 4099 h 240525"/>
                    <a:gd name="connsiteX5" fmla="*/ 26119 w 151488"/>
                    <a:gd name="connsiteY5" fmla="*/ 61560 h 240525"/>
                    <a:gd name="connsiteX6" fmla="*/ 0 w 151488"/>
                    <a:gd name="connsiteY6" fmla="*/ 113797 h 240525"/>
                    <a:gd name="connsiteX7" fmla="*/ 0 w 151488"/>
                    <a:gd name="connsiteY7" fmla="*/ 218272 h 240525"/>
                    <a:gd name="connsiteX8" fmla="*/ 26119 w 151488"/>
                    <a:gd name="connsiteY8" fmla="*/ 239167 h 24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0525">
                      <a:moveTo>
                        <a:pt x="26119" y="239167"/>
                      </a:moveTo>
                      <a:lnTo>
                        <a:pt x="125370" y="181706"/>
                      </a:lnTo>
                      <a:cubicBezTo>
                        <a:pt x="141041" y="171258"/>
                        <a:pt x="151489" y="150363"/>
                        <a:pt x="151489" y="129468"/>
                      </a:cubicBezTo>
                      <a:lnTo>
                        <a:pt x="151489" y="24994"/>
                      </a:lnTo>
                      <a:cubicBezTo>
                        <a:pt x="151489" y="4099"/>
                        <a:pt x="141041" y="-6349"/>
                        <a:pt x="125370" y="4099"/>
                      </a:cubicBezTo>
                      <a:lnTo>
                        <a:pt x="26119" y="61560"/>
                      </a:lnTo>
                      <a:cubicBezTo>
                        <a:pt x="10447" y="72007"/>
                        <a:pt x="0" y="92902"/>
                        <a:pt x="0" y="113797"/>
                      </a:cubicBezTo>
                      <a:lnTo>
                        <a:pt x="0" y="218272"/>
                      </a:lnTo>
                      <a:cubicBezTo>
                        <a:pt x="0" y="233943"/>
                        <a:pt x="10447" y="244390"/>
                        <a:pt x="26119" y="239167"/>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414" name="Drawing 1">
                <a:extLst>
                  <a:ext uri="{FF2B5EF4-FFF2-40B4-BE49-F238E27FC236}">
                    <a16:creationId xmlns:a16="http://schemas.microsoft.com/office/drawing/2014/main" id="{854C3740-8608-4733-A900-11D6FC2D699C}"/>
                  </a:ext>
                </a:extLst>
              </p:cNvPr>
              <p:cNvGrpSpPr/>
              <p:nvPr/>
            </p:nvGrpSpPr>
            <p:grpSpPr>
              <a:xfrm>
                <a:off x="14437066" y="4862982"/>
                <a:ext cx="2256654" cy="1848416"/>
                <a:chOff x="14437066" y="4862982"/>
                <a:chExt cx="2256654" cy="1848416"/>
              </a:xfrm>
              <a:solidFill>
                <a:srgbClr val="000000"/>
              </a:solidFill>
            </p:grpSpPr>
            <p:sp>
              <p:nvSpPr>
                <p:cNvPr id="415" name="Polyline: figure 414">
                  <a:extLst>
                    <a:ext uri="{FF2B5EF4-FFF2-40B4-BE49-F238E27FC236}">
                      <a16:creationId xmlns:a16="http://schemas.microsoft.com/office/drawing/2014/main" id="{E07B1753-D959-4492-9C19-15105FFCF451}"/>
                    </a:ext>
                  </a:extLst>
                </p:cNvPr>
                <p:cNvSpPr/>
                <p:nvPr/>
              </p:nvSpPr>
              <p:spPr>
                <a:xfrm>
                  <a:off x="14437066" y="4862982"/>
                  <a:ext cx="2256654" cy="1848416"/>
                </a:xfrm>
                <a:custGeom>
                  <a:avLst/>
                  <a:gdLst>
                    <a:gd name="connsiteX0" fmla="*/ 83579 w 2256654"/>
                    <a:gd name="connsiteY0" fmla="*/ 1838363 h 1848416"/>
                    <a:gd name="connsiteX1" fmla="*/ 2173075 w 2256654"/>
                    <a:gd name="connsiteY1" fmla="*/ 631679 h 1848416"/>
                    <a:gd name="connsiteX2" fmla="*/ 2256655 w 2256654"/>
                    <a:gd name="connsiteY2" fmla="*/ 469743 h 1848416"/>
                    <a:gd name="connsiteX3" fmla="*/ 2256655 w 2256654"/>
                    <a:gd name="connsiteY3" fmla="*/ 72739 h 1848416"/>
                    <a:gd name="connsiteX4" fmla="*/ 2173075 w 2256654"/>
                    <a:gd name="connsiteY4" fmla="*/ 10054 h 1848416"/>
                    <a:gd name="connsiteX5" fmla="*/ 83579 w 2256654"/>
                    <a:gd name="connsiteY5" fmla="*/ 1216738 h 1848416"/>
                    <a:gd name="connsiteX6" fmla="*/ 0 w 2256654"/>
                    <a:gd name="connsiteY6" fmla="*/ 1378674 h 1848416"/>
                    <a:gd name="connsiteX7" fmla="*/ 0 w 2256654"/>
                    <a:gd name="connsiteY7" fmla="*/ 1775678 h 1848416"/>
                    <a:gd name="connsiteX8" fmla="*/ 83579 w 2256654"/>
                    <a:gd name="connsiteY8" fmla="*/ 1838363 h 1848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48416">
                      <a:moveTo>
                        <a:pt x="83579" y="1838363"/>
                      </a:moveTo>
                      <a:lnTo>
                        <a:pt x="2173075" y="631679"/>
                      </a:lnTo>
                      <a:cubicBezTo>
                        <a:pt x="2220089" y="605560"/>
                        <a:pt x="2256655" y="532428"/>
                        <a:pt x="2256655" y="469743"/>
                      </a:cubicBezTo>
                      <a:lnTo>
                        <a:pt x="2256655" y="72739"/>
                      </a:lnTo>
                      <a:cubicBezTo>
                        <a:pt x="2256655" y="10054"/>
                        <a:pt x="2220089" y="-16064"/>
                        <a:pt x="2173075" y="10054"/>
                      </a:cubicBezTo>
                      <a:lnTo>
                        <a:pt x="83579" y="1216738"/>
                      </a:lnTo>
                      <a:cubicBezTo>
                        <a:pt x="36566" y="1242857"/>
                        <a:pt x="0" y="1315989"/>
                        <a:pt x="0" y="1378674"/>
                      </a:cubicBezTo>
                      <a:lnTo>
                        <a:pt x="0" y="1775678"/>
                      </a:lnTo>
                      <a:cubicBezTo>
                        <a:pt x="0" y="1838363"/>
                        <a:pt x="36566" y="1864481"/>
                        <a:pt x="83579"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16" name="Polyline: figure 415">
                  <a:extLst>
                    <a:ext uri="{FF2B5EF4-FFF2-40B4-BE49-F238E27FC236}">
                      <a16:creationId xmlns:a16="http://schemas.microsoft.com/office/drawing/2014/main" id="{8F3684A7-7D69-4669-9A29-9B6500AE5D0C}"/>
                    </a:ext>
                  </a:extLst>
                </p:cNvPr>
                <p:cNvSpPr/>
                <p:nvPr/>
              </p:nvSpPr>
              <p:spPr>
                <a:xfrm>
                  <a:off x="14541541" y="5002706"/>
                  <a:ext cx="2052929" cy="1563746"/>
                </a:xfrm>
                <a:custGeom>
                  <a:avLst/>
                  <a:gdLst>
                    <a:gd name="connsiteX0" fmla="*/ 41790 w 2052929"/>
                    <a:gd name="connsiteY0" fmla="*/ 1557598 h 1563746"/>
                    <a:gd name="connsiteX1" fmla="*/ 2011139 w 2052929"/>
                    <a:gd name="connsiteY1" fmla="*/ 418823 h 1563746"/>
                    <a:gd name="connsiteX2" fmla="*/ 2052929 w 2052929"/>
                    <a:gd name="connsiteY2" fmla="*/ 335243 h 1563746"/>
                    <a:gd name="connsiteX3" fmla="*/ 2052929 w 2052929"/>
                    <a:gd name="connsiteY3" fmla="*/ 37490 h 1563746"/>
                    <a:gd name="connsiteX4" fmla="*/ 2011139 w 2052929"/>
                    <a:gd name="connsiteY4" fmla="*/ 6148 h 1563746"/>
                    <a:gd name="connsiteX5" fmla="*/ 41790 w 2052929"/>
                    <a:gd name="connsiteY5" fmla="*/ 1144923 h 1563746"/>
                    <a:gd name="connsiteX6" fmla="*/ 0 w 2052929"/>
                    <a:gd name="connsiteY6" fmla="*/ 1228503 h 1563746"/>
                    <a:gd name="connsiteX7" fmla="*/ 0 w 2052929"/>
                    <a:gd name="connsiteY7" fmla="*/ 1526256 h 1563746"/>
                    <a:gd name="connsiteX8" fmla="*/ 41790 w 2052929"/>
                    <a:gd name="connsiteY8" fmla="*/ 1557598 h 156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3746">
                      <a:moveTo>
                        <a:pt x="41790" y="1557598"/>
                      </a:moveTo>
                      <a:lnTo>
                        <a:pt x="2011139" y="418823"/>
                      </a:lnTo>
                      <a:cubicBezTo>
                        <a:pt x="2037258" y="403152"/>
                        <a:pt x="2052929" y="366586"/>
                        <a:pt x="2052929" y="335243"/>
                      </a:cubicBezTo>
                      <a:lnTo>
                        <a:pt x="2052929" y="37490"/>
                      </a:lnTo>
                      <a:cubicBezTo>
                        <a:pt x="2052929" y="6148"/>
                        <a:pt x="2032034" y="-9523"/>
                        <a:pt x="2011139" y="6148"/>
                      </a:cubicBezTo>
                      <a:lnTo>
                        <a:pt x="41790" y="1144923"/>
                      </a:lnTo>
                      <a:cubicBezTo>
                        <a:pt x="15671" y="1160594"/>
                        <a:pt x="0" y="1197160"/>
                        <a:pt x="0" y="1228503"/>
                      </a:cubicBezTo>
                      <a:lnTo>
                        <a:pt x="0" y="1526256"/>
                      </a:lnTo>
                      <a:cubicBezTo>
                        <a:pt x="0" y="1557598"/>
                        <a:pt x="15671" y="1573270"/>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17" name="Polyline: figure 416">
                  <a:extLst>
                    <a:ext uri="{FF2B5EF4-FFF2-40B4-BE49-F238E27FC236}">
                      <a16:creationId xmlns:a16="http://schemas.microsoft.com/office/drawing/2014/main" id="{90BF7928-DB5D-4619-8C8C-19D751F2C35F}"/>
                    </a:ext>
                  </a:extLst>
                </p:cNvPr>
                <p:cNvSpPr/>
                <p:nvPr/>
              </p:nvSpPr>
              <p:spPr>
                <a:xfrm>
                  <a:off x="16103438" y="5222103"/>
                  <a:ext cx="376108" cy="291502"/>
                </a:xfrm>
                <a:custGeom>
                  <a:avLst/>
                  <a:gdLst>
                    <a:gd name="connsiteX0" fmla="*/ 41790 w 376108"/>
                    <a:gd name="connsiteY0" fmla="*/ 288230 h 291502"/>
                    <a:gd name="connsiteX1" fmla="*/ 334320 w 376108"/>
                    <a:gd name="connsiteY1" fmla="*/ 115846 h 291502"/>
                    <a:gd name="connsiteX2" fmla="*/ 376109 w 376108"/>
                    <a:gd name="connsiteY2" fmla="*/ 37490 h 291502"/>
                    <a:gd name="connsiteX3" fmla="*/ 376109 w 376108"/>
                    <a:gd name="connsiteY3" fmla="*/ 37490 h 291502"/>
                    <a:gd name="connsiteX4" fmla="*/ 334320 w 376108"/>
                    <a:gd name="connsiteY4" fmla="*/ 6148 h 291502"/>
                    <a:gd name="connsiteX5" fmla="*/ 41790 w 376108"/>
                    <a:gd name="connsiteY5" fmla="*/ 178531 h 291502"/>
                    <a:gd name="connsiteX6" fmla="*/ 0 w 376108"/>
                    <a:gd name="connsiteY6" fmla="*/ 256887 h 291502"/>
                    <a:gd name="connsiteX7" fmla="*/ 0 w 376108"/>
                    <a:gd name="connsiteY7" fmla="*/ 256887 h 291502"/>
                    <a:gd name="connsiteX8" fmla="*/ 41790 w 376108"/>
                    <a:gd name="connsiteY8" fmla="*/ 288230 h 29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1502">
                      <a:moveTo>
                        <a:pt x="41790" y="288230"/>
                      </a:moveTo>
                      <a:lnTo>
                        <a:pt x="334320" y="115846"/>
                      </a:lnTo>
                      <a:cubicBezTo>
                        <a:pt x="355214" y="100175"/>
                        <a:pt x="376109" y="68833"/>
                        <a:pt x="376109" y="37490"/>
                      </a:cubicBezTo>
                      <a:lnTo>
                        <a:pt x="376109" y="37490"/>
                      </a:lnTo>
                      <a:cubicBezTo>
                        <a:pt x="376109" y="6148"/>
                        <a:pt x="355214" y="-9523"/>
                        <a:pt x="334320" y="6148"/>
                      </a:cubicBezTo>
                      <a:lnTo>
                        <a:pt x="41790" y="178531"/>
                      </a:lnTo>
                      <a:cubicBezTo>
                        <a:pt x="20895" y="194202"/>
                        <a:pt x="0" y="225545"/>
                        <a:pt x="0" y="256887"/>
                      </a:cubicBezTo>
                      <a:lnTo>
                        <a:pt x="0" y="256887"/>
                      </a:lnTo>
                      <a:cubicBezTo>
                        <a:pt x="0" y="283006"/>
                        <a:pt x="15671" y="298677"/>
                        <a:pt x="41790"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18" name="Polyline: figure 417">
                  <a:extLst>
                    <a:ext uri="{FF2B5EF4-FFF2-40B4-BE49-F238E27FC236}">
                      <a16:creationId xmlns:a16="http://schemas.microsoft.com/office/drawing/2014/main" id="{59A6410C-06CE-44D8-850B-8602B967A817}"/>
                    </a:ext>
                  </a:extLst>
                </p:cNvPr>
                <p:cNvSpPr/>
                <p:nvPr/>
              </p:nvSpPr>
              <p:spPr>
                <a:xfrm>
                  <a:off x="15894489" y="5508356"/>
                  <a:ext cx="94027" cy="124098"/>
                </a:xfrm>
                <a:custGeom>
                  <a:avLst/>
                  <a:gdLst>
                    <a:gd name="connsiteX0" fmla="*/ 0 w 94027"/>
                    <a:gd name="connsiteY0" fmla="*/ 90779 h 124098"/>
                    <a:gd name="connsiteX1" fmla="*/ 47014 w 94027"/>
                    <a:gd name="connsiteY1" fmla="*/ 116898 h 124098"/>
                    <a:gd name="connsiteX2" fmla="*/ 94027 w 94027"/>
                    <a:gd name="connsiteY2" fmla="*/ 33318 h 124098"/>
                    <a:gd name="connsiteX3" fmla="*/ 47014 w 94027"/>
                    <a:gd name="connsiteY3" fmla="*/ 7200 h 124098"/>
                    <a:gd name="connsiteX4" fmla="*/ 0 w 94027"/>
                    <a:gd name="connsiteY4" fmla="*/ 90779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79"/>
                      </a:moveTo>
                      <a:cubicBezTo>
                        <a:pt x="0" y="122122"/>
                        <a:pt x="20895" y="132570"/>
                        <a:pt x="47014" y="116898"/>
                      </a:cubicBezTo>
                      <a:cubicBezTo>
                        <a:pt x="73133" y="101227"/>
                        <a:pt x="94027" y="64661"/>
                        <a:pt x="94027" y="33318"/>
                      </a:cubicBezTo>
                      <a:cubicBezTo>
                        <a:pt x="94027" y="1976"/>
                        <a:pt x="73133" y="-8471"/>
                        <a:pt x="47014" y="7200"/>
                      </a:cubicBezTo>
                      <a:cubicBezTo>
                        <a:pt x="20895" y="22871"/>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19" name="Polyline: figure 418">
                  <a:extLst>
                    <a:ext uri="{FF2B5EF4-FFF2-40B4-BE49-F238E27FC236}">
                      <a16:creationId xmlns:a16="http://schemas.microsoft.com/office/drawing/2014/main" id="{6C308061-D8C1-4C66-B204-1E2CF8709068}"/>
                    </a:ext>
                  </a:extLst>
                </p:cNvPr>
                <p:cNvSpPr/>
                <p:nvPr/>
              </p:nvSpPr>
              <p:spPr>
                <a:xfrm>
                  <a:off x="15722105" y="5602384"/>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8"/>
                      </a:cubicBezTo>
                      <a:cubicBezTo>
                        <a:pt x="73133" y="101227"/>
                        <a:pt x="94027" y="64661"/>
                        <a:pt x="94027" y="33319"/>
                      </a:cubicBezTo>
                      <a:cubicBezTo>
                        <a:pt x="94027" y="1976"/>
                        <a:pt x="73133" y="-8471"/>
                        <a:pt x="47014" y="7200"/>
                      </a:cubicBezTo>
                      <a:cubicBezTo>
                        <a:pt x="20895" y="22871"/>
                        <a:pt x="0" y="64661"/>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20" name="Polyline: figure 419">
                  <a:extLst>
                    <a:ext uri="{FF2B5EF4-FFF2-40B4-BE49-F238E27FC236}">
                      <a16:creationId xmlns:a16="http://schemas.microsoft.com/office/drawing/2014/main" id="{96B40255-EDB0-4EF0-B41E-515D478AC02C}"/>
                    </a:ext>
                  </a:extLst>
                </p:cNvPr>
                <p:cNvSpPr/>
                <p:nvPr/>
              </p:nvSpPr>
              <p:spPr>
                <a:xfrm>
                  <a:off x="15549722" y="5701635"/>
                  <a:ext cx="94026" cy="124098"/>
                </a:xfrm>
                <a:custGeom>
                  <a:avLst/>
                  <a:gdLst>
                    <a:gd name="connsiteX0" fmla="*/ 0 w 94026"/>
                    <a:gd name="connsiteY0" fmla="*/ 90780 h 124098"/>
                    <a:gd name="connsiteX1" fmla="*/ 47013 w 94026"/>
                    <a:gd name="connsiteY1" fmla="*/ 116898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69"/>
                        <a:pt x="47013" y="116898"/>
                      </a:cubicBezTo>
                      <a:cubicBezTo>
                        <a:pt x="73132" y="101227"/>
                        <a:pt x="94027" y="64661"/>
                        <a:pt x="94027" y="33319"/>
                      </a:cubicBezTo>
                      <a:cubicBezTo>
                        <a:pt x="94027" y="1976"/>
                        <a:pt x="73132" y="-8471"/>
                        <a:pt x="47013" y="7200"/>
                      </a:cubicBezTo>
                      <a:cubicBezTo>
                        <a:pt x="20895"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21" name="Polyline: figure 420">
                  <a:extLst>
                    <a:ext uri="{FF2B5EF4-FFF2-40B4-BE49-F238E27FC236}">
                      <a16:creationId xmlns:a16="http://schemas.microsoft.com/office/drawing/2014/main" id="{327BB676-D855-417A-800C-724BF39B34EB}"/>
                    </a:ext>
                  </a:extLst>
                </p:cNvPr>
                <p:cNvSpPr/>
                <p:nvPr/>
              </p:nvSpPr>
              <p:spPr>
                <a:xfrm>
                  <a:off x="15382562" y="5800886"/>
                  <a:ext cx="94027" cy="124098"/>
                </a:xfrm>
                <a:custGeom>
                  <a:avLst/>
                  <a:gdLst>
                    <a:gd name="connsiteX0" fmla="*/ 0 w 94027"/>
                    <a:gd name="connsiteY0" fmla="*/ 90780 h 124098"/>
                    <a:gd name="connsiteX1" fmla="*/ 47014 w 94027"/>
                    <a:gd name="connsiteY1" fmla="*/ 116899 h 124098"/>
                    <a:gd name="connsiteX2" fmla="*/ 94027 w 94027"/>
                    <a:gd name="connsiteY2" fmla="*/ 33318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9"/>
                      </a:cubicBezTo>
                      <a:cubicBezTo>
                        <a:pt x="73133" y="101227"/>
                        <a:pt x="94027" y="64661"/>
                        <a:pt x="94027" y="33318"/>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22" name="Polyline: figure 421">
                  <a:extLst>
                    <a:ext uri="{FF2B5EF4-FFF2-40B4-BE49-F238E27FC236}">
                      <a16:creationId xmlns:a16="http://schemas.microsoft.com/office/drawing/2014/main" id="{7E445AE7-CECA-4754-8D7B-BE9E174C2F4B}"/>
                    </a:ext>
                  </a:extLst>
                </p:cNvPr>
                <p:cNvSpPr/>
                <p:nvPr/>
              </p:nvSpPr>
              <p:spPr>
                <a:xfrm>
                  <a:off x="14640791" y="6153977"/>
                  <a:ext cx="151488" cy="243265"/>
                </a:xfrm>
                <a:custGeom>
                  <a:avLst/>
                  <a:gdLst>
                    <a:gd name="connsiteX0" fmla="*/ 26119 w 151488"/>
                    <a:gd name="connsiteY0" fmla="*/ 239167 h 243265"/>
                    <a:gd name="connsiteX1" fmla="*/ 125370 w 151488"/>
                    <a:gd name="connsiteY1" fmla="*/ 181706 h 243265"/>
                    <a:gd name="connsiteX2" fmla="*/ 151489 w 151488"/>
                    <a:gd name="connsiteY2" fmla="*/ 129469 h 243265"/>
                    <a:gd name="connsiteX3" fmla="*/ 151489 w 151488"/>
                    <a:gd name="connsiteY3" fmla="*/ 24994 h 243265"/>
                    <a:gd name="connsiteX4" fmla="*/ 125370 w 151488"/>
                    <a:gd name="connsiteY4" fmla="*/ 4099 h 243265"/>
                    <a:gd name="connsiteX5" fmla="*/ 26119 w 151488"/>
                    <a:gd name="connsiteY5" fmla="*/ 61560 h 243265"/>
                    <a:gd name="connsiteX6" fmla="*/ 0 w 151488"/>
                    <a:gd name="connsiteY6" fmla="*/ 113797 h 243265"/>
                    <a:gd name="connsiteX7" fmla="*/ 0 w 151488"/>
                    <a:gd name="connsiteY7" fmla="*/ 218272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70" y="181706"/>
                      </a:lnTo>
                      <a:cubicBezTo>
                        <a:pt x="141041" y="171258"/>
                        <a:pt x="151489" y="150363"/>
                        <a:pt x="151489" y="129469"/>
                      </a:cubicBezTo>
                      <a:lnTo>
                        <a:pt x="151489" y="24994"/>
                      </a:lnTo>
                      <a:cubicBezTo>
                        <a:pt x="151489" y="4099"/>
                        <a:pt x="141041" y="-6349"/>
                        <a:pt x="125370" y="4099"/>
                      </a:cubicBezTo>
                      <a:lnTo>
                        <a:pt x="26119" y="61560"/>
                      </a:lnTo>
                      <a:cubicBezTo>
                        <a:pt x="10447" y="72007"/>
                        <a:pt x="0" y="92902"/>
                        <a:pt x="0" y="113797"/>
                      </a:cubicBezTo>
                      <a:lnTo>
                        <a:pt x="0" y="218272"/>
                      </a:lnTo>
                      <a:cubicBezTo>
                        <a:pt x="0" y="239167"/>
                        <a:pt x="10447" y="249614"/>
                        <a:pt x="26119" y="239167"/>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423" name="Drawing 1">
                <a:extLst>
                  <a:ext uri="{FF2B5EF4-FFF2-40B4-BE49-F238E27FC236}">
                    <a16:creationId xmlns:a16="http://schemas.microsoft.com/office/drawing/2014/main" id="{854C3740-8608-4733-A900-11D6FC2D699C}"/>
                  </a:ext>
                </a:extLst>
              </p:cNvPr>
              <p:cNvGrpSpPr/>
              <p:nvPr/>
            </p:nvGrpSpPr>
            <p:grpSpPr>
              <a:xfrm>
                <a:off x="14437066" y="5562963"/>
                <a:ext cx="2256654" cy="1850658"/>
                <a:chOff x="14437066" y="5562963"/>
                <a:chExt cx="2256654" cy="1850658"/>
              </a:xfrm>
              <a:solidFill>
                <a:srgbClr val="000000"/>
              </a:solidFill>
            </p:grpSpPr>
            <p:sp>
              <p:nvSpPr>
                <p:cNvPr id="424" name="Polyline: figure 423">
                  <a:extLst>
                    <a:ext uri="{FF2B5EF4-FFF2-40B4-BE49-F238E27FC236}">
                      <a16:creationId xmlns:a16="http://schemas.microsoft.com/office/drawing/2014/main" id="{CDC6EA5A-CAE9-4EEF-AE67-8E99B89CD1C6}"/>
                    </a:ext>
                  </a:extLst>
                </p:cNvPr>
                <p:cNvSpPr/>
                <p:nvPr/>
              </p:nvSpPr>
              <p:spPr>
                <a:xfrm>
                  <a:off x="14437066" y="5562963"/>
                  <a:ext cx="2256654" cy="1850658"/>
                </a:xfrm>
                <a:custGeom>
                  <a:avLst/>
                  <a:gdLst>
                    <a:gd name="connsiteX0" fmla="*/ 83579 w 2256654"/>
                    <a:gd name="connsiteY0" fmla="*/ 1838363 h 1850658"/>
                    <a:gd name="connsiteX1" fmla="*/ 2173075 w 2256654"/>
                    <a:gd name="connsiteY1" fmla="*/ 631679 h 1850658"/>
                    <a:gd name="connsiteX2" fmla="*/ 2256655 w 2256654"/>
                    <a:gd name="connsiteY2" fmla="*/ 469743 h 1850658"/>
                    <a:gd name="connsiteX3" fmla="*/ 2256655 w 2256654"/>
                    <a:gd name="connsiteY3" fmla="*/ 72739 h 1850658"/>
                    <a:gd name="connsiteX4" fmla="*/ 2173075 w 2256654"/>
                    <a:gd name="connsiteY4" fmla="*/ 10054 h 1850658"/>
                    <a:gd name="connsiteX5" fmla="*/ 83579 w 2256654"/>
                    <a:gd name="connsiteY5" fmla="*/ 1216738 h 1850658"/>
                    <a:gd name="connsiteX6" fmla="*/ 0 w 2256654"/>
                    <a:gd name="connsiteY6" fmla="*/ 1378674 h 1850658"/>
                    <a:gd name="connsiteX7" fmla="*/ 0 w 2256654"/>
                    <a:gd name="connsiteY7" fmla="*/ 1775678 h 1850658"/>
                    <a:gd name="connsiteX8" fmla="*/ 83579 w 2256654"/>
                    <a:gd name="connsiteY8" fmla="*/ 1838363 h 185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50658">
                      <a:moveTo>
                        <a:pt x="83579" y="1838363"/>
                      </a:moveTo>
                      <a:lnTo>
                        <a:pt x="2173075" y="631679"/>
                      </a:lnTo>
                      <a:cubicBezTo>
                        <a:pt x="2220089" y="605561"/>
                        <a:pt x="2256655" y="532428"/>
                        <a:pt x="2256655" y="469743"/>
                      </a:cubicBezTo>
                      <a:lnTo>
                        <a:pt x="2256655" y="72739"/>
                      </a:lnTo>
                      <a:cubicBezTo>
                        <a:pt x="2256655" y="10054"/>
                        <a:pt x="2220089" y="-16064"/>
                        <a:pt x="2173075" y="10054"/>
                      </a:cubicBezTo>
                      <a:lnTo>
                        <a:pt x="83579" y="1216738"/>
                      </a:lnTo>
                      <a:cubicBezTo>
                        <a:pt x="36566" y="1242857"/>
                        <a:pt x="0" y="1315989"/>
                        <a:pt x="0" y="1378674"/>
                      </a:cubicBezTo>
                      <a:lnTo>
                        <a:pt x="0" y="1775678"/>
                      </a:lnTo>
                      <a:cubicBezTo>
                        <a:pt x="0" y="1838363"/>
                        <a:pt x="36566" y="1869706"/>
                        <a:pt x="83579"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25" name="Polyline: figure 424">
                  <a:extLst>
                    <a:ext uri="{FF2B5EF4-FFF2-40B4-BE49-F238E27FC236}">
                      <a16:creationId xmlns:a16="http://schemas.microsoft.com/office/drawing/2014/main" id="{896E2984-9537-459F-9483-3B656C291B3A}"/>
                    </a:ext>
                  </a:extLst>
                </p:cNvPr>
                <p:cNvSpPr/>
                <p:nvPr/>
              </p:nvSpPr>
              <p:spPr>
                <a:xfrm>
                  <a:off x="14541541" y="5707910"/>
                  <a:ext cx="2052929" cy="1561516"/>
                </a:xfrm>
                <a:custGeom>
                  <a:avLst/>
                  <a:gdLst>
                    <a:gd name="connsiteX0" fmla="*/ 41790 w 2052929"/>
                    <a:gd name="connsiteY0" fmla="*/ 1557599 h 1561516"/>
                    <a:gd name="connsiteX1" fmla="*/ 2011139 w 2052929"/>
                    <a:gd name="connsiteY1" fmla="*/ 418823 h 1561516"/>
                    <a:gd name="connsiteX2" fmla="*/ 2052929 w 2052929"/>
                    <a:gd name="connsiteY2" fmla="*/ 335243 h 1561516"/>
                    <a:gd name="connsiteX3" fmla="*/ 2052929 w 2052929"/>
                    <a:gd name="connsiteY3" fmla="*/ 37490 h 1561516"/>
                    <a:gd name="connsiteX4" fmla="*/ 2011139 w 2052929"/>
                    <a:gd name="connsiteY4" fmla="*/ 6148 h 1561516"/>
                    <a:gd name="connsiteX5" fmla="*/ 41790 w 2052929"/>
                    <a:gd name="connsiteY5" fmla="*/ 1144923 h 1561516"/>
                    <a:gd name="connsiteX6" fmla="*/ 0 w 2052929"/>
                    <a:gd name="connsiteY6" fmla="*/ 1228503 h 1561516"/>
                    <a:gd name="connsiteX7" fmla="*/ 0 w 2052929"/>
                    <a:gd name="connsiteY7" fmla="*/ 1526256 h 1561516"/>
                    <a:gd name="connsiteX8" fmla="*/ 41790 w 2052929"/>
                    <a:gd name="connsiteY8" fmla="*/ 1557599 h 156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1516">
                      <a:moveTo>
                        <a:pt x="41790" y="1557599"/>
                      </a:moveTo>
                      <a:lnTo>
                        <a:pt x="2011139" y="418823"/>
                      </a:lnTo>
                      <a:cubicBezTo>
                        <a:pt x="2037258" y="403152"/>
                        <a:pt x="2052929" y="366586"/>
                        <a:pt x="2052929" y="335243"/>
                      </a:cubicBezTo>
                      <a:lnTo>
                        <a:pt x="2052929" y="37490"/>
                      </a:lnTo>
                      <a:cubicBezTo>
                        <a:pt x="2052929" y="6148"/>
                        <a:pt x="2032034" y="-9523"/>
                        <a:pt x="2011139" y="6148"/>
                      </a:cubicBezTo>
                      <a:lnTo>
                        <a:pt x="41790" y="1144923"/>
                      </a:lnTo>
                      <a:cubicBezTo>
                        <a:pt x="15671" y="1160594"/>
                        <a:pt x="0" y="1197160"/>
                        <a:pt x="0" y="1228503"/>
                      </a:cubicBezTo>
                      <a:lnTo>
                        <a:pt x="0" y="1526256"/>
                      </a:lnTo>
                      <a:cubicBezTo>
                        <a:pt x="0" y="1557599"/>
                        <a:pt x="15671" y="1568046"/>
                        <a:pt x="41790" y="1557599"/>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26" name="Polyline: figure 425">
                  <a:extLst>
                    <a:ext uri="{FF2B5EF4-FFF2-40B4-BE49-F238E27FC236}">
                      <a16:creationId xmlns:a16="http://schemas.microsoft.com/office/drawing/2014/main" id="{B9E1D61C-DEEB-4BCC-9800-54CB1423F7E3}"/>
                    </a:ext>
                  </a:extLst>
                </p:cNvPr>
                <p:cNvSpPr/>
                <p:nvPr/>
              </p:nvSpPr>
              <p:spPr>
                <a:xfrm>
                  <a:off x="16103438" y="5922084"/>
                  <a:ext cx="376108" cy="294377"/>
                </a:xfrm>
                <a:custGeom>
                  <a:avLst/>
                  <a:gdLst>
                    <a:gd name="connsiteX0" fmla="*/ 41790 w 376108"/>
                    <a:gd name="connsiteY0" fmla="*/ 288230 h 294377"/>
                    <a:gd name="connsiteX1" fmla="*/ 334320 w 376108"/>
                    <a:gd name="connsiteY1" fmla="*/ 115846 h 294377"/>
                    <a:gd name="connsiteX2" fmla="*/ 376109 w 376108"/>
                    <a:gd name="connsiteY2" fmla="*/ 37490 h 294377"/>
                    <a:gd name="connsiteX3" fmla="*/ 376109 w 376108"/>
                    <a:gd name="connsiteY3" fmla="*/ 37490 h 294377"/>
                    <a:gd name="connsiteX4" fmla="*/ 334320 w 376108"/>
                    <a:gd name="connsiteY4" fmla="*/ 6148 h 294377"/>
                    <a:gd name="connsiteX5" fmla="*/ 41790 w 376108"/>
                    <a:gd name="connsiteY5" fmla="*/ 178531 h 294377"/>
                    <a:gd name="connsiteX6" fmla="*/ 0 w 376108"/>
                    <a:gd name="connsiteY6" fmla="*/ 256888 h 294377"/>
                    <a:gd name="connsiteX7" fmla="*/ 0 w 376108"/>
                    <a:gd name="connsiteY7" fmla="*/ 256888 h 294377"/>
                    <a:gd name="connsiteX8" fmla="*/ 41790 w 376108"/>
                    <a:gd name="connsiteY8" fmla="*/ 288230 h 29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4377">
                      <a:moveTo>
                        <a:pt x="41790" y="288230"/>
                      </a:moveTo>
                      <a:lnTo>
                        <a:pt x="334320" y="115846"/>
                      </a:lnTo>
                      <a:cubicBezTo>
                        <a:pt x="355214" y="100175"/>
                        <a:pt x="376109" y="68833"/>
                        <a:pt x="376109" y="37490"/>
                      </a:cubicBezTo>
                      <a:lnTo>
                        <a:pt x="376109" y="37490"/>
                      </a:lnTo>
                      <a:cubicBezTo>
                        <a:pt x="376109" y="6148"/>
                        <a:pt x="355214" y="-9523"/>
                        <a:pt x="334320" y="6148"/>
                      </a:cubicBezTo>
                      <a:lnTo>
                        <a:pt x="41790" y="178531"/>
                      </a:lnTo>
                      <a:cubicBezTo>
                        <a:pt x="20895" y="194202"/>
                        <a:pt x="0" y="225545"/>
                        <a:pt x="0" y="256888"/>
                      </a:cubicBezTo>
                      <a:lnTo>
                        <a:pt x="0" y="256888"/>
                      </a:lnTo>
                      <a:cubicBezTo>
                        <a:pt x="0" y="288230"/>
                        <a:pt x="15671" y="303901"/>
                        <a:pt x="41790"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27" name="Polyline: figure 426">
                  <a:extLst>
                    <a:ext uri="{FF2B5EF4-FFF2-40B4-BE49-F238E27FC236}">
                      <a16:creationId xmlns:a16="http://schemas.microsoft.com/office/drawing/2014/main" id="{92F9DA41-746D-4F79-9D0C-E8E079161D5E}"/>
                    </a:ext>
                  </a:extLst>
                </p:cNvPr>
                <p:cNvSpPr/>
                <p:nvPr/>
              </p:nvSpPr>
              <p:spPr>
                <a:xfrm>
                  <a:off x="15837028" y="6170787"/>
                  <a:ext cx="177606" cy="235765"/>
                </a:xfrm>
                <a:custGeom>
                  <a:avLst/>
                  <a:gdLst>
                    <a:gd name="connsiteX0" fmla="*/ 0 w 177606"/>
                    <a:gd name="connsiteY0" fmla="*/ 170120 h 235765"/>
                    <a:gd name="connsiteX1" fmla="*/ 88803 w 177606"/>
                    <a:gd name="connsiteY1" fmla="*/ 222358 h 235765"/>
                    <a:gd name="connsiteX2" fmla="*/ 177607 w 177606"/>
                    <a:gd name="connsiteY2" fmla="*/ 65645 h 235765"/>
                    <a:gd name="connsiteX3" fmla="*/ 88803 w 177606"/>
                    <a:gd name="connsiteY3" fmla="*/ 13408 h 235765"/>
                    <a:gd name="connsiteX4" fmla="*/ 0 w 177606"/>
                    <a:gd name="connsiteY4" fmla="*/ 170120 h 23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06" h="235765">
                      <a:moveTo>
                        <a:pt x="0" y="170120"/>
                      </a:moveTo>
                      <a:cubicBezTo>
                        <a:pt x="0" y="227581"/>
                        <a:pt x="41789" y="253700"/>
                        <a:pt x="88803" y="222358"/>
                      </a:cubicBezTo>
                      <a:cubicBezTo>
                        <a:pt x="141041" y="191015"/>
                        <a:pt x="177607" y="123107"/>
                        <a:pt x="177607" y="65645"/>
                      </a:cubicBezTo>
                      <a:cubicBezTo>
                        <a:pt x="177607" y="8184"/>
                        <a:pt x="135817" y="-17934"/>
                        <a:pt x="88803" y="13408"/>
                      </a:cubicBezTo>
                      <a:cubicBezTo>
                        <a:pt x="41789" y="39527"/>
                        <a:pt x="0" y="107435"/>
                        <a:pt x="0" y="170120"/>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28" name="Polyline: figure 427">
                  <a:extLst>
                    <a:ext uri="{FF2B5EF4-FFF2-40B4-BE49-F238E27FC236}">
                      <a16:creationId xmlns:a16="http://schemas.microsoft.com/office/drawing/2014/main" id="{D34CDB79-6CBC-4B22-BC81-8688E65A0E33}"/>
                    </a:ext>
                  </a:extLst>
                </p:cNvPr>
                <p:cNvSpPr/>
                <p:nvPr/>
              </p:nvSpPr>
              <p:spPr>
                <a:xfrm>
                  <a:off x="15487037" y="6453853"/>
                  <a:ext cx="94027" cy="124098"/>
                </a:xfrm>
                <a:custGeom>
                  <a:avLst/>
                  <a:gdLst>
                    <a:gd name="connsiteX0" fmla="*/ 0 w 94027"/>
                    <a:gd name="connsiteY0" fmla="*/ 90780 h 124098"/>
                    <a:gd name="connsiteX1" fmla="*/ 47014 w 94027"/>
                    <a:gd name="connsiteY1" fmla="*/ 116899 h 124098"/>
                    <a:gd name="connsiteX2" fmla="*/ 94027 w 94027"/>
                    <a:gd name="connsiteY2" fmla="*/ 33318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9"/>
                      </a:cubicBezTo>
                      <a:cubicBezTo>
                        <a:pt x="73133" y="101227"/>
                        <a:pt x="94027" y="64661"/>
                        <a:pt x="94027" y="33318"/>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29" name="Polyline: figure 428">
                  <a:extLst>
                    <a:ext uri="{FF2B5EF4-FFF2-40B4-BE49-F238E27FC236}">
                      <a16:creationId xmlns:a16="http://schemas.microsoft.com/office/drawing/2014/main" id="{A885AEB3-81B2-4299-9A6A-31F011266C5E}"/>
                    </a:ext>
                  </a:extLst>
                </p:cNvPr>
                <p:cNvSpPr/>
                <p:nvPr/>
              </p:nvSpPr>
              <p:spPr>
                <a:xfrm>
                  <a:off x="15314654" y="6553104"/>
                  <a:ext cx="94026" cy="124098"/>
                </a:xfrm>
                <a:custGeom>
                  <a:avLst/>
                  <a:gdLst>
                    <a:gd name="connsiteX0" fmla="*/ 0 w 94026"/>
                    <a:gd name="connsiteY0" fmla="*/ 90779 h 124098"/>
                    <a:gd name="connsiteX1" fmla="*/ 47013 w 94026"/>
                    <a:gd name="connsiteY1" fmla="*/ 116898 h 124098"/>
                    <a:gd name="connsiteX2" fmla="*/ 94027 w 94026"/>
                    <a:gd name="connsiteY2" fmla="*/ 33318 h 124098"/>
                    <a:gd name="connsiteX3" fmla="*/ 47013 w 94026"/>
                    <a:gd name="connsiteY3" fmla="*/ 7200 h 124098"/>
                    <a:gd name="connsiteX4" fmla="*/ 0 w 94026"/>
                    <a:gd name="connsiteY4" fmla="*/ 90779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79"/>
                      </a:moveTo>
                      <a:cubicBezTo>
                        <a:pt x="0" y="122122"/>
                        <a:pt x="20895" y="132570"/>
                        <a:pt x="47013" y="116898"/>
                      </a:cubicBezTo>
                      <a:cubicBezTo>
                        <a:pt x="73132" y="101227"/>
                        <a:pt x="94027" y="64661"/>
                        <a:pt x="94027" y="33318"/>
                      </a:cubicBezTo>
                      <a:cubicBezTo>
                        <a:pt x="94027" y="1976"/>
                        <a:pt x="73132" y="-8471"/>
                        <a:pt x="47013" y="7200"/>
                      </a:cubicBezTo>
                      <a:cubicBezTo>
                        <a:pt x="20895" y="22871"/>
                        <a:pt x="0" y="59437"/>
                        <a:pt x="0" y="90779"/>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30" name="Polyline: figure 429">
                  <a:extLst>
                    <a:ext uri="{FF2B5EF4-FFF2-40B4-BE49-F238E27FC236}">
                      <a16:creationId xmlns:a16="http://schemas.microsoft.com/office/drawing/2014/main" id="{852CB69E-4F4C-46CF-9016-6AA1C3E10461}"/>
                    </a:ext>
                  </a:extLst>
                </p:cNvPr>
                <p:cNvSpPr/>
                <p:nvPr/>
              </p:nvSpPr>
              <p:spPr>
                <a:xfrm>
                  <a:off x="15147494" y="6652355"/>
                  <a:ext cx="94027" cy="124098"/>
                </a:xfrm>
                <a:custGeom>
                  <a:avLst/>
                  <a:gdLst>
                    <a:gd name="connsiteX0" fmla="*/ 0 w 94027"/>
                    <a:gd name="connsiteY0" fmla="*/ 90780 h 124098"/>
                    <a:gd name="connsiteX1" fmla="*/ 47014 w 94027"/>
                    <a:gd name="connsiteY1" fmla="*/ 116899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4" y="116899"/>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31" name="Polyline: figure 430">
                  <a:extLst>
                    <a:ext uri="{FF2B5EF4-FFF2-40B4-BE49-F238E27FC236}">
                      <a16:creationId xmlns:a16="http://schemas.microsoft.com/office/drawing/2014/main" id="{523A6EED-1F10-45AA-AB37-59FCEA4497D1}"/>
                    </a:ext>
                  </a:extLst>
                </p:cNvPr>
                <p:cNvSpPr/>
                <p:nvPr/>
              </p:nvSpPr>
              <p:spPr>
                <a:xfrm>
                  <a:off x="14640791" y="6859182"/>
                  <a:ext cx="151488" cy="241050"/>
                </a:xfrm>
                <a:custGeom>
                  <a:avLst/>
                  <a:gdLst>
                    <a:gd name="connsiteX0" fmla="*/ 26119 w 151488"/>
                    <a:gd name="connsiteY0" fmla="*/ 239167 h 241050"/>
                    <a:gd name="connsiteX1" fmla="*/ 125370 w 151488"/>
                    <a:gd name="connsiteY1" fmla="*/ 181706 h 241050"/>
                    <a:gd name="connsiteX2" fmla="*/ 151489 w 151488"/>
                    <a:gd name="connsiteY2" fmla="*/ 129469 h 241050"/>
                    <a:gd name="connsiteX3" fmla="*/ 151489 w 151488"/>
                    <a:gd name="connsiteY3" fmla="*/ 24994 h 241050"/>
                    <a:gd name="connsiteX4" fmla="*/ 125370 w 151488"/>
                    <a:gd name="connsiteY4" fmla="*/ 4099 h 241050"/>
                    <a:gd name="connsiteX5" fmla="*/ 26119 w 151488"/>
                    <a:gd name="connsiteY5" fmla="*/ 61560 h 241050"/>
                    <a:gd name="connsiteX6" fmla="*/ 0 w 151488"/>
                    <a:gd name="connsiteY6" fmla="*/ 113797 h 241050"/>
                    <a:gd name="connsiteX7" fmla="*/ 0 w 151488"/>
                    <a:gd name="connsiteY7" fmla="*/ 218272 h 241050"/>
                    <a:gd name="connsiteX8" fmla="*/ 26119 w 151488"/>
                    <a:gd name="connsiteY8" fmla="*/ 239167 h 24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1050">
                      <a:moveTo>
                        <a:pt x="26119" y="239167"/>
                      </a:moveTo>
                      <a:lnTo>
                        <a:pt x="125370" y="181706"/>
                      </a:lnTo>
                      <a:cubicBezTo>
                        <a:pt x="141041" y="171259"/>
                        <a:pt x="151489" y="150363"/>
                        <a:pt x="151489" y="129469"/>
                      </a:cubicBezTo>
                      <a:lnTo>
                        <a:pt x="151489" y="24994"/>
                      </a:lnTo>
                      <a:cubicBezTo>
                        <a:pt x="151489" y="4099"/>
                        <a:pt x="141041" y="-6349"/>
                        <a:pt x="125370" y="4099"/>
                      </a:cubicBezTo>
                      <a:lnTo>
                        <a:pt x="26119" y="61560"/>
                      </a:lnTo>
                      <a:cubicBezTo>
                        <a:pt x="10447" y="72007"/>
                        <a:pt x="0" y="92903"/>
                        <a:pt x="0" y="113797"/>
                      </a:cubicBezTo>
                      <a:lnTo>
                        <a:pt x="0" y="218272"/>
                      </a:lnTo>
                      <a:cubicBezTo>
                        <a:pt x="0" y="239167"/>
                        <a:pt x="10447" y="244391"/>
                        <a:pt x="26119" y="239167"/>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432" name="Drawing 1">
              <a:extLst>
                <a:ext uri="{FF2B5EF4-FFF2-40B4-BE49-F238E27FC236}">
                  <a16:creationId xmlns:a16="http://schemas.microsoft.com/office/drawing/2014/main" id="{854C3740-8608-4733-A900-11D6FC2D699C}"/>
                </a:ext>
              </a:extLst>
            </p:cNvPr>
            <p:cNvGrpSpPr/>
            <p:nvPr/>
          </p:nvGrpSpPr>
          <p:grpSpPr>
            <a:xfrm>
              <a:off x="8698794" y="2292118"/>
              <a:ext cx="4259953" cy="7660930"/>
              <a:chOff x="8698794" y="2292118"/>
              <a:chExt cx="4259953" cy="7660930"/>
            </a:xfrm>
            <a:solidFill>
              <a:srgbClr val="000000"/>
            </a:solidFill>
          </p:grpSpPr>
          <p:grpSp>
            <p:nvGrpSpPr>
              <p:cNvPr id="433" name="Drawing 1">
                <a:extLst>
                  <a:ext uri="{FF2B5EF4-FFF2-40B4-BE49-F238E27FC236}">
                    <a16:creationId xmlns:a16="http://schemas.microsoft.com/office/drawing/2014/main" id="{854C3740-8608-4733-A900-11D6FC2D699C}"/>
                  </a:ext>
                </a:extLst>
              </p:cNvPr>
              <p:cNvGrpSpPr/>
              <p:nvPr/>
            </p:nvGrpSpPr>
            <p:grpSpPr>
              <a:xfrm>
                <a:off x="8698794" y="2292118"/>
                <a:ext cx="4259953" cy="7660930"/>
                <a:chOff x="8698794" y="2292118"/>
                <a:chExt cx="4259953" cy="7660930"/>
              </a:xfrm>
              <a:solidFill>
                <a:srgbClr val="000000"/>
              </a:solidFill>
            </p:grpSpPr>
            <p:grpSp>
              <p:nvGrpSpPr>
                <p:cNvPr id="434" name="Drawing 1">
                  <a:extLst>
                    <a:ext uri="{FF2B5EF4-FFF2-40B4-BE49-F238E27FC236}">
                      <a16:creationId xmlns:a16="http://schemas.microsoft.com/office/drawing/2014/main" id="{854C3740-8608-4733-A900-11D6FC2D699C}"/>
                    </a:ext>
                  </a:extLst>
                </p:cNvPr>
                <p:cNvGrpSpPr/>
                <p:nvPr/>
              </p:nvGrpSpPr>
              <p:grpSpPr>
                <a:xfrm>
                  <a:off x="8698794" y="2292118"/>
                  <a:ext cx="4259953" cy="7660930"/>
                  <a:chOff x="8698794" y="2292118"/>
                  <a:chExt cx="4259953" cy="7660930"/>
                </a:xfrm>
                <a:solidFill>
                  <a:srgbClr val="000000"/>
                </a:solidFill>
              </p:grpSpPr>
              <p:sp>
                <p:nvSpPr>
                  <p:cNvPr id="435" name="Polyline: figure 434">
                    <a:extLst>
                      <a:ext uri="{FF2B5EF4-FFF2-40B4-BE49-F238E27FC236}">
                        <a16:creationId xmlns:a16="http://schemas.microsoft.com/office/drawing/2014/main" id="{EDAEA125-F0CC-466F-B2D2-C730E2D86DA3}"/>
                      </a:ext>
                    </a:extLst>
                  </p:cNvPr>
                  <p:cNvSpPr/>
                  <p:nvPr/>
                </p:nvSpPr>
                <p:spPr>
                  <a:xfrm>
                    <a:off x="8701401" y="2984728"/>
                    <a:ext cx="4257346" cy="6968320"/>
                  </a:xfrm>
                  <a:custGeom>
                    <a:avLst/>
                    <a:gdLst>
                      <a:gd name="connsiteX0" fmla="*/ 0 w 4257346"/>
                      <a:gd name="connsiteY0" fmla="*/ 6009838 h 6968320"/>
                      <a:gd name="connsiteX1" fmla="*/ 0 w 4257346"/>
                      <a:gd name="connsiteY1" fmla="*/ 6009838 h 6968320"/>
                      <a:gd name="connsiteX2" fmla="*/ 0 w 4257346"/>
                      <a:gd name="connsiteY2" fmla="*/ 796547 h 6968320"/>
                      <a:gd name="connsiteX3" fmla="*/ 2073824 w 4257346"/>
                      <a:gd name="connsiteY3" fmla="*/ 253278 h 6968320"/>
                      <a:gd name="connsiteX4" fmla="*/ 2455157 w 4257346"/>
                      <a:gd name="connsiteY4" fmla="*/ 33881 h 6968320"/>
                      <a:gd name="connsiteX5" fmla="*/ 2794700 w 4257346"/>
                      <a:gd name="connsiteY5" fmla="*/ 49552 h 6968320"/>
                      <a:gd name="connsiteX6" fmla="*/ 3149914 w 4257346"/>
                      <a:gd name="connsiteY6" fmla="*/ 253278 h 6968320"/>
                      <a:gd name="connsiteX7" fmla="*/ 4257347 w 4257346"/>
                      <a:gd name="connsiteY7" fmla="*/ 253278 h 6968320"/>
                      <a:gd name="connsiteX8" fmla="*/ 3928251 w 4257346"/>
                      <a:gd name="connsiteY8" fmla="*/ 5283739 h 6968320"/>
                      <a:gd name="connsiteX9" fmla="*/ 3870790 w 4257346"/>
                      <a:gd name="connsiteY9" fmla="*/ 5377766 h 6968320"/>
                      <a:gd name="connsiteX10" fmla="*/ 1802190 w 4257346"/>
                      <a:gd name="connsiteY10" fmla="*/ 6934439 h 6968320"/>
                      <a:gd name="connsiteX11" fmla="*/ 1462647 w 4257346"/>
                      <a:gd name="connsiteY11" fmla="*/ 6918769 h 6968320"/>
                      <a:gd name="connsiteX12" fmla="*/ 83580 w 4257346"/>
                      <a:gd name="connsiteY12" fmla="*/ 6124760 h 6968320"/>
                      <a:gd name="connsiteX13" fmla="*/ 0 w 4257346"/>
                      <a:gd name="connsiteY13" fmla="*/ 6009838 h 696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57346" h="6968320">
                        <a:moveTo>
                          <a:pt x="0" y="6009838"/>
                        </a:moveTo>
                        <a:lnTo>
                          <a:pt x="0" y="6009838"/>
                        </a:lnTo>
                        <a:lnTo>
                          <a:pt x="0" y="796547"/>
                        </a:lnTo>
                        <a:lnTo>
                          <a:pt x="2073824" y="253278"/>
                        </a:lnTo>
                        <a:lnTo>
                          <a:pt x="2455157" y="33881"/>
                        </a:lnTo>
                        <a:cubicBezTo>
                          <a:pt x="2543960" y="-18356"/>
                          <a:pt x="2695449" y="-7909"/>
                          <a:pt x="2794700" y="49552"/>
                        </a:cubicBezTo>
                        <a:lnTo>
                          <a:pt x="3149914" y="253278"/>
                        </a:lnTo>
                        <a:lnTo>
                          <a:pt x="4257347" y="253278"/>
                        </a:lnTo>
                        <a:lnTo>
                          <a:pt x="3928251" y="5283739"/>
                        </a:lnTo>
                        <a:cubicBezTo>
                          <a:pt x="3928251" y="5320305"/>
                          <a:pt x="3912580" y="5351647"/>
                          <a:pt x="3870790" y="5377766"/>
                        </a:cubicBezTo>
                        <a:lnTo>
                          <a:pt x="1802190" y="6934439"/>
                        </a:lnTo>
                        <a:cubicBezTo>
                          <a:pt x="1713386" y="6986677"/>
                          <a:pt x="1561898" y="6976230"/>
                          <a:pt x="1462647" y="6918769"/>
                        </a:cubicBezTo>
                        <a:lnTo>
                          <a:pt x="83580" y="6124760"/>
                        </a:lnTo>
                        <a:cubicBezTo>
                          <a:pt x="26119" y="6093418"/>
                          <a:pt x="0" y="6046404"/>
                          <a:pt x="0" y="6009838"/>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36" name="Polyline: figure 435">
                    <a:extLst>
                      <a:ext uri="{FF2B5EF4-FFF2-40B4-BE49-F238E27FC236}">
                        <a16:creationId xmlns:a16="http://schemas.microsoft.com/office/drawing/2014/main" id="{2F84E30E-572C-4EBD-B07E-00056E58AF24}"/>
                      </a:ext>
                    </a:extLst>
                  </p:cNvPr>
                  <p:cNvSpPr/>
                  <p:nvPr/>
                </p:nvSpPr>
                <p:spPr>
                  <a:xfrm>
                    <a:off x="10320760" y="2987267"/>
                    <a:ext cx="2637987" cy="6964549"/>
                  </a:xfrm>
                  <a:custGeom>
                    <a:avLst/>
                    <a:gdLst>
                      <a:gd name="connsiteX0" fmla="*/ 992510 w 2637987"/>
                      <a:gd name="connsiteY0" fmla="*/ 0 h 6964549"/>
                      <a:gd name="connsiteX1" fmla="*/ 1175341 w 2637987"/>
                      <a:gd name="connsiteY1" fmla="*/ 47014 h 6964549"/>
                      <a:gd name="connsiteX2" fmla="*/ 1530555 w 2637987"/>
                      <a:gd name="connsiteY2" fmla="*/ 250739 h 6964549"/>
                      <a:gd name="connsiteX3" fmla="*/ 2637988 w 2637987"/>
                      <a:gd name="connsiteY3" fmla="*/ 250739 h 6964549"/>
                      <a:gd name="connsiteX4" fmla="*/ 2637988 w 2637987"/>
                      <a:gd name="connsiteY4" fmla="*/ 5474478 h 6964549"/>
                      <a:gd name="connsiteX5" fmla="*/ 2580527 w 2637987"/>
                      <a:gd name="connsiteY5" fmla="*/ 5568506 h 6964549"/>
                      <a:gd name="connsiteX6" fmla="*/ 182831 w 2637987"/>
                      <a:gd name="connsiteY6" fmla="*/ 6931901 h 6964549"/>
                      <a:gd name="connsiteX7" fmla="*/ 26119 w 2637987"/>
                      <a:gd name="connsiteY7" fmla="*/ 6963243 h 6964549"/>
                      <a:gd name="connsiteX8" fmla="*/ 0 w 2637987"/>
                      <a:gd name="connsiteY8" fmla="*/ 1708163 h 6964549"/>
                      <a:gd name="connsiteX9" fmla="*/ 992510 w 2637987"/>
                      <a:gd name="connsiteY9" fmla="*/ 0 h 696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37987" h="6964549">
                        <a:moveTo>
                          <a:pt x="992510" y="0"/>
                        </a:moveTo>
                        <a:cubicBezTo>
                          <a:pt x="1055195" y="0"/>
                          <a:pt x="1123104" y="15671"/>
                          <a:pt x="1175341" y="47014"/>
                        </a:cubicBezTo>
                        <a:lnTo>
                          <a:pt x="1530555" y="250739"/>
                        </a:lnTo>
                        <a:lnTo>
                          <a:pt x="2637988" y="250739"/>
                        </a:lnTo>
                        <a:lnTo>
                          <a:pt x="2637988" y="5474478"/>
                        </a:lnTo>
                        <a:cubicBezTo>
                          <a:pt x="2637988" y="5511044"/>
                          <a:pt x="2622316" y="5542387"/>
                          <a:pt x="2580527" y="5568506"/>
                        </a:cubicBezTo>
                        <a:lnTo>
                          <a:pt x="182831" y="6931901"/>
                        </a:lnTo>
                        <a:cubicBezTo>
                          <a:pt x="141041" y="6958019"/>
                          <a:pt x="83580" y="6968468"/>
                          <a:pt x="26119" y="6963243"/>
                        </a:cubicBezTo>
                        <a:lnTo>
                          <a:pt x="0" y="1708163"/>
                        </a:lnTo>
                        <a:lnTo>
                          <a:pt x="992510" y="0"/>
                        </a:ln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37" name="Polyline: figure 436">
                    <a:extLst>
                      <a:ext uri="{FF2B5EF4-FFF2-40B4-BE49-F238E27FC236}">
                        <a16:creationId xmlns:a16="http://schemas.microsoft.com/office/drawing/2014/main" id="{59BEB4FE-4605-4F66-843C-86A84FBFCF89}"/>
                      </a:ext>
                    </a:extLst>
                  </p:cNvPr>
                  <p:cNvSpPr/>
                  <p:nvPr/>
                </p:nvSpPr>
                <p:spPr>
                  <a:xfrm>
                    <a:off x="10211062" y="4632744"/>
                    <a:ext cx="271634" cy="5319762"/>
                  </a:xfrm>
                  <a:custGeom>
                    <a:avLst/>
                    <a:gdLst>
                      <a:gd name="connsiteX0" fmla="*/ 271634 w 271634"/>
                      <a:gd name="connsiteY0" fmla="*/ 5296871 h 5319762"/>
                      <a:gd name="connsiteX1" fmla="*/ 0 w 271634"/>
                      <a:gd name="connsiteY1" fmla="*/ 5291647 h 5319762"/>
                      <a:gd name="connsiteX2" fmla="*/ 0 w 271634"/>
                      <a:gd name="connsiteY2" fmla="*/ 0 h 5319762"/>
                      <a:gd name="connsiteX3" fmla="*/ 271634 w 271634"/>
                      <a:gd name="connsiteY3" fmla="*/ 0 h 5319762"/>
                      <a:gd name="connsiteX4" fmla="*/ 271634 w 271634"/>
                      <a:gd name="connsiteY4" fmla="*/ 5296871 h 531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634" h="5319762">
                        <a:moveTo>
                          <a:pt x="271634" y="5296871"/>
                        </a:moveTo>
                        <a:cubicBezTo>
                          <a:pt x="198502" y="5328213"/>
                          <a:pt x="88803" y="5328213"/>
                          <a:pt x="0" y="5291647"/>
                        </a:cubicBezTo>
                        <a:lnTo>
                          <a:pt x="0" y="0"/>
                        </a:lnTo>
                        <a:lnTo>
                          <a:pt x="271634" y="0"/>
                        </a:lnTo>
                        <a:lnTo>
                          <a:pt x="271634" y="5296871"/>
                        </a:ln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38" name="Polyline: figure 437">
                    <a:extLst>
                      <a:ext uri="{FF2B5EF4-FFF2-40B4-BE49-F238E27FC236}">
                        <a16:creationId xmlns:a16="http://schemas.microsoft.com/office/drawing/2014/main" id="{4A09AF33-E1A1-4994-88FF-DCB9D0F291C5}"/>
                      </a:ext>
                    </a:extLst>
                  </p:cNvPr>
                  <p:cNvSpPr/>
                  <p:nvPr/>
                </p:nvSpPr>
                <p:spPr>
                  <a:xfrm>
                    <a:off x="8698794" y="2292118"/>
                    <a:ext cx="4257336" cy="2438927"/>
                  </a:xfrm>
                  <a:custGeom>
                    <a:avLst/>
                    <a:gdLst>
                      <a:gd name="connsiteX0" fmla="*/ 1804797 w 4257336"/>
                      <a:gd name="connsiteY0" fmla="*/ 2403312 h 2438927"/>
                      <a:gd name="connsiteX1" fmla="*/ 4197269 w 4257336"/>
                      <a:gd name="connsiteY1" fmla="*/ 1039916 h 2438927"/>
                      <a:gd name="connsiteX2" fmla="*/ 4171150 w 4257336"/>
                      <a:gd name="connsiteY2" fmla="*/ 841414 h 2438927"/>
                      <a:gd name="connsiteX3" fmla="*/ 2797307 w 4257336"/>
                      <a:gd name="connsiteY3" fmla="*/ 47405 h 2438927"/>
                      <a:gd name="connsiteX4" fmla="*/ 2457764 w 4257336"/>
                      <a:gd name="connsiteY4" fmla="*/ 31734 h 2438927"/>
                      <a:gd name="connsiteX5" fmla="*/ 60068 w 4257336"/>
                      <a:gd name="connsiteY5" fmla="*/ 1395130 h 2438927"/>
                      <a:gd name="connsiteX6" fmla="*/ 86187 w 4257336"/>
                      <a:gd name="connsiteY6" fmla="*/ 1593632 h 2438927"/>
                      <a:gd name="connsiteX7" fmla="*/ 1465254 w 4257336"/>
                      <a:gd name="connsiteY7" fmla="*/ 2387640 h 2438927"/>
                      <a:gd name="connsiteX8" fmla="*/ 1804797 w 4257336"/>
                      <a:gd name="connsiteY8" fmla="*/ 2403312 h 243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7336" h="2438927">
                        <a:moveTo>
                          <a:pt x="1804797" y="2403312"/>
                        </a:moveTo>
                        <a:lnTo>
                          <a:pt x="4197269" y="1039916"/>
                        </a:lnTo>
                        <a:cubicBezTo>
                          <a:pt x="4286072" y="987678"/>
                          <a:pt x="4275625" y="898875"/>
                          <a:pt x="4171150" y="841414"/>
                        </a:cubicBezTo>
                        <a:lnTo>
                          <a:pt x="2797307" y="47405"/>
                        </a:lnTo>
                        <a:cubicBezTo>
                          <a:pt x="2698056" y="-10056"/>
                          <a:pt x="2541344" y="-15279"/>
                          <a:pt x="2457764" y="31734"/>
                        </a:cubicBezTo>
                        <a:lnTo>
                          <a:pt x="60068" y="1395130"/>
                        </a:lnTo>
                        <a:cubicBezTo>
                          <a:pt x="-28735" y="1447367"/>
                          <a:pt x="-18288" y="1536171"/>
                          <a:pt x="86187" y="1593632"/>
                        </a:cubicBezTo>
                        <a:lnTo>
                          <a:pt x="1465254" y="2387640"/>
                        </a:lnTo>
                        <a:cubicBezTo>
                          <a:pt x="1564505" y="2450325"/>
                          <a:pt x="1715993" y="2455549"/>
                          <a:pt x="1804797" y="2403312"/>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439" name="Drawing 1">
                    <a:extLst>
                      <a:ext uri="{FF2B5EF4-FFF2-40B4-BE49-F238E27FC236}">
                        <a16:creationId xmlns:a16="http://schemas.microsoft.com/office/drawing/2014/main" id="{854C3740-8608-4733-A900-11D6FC2D699C}"/>
                      </a:ext>
                    </a:extLst>
                  </p:cNvPr>
                  <p:cNvGrpSpPr/>
                  <p:nvPr/>
                </p:nvGrpSpPr>
                <p:grpSpPr>
                  <a:xfrm>
                    <a:off x="9591363" y="2729803"/>
                    <a:ext cx="2465895" cy="1429081"/>
                    <a:chOff x="9591363" y="2729803"/>
                    <a:chExt cx="2465895" cy="1429081"/>
                  </a:xfrm>
                  <a:solidFill>
                    <a:srgbClr val="000000"/>
                  </a:solidFill>
                </p:grpSpPr>
                <p:sp>
                  <p:nvSpPr>
                    <p:cNvPr id="440" name="Polyline: figure 439">
                      <a:extLst>
                        <a:ext uri="{FF2B5EF4-FFF2-40B4-BE49-F238E27FC236}">
                          <a16:creationId xmlns:a16="http://schemas.microsoft.com/office/drawing/2014/main" id="{18056DDF-D9BC-4207-9017-2202B2D61479}"/>
                        </a:ext>
                      </a:extLst>
                    </p:cNvPr>
                    <p:cNvSpPr/>
                    <p:nvPr/>
                  </p:nvSpPr>
                  <p:spPr>
                    <a:xfrm>
                      <a:off x="9592443" y="2729803"/>
                      <a:ext cx="2464816" cy="1429081"/>
                    </a:xfrm>
                    <a:custGeom>
                      <a:avLst/>
                      <a:gdLst>
                        <a:gd name="connsiteX0" fmla="*/ 843239 w 2464816"/>
                        <a:gd name="connsiteY0" fmla="*/ 1411910 h 1429081"/>
                        <a:gd name="connsiteX1" fmla="*/ 2436480 w 2464816"/>
                        <a:gd name="connsiteY1" fmla="*/ 487308 h 1429081"/>
                        <a:gd name="connsiteX2" fmla="*/ 2426032 w 2464816"/>
                        <a:gd name="connsiteY2" fmla="*/ 393281 h 1429081"/>
                        <a:gd name="connsiteX3" fmla="*/ 1783512 w 2464816"/>
                        <a:gd name="connsiteY3" fmla="*/ 22396 h 1429081"/>
                        <a:gd name="connsiteX4" fmla="*/ 1621577 w 2464816"/>
                        <a:gd name="connsiteY4" fmla="*/ 17172 h 1429081"/>
                        <a:gd name="connsiteX5" fmla="*/ 28336 w 2464816"/>
                        <a:gd name="connsiteY5" fmla="*/ 941774 h 1429081"/>
                        <a:gd name="connsiteX6" fmla="*/ 38784 w 2464816"/>
                        <a:gd name="connsiteY6" fmla="*/ 1035801 h 1429081"/>
                        <a:gd name="connsiteX7" fmla="*/ 681304 w 2464816"/>
                        <a:gd name="connsiteY7" fmla="*/ 1406686 h 1429081"/>
                        <a:gd name="connsiteX8" fmla="*/ 843239 w 2464816"/>
                        <a:gd name="connsiteY8" fmla="*/ 1411910 h 142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4816" h="1429081">
                          <a:moveTo>
                            <a:pt x="843239" y="1411910"/>
                          </a:moveTo>
                          <a:lnTo>
                            <a:pt x="2436480" y="487308"/>
                          </a:lnTo>
                          <a:cubicBezTo>
                            <a:pt x="2478270" y="461189"/>
                            <a:pt x="2473046" y="424623"/>
                            <a:pt x="2426032" y="393281"/>
                          </a:cubicBezTo>
                          <a:lnTo>
                            <a:pt x="1783512" y="22396"/>
                          </a:lnTo>
                          <a:cubicBezTo>
                            <a:pt x="1736499" y="-3723"/>
                            <a:pt x="1663367" y="-8947"/>
                            <a:pt x="1621577" y="17172"/>
                          </a:cubicBezTo>
                          <a:lnTo>
                            <a:pt x="28336" y="941774"/>
                          </a:lnTo>
                          <a:cubicBezTo>
                            <a:pt x="-13454" y="967892"/>
                            <a:pt x="-8230" y="1004458"/>
                            <a:pt x="38784" y="1035801"/>
                          </a:cubicBezTo>
                          <a:lnTo>
                            <a:pt x="681304" y="1406686"/>
                          </a:lnTo>
                          <a:cubicBezTo>
                            <a:pt x="733541" y="1432805"/>
                            <a:pt x="801450" y="1438029"/>
                            <a:pt x="843239" y="141191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441" name="Drawing 1">
                      <a:extLst>
                        <a:ext uri="{FF2B5EF4-FFF2-40B4-BE49-F238E27FC236}">
                          <a16:creationId xmlns:a16="http://schemas.microsoft.com/office/drawing/2014/main" id="{854C3740-8608-4733-A900-11D6FC2D699C}"/>
                        </a:ext>
                      </a:extLst>
                    </p:cNvPr>
                    <p:cNvGrpSpPr/>
                    <p:nvPr/>
                  </p:nvGrpSpPr>
                  <p:grpSpPr>
                    <a:xfrm>
                      <a:off x="10259381" y="3140061"/>
                      <a:ext cx="1136162" cy="655579"/>
                      <a:chOff x="10259381" y="3140061"/>
                      <a:chExt cx="1136162" cy="655579"/>
                    </a:xfrm>
                    <a:solidFill>
                      <a:srgbClr val="000000"/>
                    </a:solidFill>
                  </p:grpSpPr>
                  <p:sp>
                    <p:nvSpPr>
                      <p:cNvPr id="442" name="Polyline: figure 441">
                        <a:extLst>
                          <a:ext uri="{FF2B5EF4-FFF2-40B4-BE49-F238E27FC236}">
                            <a16:creationId xmlns:a16="http://schemas.microsoft.com/office/drawing/2014/main" id="{0A2F7FFB-CB79-436E-AA4D-4A7F0A4B187D}"/>
                          </a:ext>
                        </a:extLst>
                      </p:cNvPr>
                      <p:cNvSpPr/>
                      <p:nvPr/>
                    </p:nvSpPr>
                    <p:spPr>
                      <a:xfrm>
                        <a:off x="11183983" y="3140061"/>
                        <a:ext cx="211561" cy="122757"/>
                      </a:xfrm>
                      <a:custGeom>
                        <a:avLst/>
                        <a:gdLst>
                          <a:gd name="connsiteX0" fmla="*/ 113616 w 211561"/>
                          <a:gd name="connsiteY0" fmla="*/ 118840 h 122757"/>
                          <a:gd name="connsiteX1" fmla="*/ 207644 w 211561"/>
                          <a:gd name="connsiteY1" fmla="*/ 66603 h 122757"/>
                          <a:gd name="connsiteX2" fmla="*/ 207644 w 211561"/>
                          <a:gd name="connsiteY2" fmla="*/ 56155 h 122757"/>
                          <a:gd name="connsiteX3" fmla="*/ 118840 w 211561"/>
                          <a:gd name="connsiteY3" fmla="*/ 3918 h 122757"/>
                          <a:gd name="connsiteX4" fmla="*/ 97945 w 211561"/>
                          <a:gd name="connsiteY4" fmla="*/ 3918 h 122757"/>
                          <a:gd name="connsiteX5" fmla="*/ 3918 w 211561"/>
                          <a:gd name="connsiteY5" fmla="*/ 56155 h 122757"/>
                          <a:gd name="connsiteX6" fmla="*/ 3918 w 211561"/>
                          <a:gd name="connsiteY6" fmla="*/ 66603 h 122757"/>
                          <a:gd name="connsiteX7" fmla="*/ 92722 w 211561"/>
                          <a:gd name="connsiteY7" fmla="*/ 118840 h 122757"/>
                          <a:gd name="connsiteX8" fmla="*/ 113616 w 211561"/>
                          <a:gd name="connsiteY8" fmla="*/ 118840 h 12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61" h="122757">
                            <a:moveTo>
                              <a:pt x="113616" y="118840"/>
                            </a:moveTo>
                            <a:lnTo>
                              <a:pt x="207644" y="66603"/>
                            </a:lnTo>
                            <a:cubicBezTo>
                              <a:pt x="212867" y="61379"/>
                              <a:pt x="212867" y="56155"/>
                              <a:pt x="207644" y="56155"/>
                            </a:cubicBezTo>
                            <a:lnTo>
                              <a:pt x="118840" y="3918"/>
                            </a:lnTo>
                            <a:cubicBezTo>
                              <a:pt x="113616" y="-1306"/>
                              <a:pt x="103169" y="-1306"/>
                              <a:pt x="97945" y="3918"/>
                            </a:cubicBezTo>
                            <a:lnTo>
                              <a:pt x="3918" y="56155"/>
                            </a:lnTo>
                            <a:cubicBezTo>
                              <a:pt x="-1306" y="61379"/>
                              <a:pt x="-1306" y="66603"/>
                              <a:pt x="3918" y="66603"/>
                            </a:cubicBezTo>
                            <a:lnTo>
                              <a:pt x="92722" y="118840"/>
                            </a:lnTo>
                            <a:cubicBezTo>
                              <a:pt x="97945" y="124064"/>
                              <a:pt x="108393" y="124064"/>
                              <a:pt x="113616" y="11884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43" name="Polyline: figure 442">
                        <a:extLst>
                          <a:ext uri="{FF2B5EF4-FFF2-40B4-BE49-F238E27FC236}">
                            <a16:creationId xmlns:a16="http://schemas.microsoft.com/office/drawing/2014/main" id="{F17DD7EE-51F3-4CE0-9D9D-354091DE1454}"/>
                          </a:ext>
                        </a:extLst>
                      </p:cNvPr>
                      <p:cNvSpPr/>
                      <p:nvPr/>
                    </p:nvSpPr>
                    <p:spPr>
                      <a:xfrm>
                        <a:off x="10875782" y="3317668"/>
                        <a:ext cx="211561" cy="122757"/>
                      </a:xfrm>
                      <a:custGeom>
                        <a:avLst/>
                        <a:gdLst>
                          <a:gd name="connsiteX0" fmla="*/ 113617 w 211561"/>
                          <a:gd name="connsiteY0" fmla="*/ 118840 h 122757"/>
                          <a:gd name="connsiteX1" fmla="*/ 207644 w 211561"/>
                          <a:gd name="connsiteY1" fmla="*/ 66603 h 122757"/>
                          <a:gd name="connsiteX2" fmla="*/ 207644 w 211561"/>
                          <a:gd name="connsiteY2" fmla="*/ 56155 h 122757"/>
                          <a:gd name="connsiteX3" fmla="*/ 118840 w 211561"/>
                          <a:gd name="connsiteY3" fmla="*/ 3918 h 122757"/>
                          <a:gd name="connsiteX4" fmla="*/ 97945 w 211561"/>
                          <a:gd name="connsiteY4" fmla="*/ 3918 h 122757"/>
                          <a:gd name="connsiteX5" fmla="*/ 3918 w 211561"/>
                          <a:gd name="connsiteY5" fmla="*/ 56155 h 122757"/>
                          <a:gd name="connsiteX6" fmla="*/ 3918 w 211561"/>
                          <a:gd name="connsiteY6" fmla="*/ 66603 h 122757"/>
                          <a:gd name="connsiteX7" fmla="*/ 92722 w 211561"/>
                          <a:gd name="connsiteY7" fmla="*/ 118840 h 122757"/>
                          <a:gd name="connsiteX8" fmla="*/ 113617 w 211561"/>
                          <a:gd name="connsiteY8" fmla="*/ 118840 h 12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61" h="122757">
                            <a:moveTo>
                              <a:pt x="113617" y="118840"/>
                            </a:moveTo>
                            <a:lnTo>
                              <a:pt x="207644" y="66603"/>
                            </a:lnTo>
                            <a:cubicBezTo>
                              <a:pt x="212867" y="61379"/>
                              <a:pt x="212867" y="56155"/>
                              <a:pt x="207644" y="56155"/>
                            </a:cubicBezTo>
                            <a:lnTo>
                              <a:pt x="118840" y="3918"/>
                            </a:lnTo>
                            <a:cubicBezTo>
                              <a:pt x="113617" y="-1306"/>
                              <a:pt x="103169" y="-1306"/>
                              <a:pt x="97945" y="3918"/>
                            </a:cubicBezTo>
                            <a:lnTo>
                              <a:pt x="3918" y="56155"/>
                            </a:lnTo>
                            <a:cubicBezTo>
                              <a:pt x="-1306" y="61379"/>
                              <a:pt x="-1306" y="66603"/>
                              <a:pt x="3918" y="66603"/>
                            </a:cubicBezTo>
                            <a:lnTo>
                              <a:pt x="92722" y="118840"/>
                            </a:lnTo>
                            <a:cubicBezTo>
                              <a:pt x="97945" y="124064"/>
                              <a:pt x="108393" y="124064"/>
                              <a:pt x="113617" y="118840"/>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44" name="Polyline: figure 443">
                        <a:extLst>
                          <a:ext uri="{FF2B5EF4-FFF2-40B4-BE49-F238E27FC236}">
                            <a16:creationId xmlns:a16="http://schemas.microsoft.com/office/drawing/2014/main" id="{BA62C521-3A04-4600-881F-F02CD0005606}"/>
                          </a:ext>
                        </a:extLst>
                      </p:cNvPr>
                      <p:cNvSpPr/>
                      <p:nvPr/>
                    </p:nvSpPr>
                    <p:spPr>
                      <a:xfrm>
                        <a:off x="10567582" y="3495275"/>
                        <a:ext cx="211561" cy="122757"/>
                      </a:xfrm>
                      <a:custGeom>
                        <a:avLst/>
                        <a:gdLst>
                          <a:gd name="connsiteX0" fmla="*/ 113616 w 211561"/>
                          <a:gd name="connsiteY0" fmla="*/ 118840 h 122757"/>
                          <a:gd name="connsiteX1" fmla="*/ 207644 w 211561"/>
                          <a:gd name="connsiteY1" fmla="*/ 66602 h 122757"/>
                          <a:gd name="connsiteX2" fmla="*/ 207644 w 211561"/>
                          <a:gd name="connsiteY2" fmla="*/ 56155 h 122757"/>
                          <a:gd name="connsiteX3" fmla="*/ 118840 w 211561"/>
                          <a:gd name="connsiteY3" fmla="*/ 3918 h 122757"/>
                          <a:gd name="connsiteX4" fmla="*/ 97945 w 211561"/>
                          <a:gd name="connsiteY4" fmla="*/ 3918 h 122757"/>
                          <a:gd name="connsiteX5" fmla="*/ 3918 w 211561"/>
                          <a:gd name="connsiteY5" fmla="*/ 56155 h 122757"/>
                          <a:gd name="connsiteX6" fmla="*/ 3918 w 211561"/>
                          <a:gd name="connsiteY6" fmla="*/ 66602 h 122757"/>
                          <a:gd name="connsiteX7" fmla="*/ 92721 w 211561"/>
                          <a:gd name="connsiteY7" fmla="*/ 118840 h 122757"/>
                          <a:gd name="connsiteX8" fmla="*/ 113616 w 211561"/>
                          <a:gd name="connsiteY8" fmla="*/ 118840 h 12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61" h="122757">
                            <a:moveTo>
                              <a:pt x="113616" y="118840"/>
                            </a:moveTo>
                            <a:lnTo>
                              <a:pt x="207644" y="66602"/>
                            </a:lnTo>
                            <a:cubicBezTo>
                              <a:pt x="212868" y="61379"/>
                              <a:pt x="212868" y="56155"/>
                              <a:pt x="207644" y="56155"/>
                            </a:cubicBezTo>
                            <a:lnTo>
                              <a:pt x="118840" y="3918"/>
                            </a:lnTo>
                            <a:cubicBezTo>
                              <a:pt x="113616" y="-1306"/>
                              <a:pt x="103169" y="-1306"/>
                              <a:pt x="97945" y="3918"/>
                            </a:cubicBezTo>
                            <a:lnTo>
                              <a:pt x="3918" y="56155"/>
                            </a:lnTo>
                            <a:cubicBezTo>
                              <a:pt x="-1306" y="61379"/>
                              <a:pt x="-1306" y="66602"/>
                              <a:pt x="3918" y="66602"/>
                            </a:cubicBezTo>
                            <a:lnTo>
                              <a:pt x="92721" y="118840"/>
                            </a:lnTo>
                            <a:cubicBezTo>
                              <a:pt x="97945" y="124064"/>
                              <a:pt x="108393" y="124064"/>
                              <a:pt x="113616" y="118840"/>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45" name="Polyline: figure 444">
                        <a:extLst>
                          <a:ext uri="{FF2B5EF4-FFF2-40B4-BE49-F238E27FC236}">
                            <a16:creationId xmlns:a16="http://schemas.microsoft.com/office/drawing/2014/main" id="{25938222-97D8-447E-A569-3973CB217DC8}"/>
                          </a:ext>
                        </a:extLst>
                      </p:cNvPr>
                      <p:cNvSpPr/>
                      <p:nvPr/>
                    </p:nvSpPr>
                    <p:spPr>
                      <a:xfrm>
                        <a:off x="10259381" y="3672883"/>
                        <a:ext cx="211561" cy="122757"/>
                      </a:xfrm>
                      <a:custGeom>
                        <a:avLst/>
                        <a:gdLst>
                          <a:gd name="connsiteX0" fmla="*/ 113616 w 211561"/>
                          <a:gd name="connsiteY0" fmla="*/ 118840 h 122757"/>
                          <a:gd name="connsiteX1" fmla="*/ 207644 w 211561"/>
                          <a:gd name="connsiteY1" fmla="*/ 66602 h 122757"/>
                          <a:gd name="connsiteX2" fmla="*/ 207644 w 211561"/>
                          <a:gd name="connsiteY2" fmla="*/ 56155 h 122757"/>
                          <a:gd name="connsiteX3" fmla="*/ 118840 w 211561"/>
                          <a:gd name="connsiteY3" fmla="*/ 3918 h 122757"/>
                          <a:gd name="connsiteX4" fmla="*/ 97945 w 211561"/>
                          <a:gd name="connsiteY4" fmla="*/ 3918 h 122757"/>
                          <a:gd name="connsiteX5" fmla="*/ 3918 w 211561"/>
                          <a:gd name="connsiteY5" fmla="*/ 56155 h 122757"/>
                          <a:gd name="connsiteX6" fmla="*/ 3918 w 211561"/>
                          <a:gd name="connsiteY6" fmla="*/ 66602 h 122757"/>
                          <a:gd name="connsiteX7" fmla="*/ 92721 w 211561"/>
                          <a:gd name="connsiteY7" fmla="*/ 118840 h 122757"/>
                          <a:gd name="connsiteX8" fmla="*/ 113616 w 211561"/>
                          <a:gd name="connsiteY8" fmla="*/ 118840 h 12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61" h="122757">
                            <a:moveTo>
                              <a:pt x="113616" y="118840"/>
                            </a:moveTo>
                            <a:lnTo>
                              <a:pt x="207644" y="66602"/>
                            </a:lnTo>
                            <a:cubicBezTo>
                              <a:pt x="212867" y="61379"/>
                              <a:pt x="212867" y="56155"/>
                              <a:pt x="207644" y="56155"/>
                            </a:cubicBezTo>
                            <a:lnTo>
                              <a:pt x="118840" y="3918"/>
                            </a:lnTo>
                            <a:cubicBezTo>
                              <a:pt x="113616" y="-1306"/>
                              <a:pt x="103169" y="-1306"/>
                              <a:pt x="97945" y="3918"/>
                            </a:cubicBezTo>
                            <a:lnTo>
                              <a:pt x="3918" y="56155"/>
                            </a:lnTo>
                            <a:cubicBezTo>
                              <a:pt x="-1306" y="61379"/>
                              <a:pt x="-1306" y="66602"/>
                              <a:pt x="3918" y="66602"/>
                            </a:cubicBezTo>
                            <a:lnTo>
                              <a:pt x="92721" y="118840"/>
                            </a:lnTo>
                            <a:cubicBezTo>
                              <a:pt x="97945" y="124063"/>
                              <a:pt x="108393" y="124063"/>
                              <a:pt x="113616" y="11884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sp>
                  <p:nvSpPr>
                    <p:cNvPr id="446" name="Polyline: figure 445">
                      <a:extLst>
                        <a:ext uri="{FF2B5EF4-FFF2-40B4-BE49-F238E27FC236}">
                          <a16:creationId xmlns:a16="http://schemas.microsoft.com/office/drawing/2014/main" id="{D99A55BC-6AC7-4753-8A2E-64CAC229C502}"/>
                        </a:ext>
                      </a:extLst>
                    </p:cNvPr>
                    <p:cNvSpPr/>
                    <p:nvPr/>
                  </p:nvSpPr>
                  <p:spPr>
                    <a:xfrm>
                      <a:off x="9591363" y="2729803"/>
                      <a:ext cx="2465895" cy="1025353"/>
                    </a:xfrm>
                    <a:custGeom>
                      <a:avLst/>
                      <a:gdLst>
                        <a:gd name="connsiteX0" fmla="*/ 2437559 w 2465895"/>
                        <a:gd name="connsiteY0" fmla="*/ 487308 h 1025353"/>
                        <a:gd name="connsiteX1" fmla="*/ 2437559 w 2465895"/>
                        <a:gd name="connsiteY1" fmla="*/ 487308 h 1025353"/>
                        <a:gd name="connsiteX2" fmla="*/ 2427112 w 2465895"/>
                        <a:gd name="connsiteY2" fmla="*/ 482085 h 1025353"/>
                        <a:gd name="connsiteX3" fmla="*/ 1784592 w 2465895"/>
                        <a:gd name="connsiteY3" fmla="*/ 111199 h 1025353"/>
                        <a:gd name="connsiteX4" fmla="*/ 1622656 w 2465895"/>
                        <a:gd name="connsiteY4" fmla="*/ 105975 h 1025353"/>
                        <a:gd name="connsiteX5" fmla="*/ 29416 w 2465895"/>
                        <a:gd name="connsiteY5" fmla="*/ 1025353 h 1025353"/>
                        <a:gd name="connsiteX6" fmla="*/ 29416 w 2465895"/>
                        <a:gd name="connsiteY6" fmla="*/ 941774 h 1025353"/>
                        <a:gd name="connsiteX7" fmla="*/ 1622656 w 2465895"/>
                        <a:gd name="connsiteY7" fmla="*/ 17172 h 1025353"/>
                        <a:gd name="connsiteX8" fmla="*/ 1784592 w 2465895"/>
                        <a:gd name="connsiteY8" fmla="*/ 22396 h 1025353"/>
                        <a:gd name="connsiteX9" fmla="*/ 2427112 w 2465895"/>
                        <a:gd name="connsiteY9" fmla="*/ 393281 h 1025353"/>
                        <a:gd name="connsiteX10" fmla="*/ 2437559 w 2465895"/>
                        <a:gd name="connsiteY10" fmla="*/ 487308 h 102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5895" h="1025353">
                          <a:moveTo>
                            <a:pt x="2437559" y="487308"/>
                          </a:moveTo>
                          <a:lnTo>
                            <a:pt x="2437559" y="487308"/>
                          </a:lnTo>
                          <a:cubicBezTo>
                            <a:pt x="2432336" y="487308"/>
                            <a:pt x="2427112" y="482085"/>
                            <a:pt x="2427112" y="482085"/>
                          </a:cubicBezTo>
                          <a:lnTo>
                            <a:pt x="1784592" y="111199"/>
                          </a:lnTo>
                          <a:cubicBezTo>
                            <a:pt x="1737579" y="85080"/>
                            <a:pt x="1664446" y="79857"/>
                            <a:pt x="1622656" y="105975"/>
                          </a:cubicBezTo>
                          <a:lnTo>
                            <a:pt x="29416" y="1025353"/>
                          </a:lnTo>
                          <a:cubicBezTo>
                            <a:pt x="-7150" y="999235"/>
                            <a:pt x="-12374" y="962668"/>
                            <a:pt x="29416" y="941774"/>
                          </a:cubicBezTo>
                          <a:lnTo>
                            <a:pt x="1622656" y="17172"/>
                          </a:lnTo>
                          <a:cubicBezTo>
                            <a:pt x="1664446" y="-8947"/>
                            <a:pt x="1737579" y="-3723"/>
                            <a:pt x="1784592" y="22396"/>
                          </a:cubicBezTo>
                          <a:lnTo>
                            <a:pt x="2427112" y="393281"/>
                          </a:lnTo>
                          <a:cubicBezTo>
                            <a:pt x="2474126" y="424623"/>
                            <a:pt x="2479349" y="466413"/>
                            <a:pt x="2437559" y="487308"/>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447" name="Drawing 1">
                  <a:extLst>
                    <a:ext uri="{FF2B5EF4-FFF2-40B4-BE49-F238E27FC236}">
                      <a16:creationId xmlns:a16="http://schemas.microsoft.com/office/drawing/2014/main" id="{854C3740-8608-4733-A900-11D6FC2D699C}"/>
                    </a:ext>
                  </a:extLst>
                </p:cNvPr>
                <p:cNvGrpSpPr/>
                <p:nvPr/>
              </p:nvGrpSpPr>
              <p:grpSpPr>
                <a:xfrm>
                  <a:off x="8894680" y="4625771"/>
                  <a:ext cx="1096984" cy="1113124"/>
                  <a:chOff x="8894680" y="4625771"/>
                  <a:chExt cx="1096984" cy="1113124"/>
                </a:xfrm>
                <a:solidFill>
                  <a:srgbClr val="000000"/>
                </a:solidFill>
              </p:grpSpPr>
              <p:sp>
                <p:nvSpPr>
                  <p:cNvPr id="448" name="Polyline: figure 447">
                    <a:extLst>
                      <a:ext uri="{FF2B5EF4-FFF2-40B4-BE49-F238E27FC236}">
                        <a16:creationId xmlns:a16="http://schemas.microsoft.com/office/drawing/2014/main" id="{F9677715-F665-48D0-8E63-CF6A406794FD}"/>
                      </a:ext>
                    </a:extLst>
                  </p:cNvPr>
                  <p:cNvSpPr/>
                  <p:nvPr/>
                </p:nvSpPr>
                <p:spPr>
                  <a:xfrm>
                    <a:off x="8894680" y="4625771"/>
                    <a:ext cx="1096984" cy="1113124"/>
                  </a:xfrm>
                  <a:custGeom>
                    <a:avLst/>
                    <a:gdLst>
                      <a:gd name="connsiteX0" fmla="*/ 997734 w 1096984"/>
                      <a:gd name="connsiteY0" fmla="*/ 1103958 h 1113124"/>
                      <a:gd name="connsiteX1" fmla="*/ 94027 w 1096984"/>
                      <a:gd name="connsiteY1" fmla="*/ 581585 h 1113124"/>
                      <a:gd name="connsiteX2" fmla="*/ 0 w 1096984"/>
                      <a:gd name="connsiteY2" fmla="*/ 403978 h 1113124"/>
                      <a:gd name="connsiteX3" fmla="*/ 0 w 1096984"/>
                      <a:gd name="connsiteY3" fmla="*/ 80106 h 1113124"/>
                      <a:gd name="connsiteX4" fmla="*/ 94027 w 1096984"/>
                      <a:gd name="connsiteY4" fmla="*/ 12197 h 1113124"/>
                      <a:gd name="connsiteX5" fmla="*/ 1002958 w 1096984"/>
                      <a:gd name="connsiteY5" fmla="*/ 529347 h 1113124"/>
                      <a:gd name="connsiteX6" fmla="*/ 1096985 w 1096984"/>
                      <a:gd name="connsiteY6" fmla="*/ 706954 h 1113124"/>
                      <a:gd name="connsiteX7" fmla="*/ 1096985 w 1096984"/>
                      <a:gd name="connsiteY7" fmla="*/ 1030826 h 1113124"/>
                      <a:gd name="connsiteX8" fmla="*/ 997734 w 1096984"/>
                      <a:gd name="connsiteY8" fmla="*/ 1103958 h 111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84" h="1113124">
                        <a:moveTo>
                          <a:pt x="997734" y="1103958"/>
                        </a:moveTo>
                        <a:lnTo>
                          <a:pt x="94027" y="581585"/>
                        </a:lnTo>
                        <a:cubicBezTo>
                          <a:pt x="41790" y="550242"/>
                          <a:pt x="0" y="471886"/>
                          <a:pt x="0" y="403978"/>
                        </a:cubicBezTo>
                        <a:lnTo>
                          <a:pt x="0" y="80106"/>
                        </a:lnTo>
                        <a:cubicBezTo>
                          <a:pt x="0" y="12197"/>
                          <a:pt x="41790" y="-19145"/>
                          <a:pt x="94027" y="12197"/>
                        </a:cubicBezTo>
                        <a:lnTo>
                          <a:pt x="1002958" y="529347"/>
                        </a:lnTo>
                        <a:cubicBezTo>
                          <a:pt x="1055195" y="560690"/>
                          <a:pt x="1096985" y="639046"/>
                          <a:pt x="1096985" y="706954"/>
                        </a:cubicBezTo>
                        <a:lnTo>
                          <a:pt x="1096985" y="1030826"/>
                        </a:lnTo>
                        <a:cubicBezTo>
                          <a:pt x="1091761" y="1098735"/>
                          <a:pt x="1049972" y="1130077"/>
                          <a:pt x="997734" y="1103958"/>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49" name="Polyline: figure 448">
                    <a:extLst>
                      <a:ext uri="{FF2B5EF4-FFF2-40B4-BE49-F238E27FC236}">
                        <a16:creationId xmlns:a16="http://schemas.microsoft.com/office/drawing/2014/main" id="{CC6E7A25-8842-46F0-9989-9998EE47DBE8}"/>
                      </a:ext>
                    </a:extLst>
                  </p:cNvPr>
                  <p:cNvSpPr/>
                  <p:nvPr/>
                </p:nvSpPr>
                <p:spPr>
                  <a:xfrm>
                    <a:off x="8894680" y="4627521"/>
                    <a:ext cx="1076090" cy="1110766"/>
                  </a:xfrm>
                  <a:custGeom>
                    <a:avLst/>
                    <a:gdLst>
                      <a:gd name="connsiteX0" fmla="*/ 47014 w 1076090"/>
                      <a:gd name="connsiteY0" fmla="*/ 0 h 1110766"/>
                      <a:gd name="connsiteX1" fmla="*/ 26119 w 1076090"/>
                      <a:gd name="connsiteY1" fmla="*/ 67909 h 1110766"/>
                      <a:gd name="connsiteX2" fmla="*/ 26119 w 1076090"/>
                      <a:gd name="connsiteY2" fmla="*/ 391780 h 1110766"/>
                      <a:gd name="connsiteX3" fmla="*/ 120146 w 1076090"/>
                      <a:gd name="connsiteY3" fmla="*/ 569388 h 1110766"/>
                      <a:gd name="connsiteX4" fmla="*/ 1029076 w 1076090"/>
                      <a:gd name="connsiteY4" fmla="*/ 1086538 h 1110766"/>
                      <a:gd name="connsiteX5" fmla="*/ 1076090 w 1076090"/>
                      <a:gd name="connsiteY5" fmla="*/ 1096985 h 1110766"/>
                      <a:gd name="connsiteX6" fmla="*/ 1008181 w 1076090"/>
                      <a:gd name="connsiteY6" fmla="*/ 1096985 h 1110766"/>
                      <a:gd name="connsiteX7" fmla="*/ 94027 w 1076090"/>
                      <a:gd name="connsiteY7" fmla="*/ 579835 h 1110766"/>
                      <a:gd name="connsiteX8" fmla="*/ 0 w 1076090"/>
                      <a:gd name="connsiteY8" fmla="*/ 402228 h 1110766"/>
                      <a:gd name="connsiteX9" fmla="*/ 0 w 1076090"/>
                      <a:gd name="connsiteY9" fmla="*/ 78356 h 1110766"/>
                      <a:gd name="connsiteX10" fmla="*/ 47014 w 1076090"/>
                      <a:gd name="connsiteY10" fmla="*/ 0 h 11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090" h="1110766">
                        <a:moveTo>
                          <a:pt x="47014" y="0"/>
                        </a:moveTo>
                        <a:cubicBezTo>
                          <a:pt x="31342" y="15671"/>
                          <a:pt x="26119" y="36566"/>
                          <a:pt x="26119" y="67909"/>
                        </a:cubicBezTo>
                        <a:lnTo>
                          <a:pt x="26119" y="391780"/>
                        </a:lnTo>
                        <a:cubicBezTo>
                          <a:pt x="26119" y="459689"/>
                          <a:pt x="67909" y="538045"/>
                          <a:pt x="120146" y="569388"/>
                        </a:cubicBezTo>
                        <a:lnTo>
                          <a:pt x="1029076" y="1086538"/>
                        </a:lnTo>
                        <a:cubicBezTo>
                          <a:pt x="1044747" y="1096985"/>
                          <a:pt x="1060419" y="1096985"/>
                          <a:pt x="1076090" y="1096985"/>
                        </a:cubicBezTo>
                        <a:cubicBezTo>
                          <a:pt x="1060419" y="1112657"/>
                          <a:pt x="1034300" y="1117880"/>
                          <a:pt x="1008181" y="1096985"/>
                        </a:cubicBezTo>
                        <a:lnTo>
                          <a:pt x="94027" y="579835"/>
                        </a:lnTo>
                        <a:cubicBezTo>
                          <a:pt x="41790" y="548493"/>
                          <a:pt x="0" y="470136"/>
                          <a:pt x="0" y="402228"/>
                        </a:cubicBezTo>
                        <a:lnTo>
                          <a:pt x="0" y="78356"/>
                        </a:lnTo>
                        <a:cubicBezTo>
                          <a:pt x="0" y="36566"/>
                          <a:pt x="20895" y="5224"/>
                          <a:pt x="47014" y="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450" name="Drawing 1">
                    <a:extLst>
                      <a:ext uri="{FF2B5EF4-FFF2-40B4-BE49-F238E27FC236}">
                        <a16:creationId xmlns:a16="http://schemas.microsoft.com/office/drawing/2014/main" id="{854C3740-8608-4733-A900-11D6FC2D699C}"/>
                      </a:ext>
                    </a:extLst>
                  </p:cNvPr>
                  <p:cNvGrpSpPr/>
                  <p:nvPr/>
                </p:nvGrpSpPr>
                <p:grpSpPr>
                  <a:xfrm>
                    <a:off x="9239446" y="5022566"/>
                    <a:ext cx="402227" cy="356154"/>
                    <a:chOff x="9239446" y="5022566"/>
                    <a:chExt cx="402227" cy="356154"/>
                  </a:xfrm>
                  <a:solidFill>
                    <a:srgbClr val="000000"/>
                  </a:solidFill>
                </p:grpSpPr>
                <p:sp>
                  <p:nvSpPr>
                    <p:cNvPr id="451" name="Polyline: figure 450">
                      <a:extLst>
                        <a:ext uri="{FF2B5EF4-FFF2-40B4-BE49-F238E27FC236}">
                          <a16:creationId xmlns:a16="http://schemas.microsoft.com/office/drawing/2014/main" id="{D019AC80-AFA5-4CA6-9DBB-0097B1555EB3}"/>
                        </a:ext>
                      </a:extLst>
                    </p:cNvPr>
                    <p:cNvSpPr/>
                    <p:nvPr/>
                  </p:nvSpPr>
                  <p:spPr>
                    <a:xfrm>
                      <a:off x="9516304" y="5184502"/>
                      <a:ext cx="125369" cy="194218"/>
                    </a:xfrm>
                    <a:custGeom>
                      <a:avLst/>
                      <a:gdLst>
                        <a:gd name="connsiteX0" fmla="*/ 104475 w 125369"/>
                        <a:gd name="connsiteY0" fmla="*/ 190014 h 194218"/>
                        <a:gd name="connsiteX1" fmla="*/ 20895 w 125369"/>
                        <a:gd name="connsiteY1" fmla="*/ 143000 h 194218"/>
                        <a:gd name="connsiteX2" fmla="*/ 0 w 125369"/>
                        <a:gd name="connsiteY2" fmla="*/ 106434 h 194218"/>
                        <a:gd name="connsiteX3" fmla="*/ 0 w 125369"/>
                        <a:gd name="connsiteY3" fmla="*/ 17630 h 194218"/>
                        <a:gd name="connsiteX4" fmla="*/ 20895 w 125369"/>
                        <a:gd name="connsiteY4" fmla="*/ 1959 h 194218"/>
                        <a:gd name="connsiteX5" fmla="*/ 104475 w 125369"/>
                        <a:gd name="connsiteY5" fmla="*/ 48972 h 194218"/>
                        <a:gd name="connsiteX6" fmla="*/ 125370 w 125369"/>
                        <a:gd name="connsiteY6" fmla="*/ 85539 h 194218"/>
                        <a:gd name="connsiteX7" fmla="*/ 125370 w 125369"/>
                        <a:gd name="connsiteY7" fmla="*/ 174342 h 194218"/>
                        <a:gd name="connsiteX8" fmla="*/ 104475 w 125369"/>
                        <a:gd name="connsiteY8" fmla="*/ 190014 h 194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4218">
                          <a:moveTo>
                            <a:pt x="104475" y="190014"/>
                          </a:moveTo>
                          <a:lnTo>
                            <a:pt x="20895" y="143000"/>
                          </a:lnTo>
                          <a:cubicBezTo>
                            <a:pt x="10448" y="137776"/>
                            <a:pt x="0" y="116881"/>
                            <a:pt x="0" y="106434"/>
                          </a:cubicBezTo>
                          <a:lnTo>
                            <a:pt x="0" y="17630"/>
                          </a:lnTo>
                          <a:cubicBezTo>
                            <a:pt x="0" y="1959"/>
                            <a:pt x="10448" y="-3265"/>
                            <a:pt x="20895" y="1959"/>
                          </a:cubicBezTo>
                          <a:lnTo>
                            <a:pt x="104475" y="48972"/>
                          </a:lnTo>
                          <a:cubicBezTo>
                            <a:pt x="114922" y="54196"/>
                            <a:pt x="125370" y="75091"/>
                            <a:pt x="125370" y="85539"/>
                          </a:cubicBezTo>
                          <a:lnTo>
                            <a:pt x="125370" y="174342"/>
                          </a:lnTo>
                          <a:cubicBezTo>
                            <a:pt x="125370" y="190014"/>
                            <a:pt x="114922" y="200461"/>
                            <a:pt x="104475" y="190014"/>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52" name="Polyline: figure 451">
                      <a:extLst>
                        <a:ext uri="{FF2B5EF4-FFF2-40B4-BE49-F238E27FC236}">
                          <a16:creationId xmlns:a16="http://schemas.microsoft.com/office/drawing/2014/main" id="{4B637ECC-202E-4AA8-A492-9FF49EF017CE}"/>
                        </a:ext>
                      </a:extLst>
                    </p:cNvPr>
                    <p:cNvSpPr/>
                    <p:nvPr/>
                  </p:nvSpPr>
                  <p:spPr>
                    <a:xfrm>
                      <a:off x="9239446" y="5022566"/>
                      <a:ext cx="125369" cy="197121"/>
                    </a:xfrm>
                    <a:custGeom>
                      <a:avLst/>
                      <a:gdLst>
                        <a:gd name="connsiteX0" fmla="*/ 104475 w 125369"/>
                        <a:gd name="connsiteY0" fmla="*/ 195237 h 197121"/>
                        <a:gd name="connsiteX1" fmla="*/ 20895 w 125369"/>
                        <a:gd name="connsiteY1" fmla="*/ 148224 h 197121"/>
                        <a:gd name="connsiteX2" fmla="*/ 0 w 125369"/>
                        <a:gd name="connsiteY2" fmla="*/ 111658 h 197121"/>
                        <a:gd name="connsiteX3" fmla="*/ 0 w 125369"/>
                        <a:gd name="connsiteY3" fmla="*/ 17630 h 197121"/>
                        <a:gd name="connsiteX4" fmla="*/ 20895 w 125369"/>
                        <a:gd name="connsiteY4" fmla="*/ 1959 h 197121"/>
                        <a:gd name="connsiteX5" fmla="*/ 104475 w 125369"/>
                        <a:gd name="connsiteY5" fmla="*/ 48973 h 197121"/>
                        <a:gd name="connsiteX6" fmla="*/ 125370 w 125369"/>
                        <a:gd name="connsiteY6" fmla="*/ 85539 h 197121"/>
                        <a:gd name="connsiteX7" fmla="*/ 125370 w 125369"/>
                        <a:gd name="connsiteY7" fmla="*/ 174342 h 197121"/>
                        <a:gd name="connsiteX8" fmla="*/ 104475 w 125369"/>
                        <a:gd name="connsiteY8" fmla="*/ 195237 h 19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7121">
                          <a:moveTo>
                            <a:pt x="104475" y="195237"/>
                          </a:moveTo>
                          <a:lnTo>
                            <a:pt x="20895" y="148224"/>
                          </a:lnTo>
                          <a:cubicBezTo>
                            <a:pt x="10448" y="143000"/>
                            <a:pt x="0" y="122105"/>
                            <a:pt x="0" y="111658"/>
                          </a:cubicBezTo>
                          <a:lnTo>
                            <a:pt x="0" y="17630"/>
                          </a:lnTo>
                          <a:cubicBezTo>
                            <a:pt x="0" y="1959"/>
                            <a:pt x="10448" y="-3265"/>
                            <a:pt x="20895" y="1959"/>
                          </a:cubicBezTo>
                          <a:lnTo>
                            <a:pt x="104475" y="48973"/>
                          </a:lnTo>
                          <a:cubicBezTo>
                            <a:pt x="114922" y="54196"/>
                            <a:pt x="125370" y="75091"/>
                            <a:pt x="125370" y="85539"/>
                          </a:cubicBezTo>
                          <a:lnTo>
                            <a:pt x="125370" y="174342"/>
                          </a:lnTo>
                          <a:cubicBezTo>
                            <a:pt x="125370" y="195237"/>
                            <a:pt x="114922" y="200461"/>
                            <a:pt x="104475" y="195237"/>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453" name="Drawing 1">
                  <a:extLst>
                    <a:ext uri="{FF2B5EF4-FFF2-40B4-BE49-F238E27FC236}">
                      <a16:creationId xmlns:a16="http://schemas.microsoft.com/office/drawing/2014/main" id="{854C3740-8608-4733-A900-11D6FC2D699C}"/>
                    </a:ext>
                  </a:extLst>
                </p:cNvPr>
                <p:cNvGrpSpPr/>
                <p:nvPr/>
              </p:nvGrpSpPr>
              <p:grpSpPr>
                <a:xfrm>
                  <a:off x="8894680" y="6971230"/>
                  <a:ext cx="1096984" cy="1112516"/>
                  <a:chOff x="8894680" y="6971230"/>
                  <a:chExt cx="1096984" cy="1112516"/>
                </a:xfrm>
                <a:solidFill>
                  <a:srgbClr val="000000"/>
                </a:solidFill>
              </p:grpSpPr>
              <p:sp>
                <p:nvSpPr>
                  <p:cNvPr id="454" name="Polyline: figure 453">
                    <a:extLst>
                      <a:ext uri="{FF2B5EF4-FFF2-40B4-BE49-F238E27FC236}">
                        <a16:creationId xmlns:a16="http://schemas.microsoft.com/office/drawing/2014/main" id="{6688361E-2DA4-46B8-A484-1CE2AEF6B763}"/>
                      </a:ext>
                    </a:extLst>
                  </p:cNvPr>
                  <p:cNvSpPr/>
                  <p:nvPr/>
                </p:nvSpPr>
                <p:spPr>
                  <a:xfrm>
                    <a:off x="8894680" y="6971230"/>
                    <a:ext cx="1096984" cy="1110932"/>
                  </a:xfrm>
                  <a:custGeom>
                    <a:avLst/>
                    <a:gdLst>
                      <a:gd name="connsiteX0" fmla="*/ 997734 w 1096984"/>
                      <a:gd name="connsiteY0" fmla="*/ 1098735 h 1110932"/>
                      <a:gd name="connsiteX1" fmla="*/ 94027 w 1096984"/>
                      <a:gd name="connsiteY1" fmla="*/ 581585 h 1110932"/>
                      <a:gd name="connsiteX2" fmla="*/ 0 w 1096984"/>
                      <a:gd name="connsiteY2" fmla="*/ 403977 h 1110932"/>
                      <a:gd name="connsiteX3" fmla="*/ 0 w 1096984"/>
                      <a:gd name="connsiteY3" fmla="*/ 80106 h 1110932"/>
                      <a:gd name="connsiteX4" fmla="*/ 94027 w 1096984"/>
                      <a:gd name="connsiteY4" fmla="*/ 12197 h 1110932"/>
                      <a:gd name="connsiteX5" fmla="*/ 1002958 w 1096984"/>
                      <a:gd name="connsiteY5" fmla="*/ 529348 h 1110932"/>
                      <a:gd name="connsiteX6" fmla="*/ 1096985 w 1096984"/>
                      <a:gd name="connsiteY6" fmla="*/ 706954 h 1110932"/>
                      <a:gd name="connsiteX7" fmla="*/ 1096985 w 1096984"/>
                      <a:gd name="connsiteY7" fmla="*/ 1030826 h 1110932"/>
                      <a:gd name="connsiteX8" fmla="*/ 997734 w 1096984"/>
                      <a:gd name="connsiteY8" fmla="*/ 1098735 h 111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84" h="1110932">
                        <a:moveTo>
                          <a:pt x="997734" y="1098735"/>
                        </a:moveTo>
                        <a:lnTo>
                          <a:pt x="94027" y="581585"/>
                        </a:lnTo>
                        <a:cubicBezTo>
                          <a:pt x="41790" y="550242"/>
                          <a:pt x="0" y="471886"/>
                          <a:pt x="0" y="403977"/>
                        </a:cubicBezTo>
                        <a:lnTo>
                          <a:pt x="0" y="80106"/>
                        </a:lnTo>
                        <a:cubicBezTo>
                          <a:pt x="0" y="12197"/>
                          <a:pt x="41790" y="-19145"/>
                          <a:pt x="94027" y="12197"/>
                        </a:cubicBezTo>
                        <a:lnTo>
                          <a:pt x="1002958" y="529348"/>
                        </a:lnTo>
                        <a:cubicBezTo>
                          <a:pt x="1055195" y="560690"/>
                          <a:pt x="1096985" y="639046"/>
                          <a:pt x="1096985" y="706954"/>
                        </a:cubicBezTo>
                        <a:lnTo>
                          <a:pt x="1096985" y="1030826"/>
                        </a:lnTo>
                        <a:cubicBezTo>
                          <a:pt x="1091761" y="1098735"/>
                          <a:pt x="1049972" y="1130078"/>
                          <a:pt x="997734" y="1098735"/>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55" name="Polyline: figure 454">
                    <a:extLst>
                      <a:ext uri="{FF2B5EF4-FFF2-40B4-BE49-F238E27FC236}">
                        <a16:creationId xmlns:a16="http://schemas.microsoft.com/office/drawing/2014/main" id="{162B8DEA-7F3A-40BB-AE52-0B1F03015841}"/>
                      </a:ext>
                    </a:extLst>
                  </p:cNvPr>
                  <p:cNvSpPr/>
                  <p:nvPr/>
                </p:nvSpPr>
                <p:spPr>
                  <a:xfrm>
                    <a:off x="8894680" y="6972979"/>
                    <a:ext cx="1076090" cy="1110766"/>
                  </a:xfrm>
                  <a:custGeom>
                    <a:avLst/>
                    <a:gdLst>
                      <a:gd name="connsiteX0" fmla="*/ 47014 w 1076090"/>
                      <a:gd name="connsiteY0" fmla="*/ 0 h 1110766"/>
                      <a:gd name="connsiteX1" fmla="*/ 26119 w 1076090"/>
                      <a:gd name="connsiteY1" fmla="*/ 67909 h 1110766"/>
                      <a:gd name="connsiteX2" fmla="*/ 26119 w 1076090"/>
                      <a:gd name="connsiteY2" fmla="*/ 391780 h 1110766"/>
                      <a:gd name="connsiteX3" fmla="*/ 120146 w 1076090"/>
                      <a:gd name="connsiteY3" fmla="*/ 569387 h 1110766"/>
                      <a:gd name="connsiteX4" fmla="*/ 1029076 w 1076090"/>
                      <a:gd name="connsiteY4" fmla="*/ 1086538 h 1110766"/>
                      <a:gd name="connsiteX5" fmla="*/ 1076090 w 1076090"/>
                      <a:gd name="connsiteY5" fmla="*/ 1096985 h 1110766"/>
                      <a:gd name="connsiteX6" fmla="*/ 1008181 w 1076090"/>
                      <a:gd name="connsiteY6" fmla="*/ 1096985 h 1110766"/>
                      <a:gd name="connsiteX7" fmla="*/ 94027 w 1076090"/>
                      <a:gd name="connsiteY7" fmla="*/ 579835 h 1110766"/>
                      <a:gd name="connsiteX8" fmla="*/ 0 w 1076090"/>
                      <a:gd name="connsiteY8" fmla="*/ 402228 h 1110766"/>
                      <a:gd name="connsiteX9" fmla="*/ 0 w 1076090"/>
                      <a:gd name="connsiteY9" fmla="*/ 78356 h 1110766"/>
                      <a:gd name="connsiteX10" fmla="*/ 47014 w 1076090"/>
                      <a:gd name="connsiteY10" fmla="*/ 0 h 11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090" h="1110766">
                        <a:moveTo>
                          <a:pt x="47014" y="0"/>
                        </a:moveTo>
                        <a:cubicBezTo>
                          <a:pt x="31342" y="15671"/>
                          <a:pt x="26119" y="36566"/>
                          <a:pt x="26119" y="67909"/>
                        </a:cubicBezTo>
                        <a:lnTo>
                          <a:pt x="26119" y="391780"/>
                        </a:lnTo>
                        <a:cubicBezTo>
                          <a:pt x="26119" y="459689"/>
                          <a:pt x="67909" y="538045"/>
                          <a:pt x="120146" y="569387"/>
                        </a:cubicBezTo>
                        <a:lnTo>
                          <a:pt x="1029076" y="1086538"/>
                        </a:lnTo>
                        <a:cubicBezTo>
                          <a:pt x="1044747" y="1096985"/>
                          <a:pt x="1060419" y="1096985"/>
                          <a:pt x="1076090" y="1096985"/>
                        </a:cubicBezTo>
                        <a:cubicBezTo>
                          <a:pt x="1060419" y="1112657"/>
                          <a:pt x="1034300" y="1117880"/>
                          <a:pt x="1008181" y="1096985"/>
                        </a:cubicBezTo>
                        <a:lnTo>
                          <a:pt x="94027" y="579835"/>
                        </a:lnTo>
                        <a:cubicBezTo>
                          <a:pt x="41790" y="548493"/>
                          <a:pt x="0" y="470136"/>
                          <a:pt x="0" y="402228"/>
                        </a:cubicBezTo>
                        <a:lnTo>
                          <a:pt x="0" y="78356"/>
                        </a:lnTo>
                        <a:cubicBezTo>
                          <a:pt x="0" y="31343"/>
                          <a:pt x="20895" y="5224"/>
                          <a:pt x="47014" y="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456" name="Drawing 1">
                    <a:extLst>
                      <a:ext uri="{FF2B5EF4-FFF2-40B4-BE49-F238E27FC236}">
                        <a16:creationId xmlns:a16="http://schemas.microsoft.com/office/drawing/2014/main" id="{854C3740-8608-4733-A900-11D6FC2D699C}"/>
                      </a:ext>
                    </a:extLst>
                  </p:cNvPr>
                  <p:cNvGrpSpPr/>
                  <p:nvPr/>
                </p:nvGrpSpPr>
                <p:grpSpPr>
                  <a:xfrm>
                    <a:off x="9239446" y="7368025"/>
                    <a:ext cx="402227" cy="353908"/>
                    <a:chOff x="9239446" y="7368025"/>
                    <a:chExt cx="402227" cy="353908"/>
                  </a:xfrm>
                  <a:solidFill>
                    <a:srgbClr val="AEC9EF"/>
                  </a:solidFill>
                </p:grpSpPr>
                <p:sp>
                  <p:nvSpPr>
                    <p:cNvPr id="457" name="Polyline: figure 456">
                      <a:extLst>
                        <a:ext uri="{FF2B5EF4-FFF2-40B4-BE49-F238E27FC236}">
                          <a16:creationId xmlns:a16="http://schemas.microsoft.com/office/drawing/2014/main" id="{7399F110-AB6D-43DD-81FF-692CAFB541FD}"/>
                        </a:ext>
                      </a:extLst>
                    </p:cNvPr>
                    <p:cNvSpPr/>
                    <p:nvPr/>
                  </p:nvSpPr>
                  <p:spPr>
                    <a:xfrm>
                      <a:off x="9516304" y="7529960"/>
                      <a:ext cx="125369" cy="191972"/>
                    </a:xfrm>
                    <a:custGeom>
                      <a:avLst/>
                      <a:gdLst>
                        <a:gd name="connsiteX0" fmla="*/ 104475 w 125369"/>
                        <a:gd name="connsiteY0" fmla="*/ 190014 h 191972"/>
                        <a:gd name="connsiteX1" fmla="*/ 20895 w 125369"/>
                        <a:gd name="connsiteY1" fmla="*/ 142999 h 191972"/>
                        <a:gd name="connsiteX2" fmla="*/ 0 w 125369"/>
                        <a:gd name="connsiteY2" fmla="*/ 106433 h 191972"/>
                        <a:gd name="connsiteX3" fmla="*/ 0 w 125369"/>
                        <a:gd name="connsiteY3" fmla="*/ 17630 h 191972"/>
                        <a:gd name="connsiteX4" fmla="*/ 20895 w 125369"/>
                        <a:gd name="connsiteY4" fmla="*/ 1959 h 191972"/>
                        <a:gd name="connsiteX5" fmla="*/ 104475 w 125369"/>
                        <a:gd name="connsiteY5" fmla="*/ 48973 h 191972"/>
                        <a:gd name="connsiteX6" fmla="*/ 125370 w 125369"/>
                        <a:gd name="connsiteY6" fmla="*/ 85539 h 191972"/>
                        <a:gd name="connsiteX7" fmla="*/ 125370 w 125369"/>
                        <a:gd name="connsiteY7" fmla="*/ 174342 h 191972"/>
                        <a:gd name="connsiteX8" fmla="*/ 104475 w 125369"/>
                        <a:gd name="connsiteY8" fmla="*/ 190014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1972">
                          <a:moveTo>
                            <a:pt x="104475" y="190014"/>
                          </a:moveTo>
                          <a:lnTo>
                            <a:pt x="20895" y="142999"/>
                          </a:lnTo>
                          <a:cubicBezTo>
                            <a:pt x="10448" y="137776"/>
                            <a:pt x="0" y="116881"/>
                            <a:pt x="0" y="106433"/>
                          </a:cubicBezTo>
                          <a:lnTo>
                            <a:pt x="0" y="17630"/>
                          </a:lnTo>
                          <a:cubicBezTo>
                            <a:pt x="0" y="1959"/>
                            <a:pt x="10448" y="-3265"/>
                            <a:pt x="20895" y="1959"/>
                          </a:cubicBezTo>
                          <a:lnTo>
                            <a:pt x="104475" y="48973"/>
                          </a:lnTo>
                          <a:cubicBezTo>
                            <a:pt x="114922" y="54196"/>
                            <a:pt x="125370" y="75092"/>
                            <a:pt x="125370" y="85539"/>
                          </a:cubicBezTo>
                          <a:lnTo>
                            <a:pt x="125370" y="174342"/>
                          </a:lnTo>
                          <a:cubicBezTo>
                            <a:pt x="125370" y="190014"/>
                            <a:pt x="114922" y="195237"/>
                            <a:pt x="104475" y="190014"/>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58" name="Polyline: figure 457">
                      <a:extLst>
                        <a:ext uri="{FF2B5EF4-FFF2-40B4-BE49-F238E27FC236}">
                          <a16:creationId xmlns:a16="http://schemas.microsoft.com/office/drawing/2014/main" id="{B922EE5F-A61D-4F86-B659-8D1563F6BC7F}"/>
                        </a:ext>
                      </a:extLst>
                    </p:cNvPr>
                    <p:cNvSpPr/>
                    <p:nvPr/>
                  </p:nvSpPr>
                  <p:spPr>
                    <a:xfrm>
                      <a:off x="9239446" y="7368025"/>
                      <a:ext cx="125369" cy="191972"/>
                    </a:xfrm>
                    <a:custGeom>
                      <a:avLst/>
                      <a:gdLst>
                        <a:gd name="connsiteX0" fmla="*/ 104475 w 125369"/>
                        <a:gd name="connsiteY0" fmla="*/ 190013 h 191972"/>
                        <a:gd name="connsiteX1" fmla="*/ 20895 w 125369"/>
                        <a:gd name="connsiteY1" fmla="*/ 143000 h 191972"/>
                        <a:gd name="connsiteX2" fmla="*/ 0 w 125369"/>
                        <a:gd name="connsiteY2" fmla="*/ 106434 h 191972"/>
                        <a:gd name="connsiteX3" fmla="*/ 0 w 125369"/>
                        <a:gd name="connsiteY3" fmla="*/ 17630 h 191972"/>
                        <a:gd name="connsiteX4" fmla="*/ 20895 w 125369"/>
                        <a:gd name="connsiteY4" fmla="*/ 1959 h 191972"/>
                        <a:gd name="connsiteX5" fmla="*/ 104475 w 125369"/>
                        <a:gd name="connsiteY5" fmla="*/ 48972 h 191972"/>
                        <a:gd name="connsiteX6" fmla="*/ 125370 w 125369"/>
                        <a:gd name="connsiteY6" fmla="*/ 85538 h 191972"/>
                        <a:gd name="connsiteX7" fmla="*/ 125370 w 125369"/>
                        <a:gd name="connsiteY7" fmla="*/ 174342 h 191972"/>
                        <a:gd name="connsiteX8" fmla="*/ 104475 w 125369"/>
                        <a:gd name="connsiteY8" fmla="*/ 190013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1972">
                          <a:moveTo>
                            <a:pt x="104475" y="190013"/>
                          </a:moveTo>
                          <a:lnTo>
                            <a:pt x="20895" y="143000"/>
                          </a:lnTo>
                          <a:cubicBezTo>
                            <a:pt x="10448" y="137776"/>
                            <a:pt x="0" y="116881"/>
                            <a:pt x="0" y="106434"/>
                          </a:cubicBezTo>
                          <a:lnTo>
                            <a:pt x="0" y="17630"/>
                          </a:lnTo>
                          <a:cubicBezTo>
                            <a:pt x="0" y="1959"/>
                            <a:pt x="10448" y="-3265"/>
                            <a:pt x="20895" y="1959"/>
                          </a:cubicBezTo>
                          <a:lnTo>
                            <a:pt x="104475" y="48972"/>
                          </a:lnTo>
                          <a:cubicBezTo>
                            <a:pt x="114922" y="54196"/>
                            <a:pt x="125370" y="75091"/>
                            <a:pt x="125370" y="85538"/>
                          </a:cubicBezTo>
                          <a:lnTo>
                            <a:pt x="125370" y="174342"/>
                          </a:lnTo>
                          <a:cubicBezTo>
                            <a:pt x="125370" y="190013"/>
                            <a:pt x="114922" y="195237"/>
                            <a:pt x="104475" y="190013"/>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459" name="Drawing 1">
                  <a:extLst>
                    <a:ext uri="{FF2B5EF4-FFF2-40B4-BE49-F238E27FC236}">
                      <a16:creationId xmlns:a16="http://schemas.microsoft.com/office/drawing/2014/main" id="{854C3740-8608-4733-A900-11D6FC2D699C}"/>
                    </a:ext>
                  </a:extLst>
                </p:cNvPr>
                <p:cNvGrpSpPr/>
                <p:nvPr/>
              </p:nvGrpSpPr>
              <p:grpSpPr>
                <a:xfrm>
                  <a:off x="8894680" y="8141347"/>
                  <a:ext cx="1096984" cy="1112516"/>
                  <a:chOff x="8894680" y="8141347"/>
                  <a:chExt cx="1096984" cy="1112516"/>
                </a:xfrm>
                <a:solidFill>
                  <a:srgbClr val="000000"/>
                </a:solidFill>
              </p:grpSpPr>
              <p:sp>
                <p:nvSpPr>
                  <p:cNvPr id="460" name="Polyline: figure 459">
                    <a:extLst>
                      <a:ext uri="{FF2B5EF4-FFF2-40B4-BE49-F238E27FC236}">
                        <a16:creationId xmlns:a16="http://schemas.microsoft.com/office/drawing/2014/main" id="{FE55338D-2BB7-4762-852E-B364DC0B6EAF}"/>
                      </a:ext>
                    </a:extLst>
                  </p:cNvPr>
                  <p:cNvSpPr/>
                  <p:nvPr/>
                </p:nvSpPr>
                <p:spPr>
                  <a:xfrm>
                    <a:off x="8894680" y="8141347"/>
                    <a:ext cx="1096984" cy="1110931"/>
                  </a:xfrm>
                  <a:custGeom>
                    <a:avLst/>
                    <a:gdLst>
                      <a:gd name="connsiteX0" fmla="*/ 997734 w 1096984"/>
                      <a:gd name="connsiteY0" fmla="*/ 1098734 h 1110931"/>
                      <a:gd name="connsiteX1" fmla="*/ 94027 w 1096984"/>
                      <a:gd name="connsiteY1" fmla="*/ 581585 h 1110931"/>
                      <a:gd name="connsiteX2" fmla="*/ 0 w 1096984"/>
                      <a:gd name="connsiteY2" fmla="*/ 403978 h 1110931"/>
                      <a:gd name="connsiteX3" fmla="*/ 0 w 1096984"/>
                      <a:gd name="connsiteY3" fmla="*/ 80105 h 1110931"/>
                      <a:gd name="connsiteX4" fmla="*/ 94027 w 1096984"/>
                      <a:gd name="connsiteY4" fmla="*/ 12197 h 1110931"/>
                      <a:gd name="connsiteX5" fmla="*/ 1002958 w 1096984"/>
                      <a:gd name="connsiteY5" fmla="*/ 529347 h 1110931"/>
                      <a:gd name="connsiteX6" fmla="*/ 1096985 w 1096984"/>
                      <a:gd name="connsiteY6" fmla="*/ 706954 h 1110931"/>
                      <a:gd name="connsiteX7" fmla="*/ 1096985 w 1096984"/>
                      <a:gd name="connsiteY7" fmla="*/ 1030826 h 1110931"/>
                      <a:gd name="connsiteX8" fmla="*/ 997734 w 1096984"/>
                      <a:gd name="connsiteY8" fmla="*/ 1098734 h 111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84" h="1110931">
                        <a:moveTo>
                          <a:pt x="997734" y="1098734"/>
                        </a:moveTo>
                        <a:lnTo>
                          <a:pt x="94027" y="581585"/>
                        </a:lnTo>
                        <a:cubicBezTo>
                          <a:pt x="41790" y="550242"/>
                          <a:pt x="0" y="471886"/>
                          <a:pt x="0" y="403978"/>
                        </a:cubicBezTo>
                        <a:lnTo>
                          <a:pt x="0" y="80105"/>
                        </a:lnTo>
                        <a:cubicBezTo>
                          <a:pt x="0" y="12197"/>
                          <a:pt x="41790" y="-19145"/>
                          <a:pt x="94027" y="12197"/>
                        </a:cubicBezTo>
                        <a:lnTo>
                          <a:pt x="1002958" y="529347"/>
                        </a:lnTo>
                        <a:cubicBezTo>
                          <a:pt x="1055195" y="560690"/>
                          <a:pt x="1096985" y="639046"/>
                          <a:pt x="1096985" y="706954"/>
                        </a:cubicBezTo>
                        <a:lnTo>
                          <a:pt x="1096985" y="1030826"/>
                        </a:lnTo>
                        <a:cubicBezTo>
                          <a:pt x="1091761" y="1098734"/>
                          <a:pt x="1049972" y="1130077"/>
                          <a:pt x="997734" y="1098734"/>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61" name="Polyline: figure 460">
                    <a:extLst>
                      <a:ext uri="{FF2B5EF4-FFF2-40B4-BE49-F238E27FC236}">
                        <a16:creationId xmlns:a16="http://schemas.microsoft.com/office/drawing/2014/main" id="{41FE95FA-9E69-48CB-9981-9C6C8E784F87}"/>
                      </a:ext>
                    </a:extLst>
                  </p:cNvPr>
                  <p:cNvSpPr/>
                  <p:nvPr/>
                </p:nvSpPr>
                <p:spPr>
                  <a:xfrm>
                    <a:off x="8894680" y="8143096"/>
                    <a:ext cx="1076090" cy="1110766"/>
                  </a:xfrm>
                  <a:custGeom>
                    <a:avLst/>
                    <a:gdLst>
                      <a:gd name="connsiteX0" fmla="*/ 47014 w 1076090"/>
                      <a:gd name="connsiteY0" fmla="*/ 0 h 1110766"/>
                      <a:gd name="connsiteX1" fmla="*/ 26119 w 1076090"/>
                      <a:gd name="connsiteY1" fmla="*/ 67909 h 1110766"/>
                      <a:gd name="connsiteX2" fmla="*/ 26119 w 1076090"/>
                      <a:gd name="connsiteY2" fmla="*/ 391780 h 1110766"/>
                      <a:gd name="connsiteX3" fmla="*/ 120146 w 1076090"/>
                      <a:gd name="connsiteY3" fmla="*/ 569388 h 1110766"/>
                      <a:gd name="connsiteX4" fmla="*/ 1029076 w 1076090"/>
                      <a:gd name="connsiteY4" fmla="*/ 1086538 h 1110766"/>
                      <a:gd name="connsiteX5" fmla="*/ 1076090 w 1076090"/>
                      <a:gd name="connsiteY5" fmla="*/ 1096985 h 1110766"/>
                      <a:gd name="connsiteX6" fmla="*/ 1008181 w 1076090"/>
                      <a:gd name="connsiteY6" fmla="*/ 1096985 h 1110766"/>
                      <a:gd name="connsiteX7" fmla="*/ 94027 w 1076090"/>
                      <a:gd name="connsiteY7" fmla="*/ 579835 h 1110766"/>
                      <a:gd name="connsiteX8" fmla="*/ 0 w 1076090"/>
                      <a:gd name="connsiteY8" fmla="*/ 402229 h 1110766"/>
                      <a:gd name="connsiteX9" fmla="*/ 0 w 1076090"/>
                      <a:gd name="connsiteY9" fmla="*/ 78356 h 1110766"/>
                      <a:gd name="connsiteX10" fmla="*/ 47014 w 1076090"/>
                      <a:gd name="connsiteY10" fmla="*/ 0 h 11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090" h="1110766">
                        <a:moveTo>
                          <a:pt x="47014" y="0"/>
                        </a:moveTo>
                        <a:cubicBezTo>
                          <a:pt x="31342" y="15671"/>
                          <a:pt x="26119" y="36567"/>
                          <a:pt x="26119" y="67909"/>
                        </a:cubicBezTo>
                        <a:lnTo>
                          <a:pt x="26119" y="391780"/>
                        </a:lnTo>
                        <a:cubicBezTo>
                          <a:pt x="26119" y="459689"/>
                          <a:pt x="67909" y="538045"/>
                          <a:pt x="120146" y="569388"/>
                        </a:cubicBezTo>
                        <a:lnTo>
                          <a:pt x="1029076" y="1086538"/>
                        </a:lnTo>
                        <a:cubicBezTo>
                          <a:pt x="1044747" y="1096985"/>
                          <a:pt x="1060419" y="1096985"/>
                          <a:pt x="1076090" y="1096985"/>
                        </a:cubicBezTo>
                        <a:cubicBezTo>
                          <a:pt x="1060419" y="1112657"/>
                          <a:pt x="1034300" y="1117881"/>
                          <a:pt x="1008181" y="1096985"/>
                        </a:cubicBezTo>
                        <a:lnTo>
                          <a:pt x="94027" y="579835"/>
                        </a:lnTo>
                        <a:cubicBezTo>
                          <a:pt x="41790" y="548493"/>
                          <a:pt x="0" y="470136"/>
                          <a:pt x="0" y="402229"/>
                        </a:cubicBezTo>
                        <a:lnTo>
                          <a:pt x="0" y="78356"/>
                        </a:lnTo>
                        <a:cubicBezTo>
                          <a:pt x="0" y="31343"/>
                          <a:pt x="20895" y="5224"/>
                          <a:pt x="47014" y="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462" name="Drawing 1">
                    <a:extLst>
                      <a:ext uri="{FF2B5EF4-FFF2-40B4-BE49-F238E27FC236}">
                        <a16:creationId xmlns:a16="http://schemas.microsoft.com/office/drawing/2014/main" id="{854C3740-8608-4733-A900-11D6FC2D699C}"/>
                      </a:ext>
                    </a:extLst>
                  </p:cNvPr>
                  <p:cNvGrpSpPr/>
                  <p:nvPr/>
                </p:nvGrpSpPr>
                <p:grpSpPr>
                  <a:xfrm>
                    <a:off x="9239446" y="8538142"/>
                    <a:ext cx="402227" cy="353908"/>
                    <a:chOff x="9239446" y="8538142"/>
                    <a:chExt cx="402227" cy="353908"/>
                  </a:xfrm>
                  <a:solidFill>
                    <a:srgbClr val="000000"/>
                  </a:solidFill>
                </p:grpSpPr>
                <p:sp>
                  <p:nvSpPr>
                    <p:cNvPr id="463" name="Polyline: figure 462">
                      <a:extLst>
                        <a:ext uri="{FF2B5EF4-FFF2-40B4-BE49-F238E27FC236}">
                          <a16:creationId xmlns:a16="http://schemas.microsoft.com/office/drawing/2014/main" id="{3CF81F3A-14BA-4C44-A69B-9488C85BFC6D}"/>
                        </a:ext>
                      </a:extLst>
                    </p:cNvPr>
                    <p:cNvSpPr/>
                    <p:nvPr/>
                  </p:nvSpPr>
                  <p:spPr>
                    <a:xfrm>
                      <a:off x="9516304" y="8700078"/>
                      <a:ext cx="125369" cy="191972"/>
                    </a:xfrm>
                    <a:custGeom>
                      <a:avLst/>
                      <a:gdLst>
                        <a:gd name="connsiteX0" fmla="*/ 104475 w 125369"/>
                        <a:gd name="connsiteY0" fmla="*/ 190013 h 191972"/>
                        <a:gd name="connsiteX1" fmla="*/ 20895 w 125369"/>
                        <a:gd name="connsiteY1" fmla="*/ 143000 h 191972"/>
                        <a:gd name="connsiteX2" fmla="*/ 0 w 125369"/>
                        <a:gd name="connsiteY2" fmla="*/ 106434 h 191972"/>
                        <a:gd name="connsiteX3" fmla="*/ 0 w 125369"/>
                        <a:gd name="connsiteY3" fmla="*/ 17630 h 191972"/>
                        <a:gd name="connsiteX4" fmla="*/ 20895 w 125369"/>
                        <a:gd name="connsiteY4" fmla="*/ 1959 h 191972"/>
                        <a:gd name="connsiteX5" fmla="*/ 104475 w 125369"/>
                        <a:gd name="connsiteY5" fmla="*/ 48972 h 191972"/>
                        <a:gd name="connsiteX6" fmla="*/ 125370 w 125369"/>
                        <a:gd name="connsiteY6" fmla="*/ 85538 h 191972"/>
                        <a:gd name="connsiteX7" fmla="*/ 125370 w 125369"/>
                        <a:gd name="connsiteY7" fmla="*/ 174342 h 191972"/>
                        <a:gd name="connsiteX8" fmla="*/ 104475 w 125369"/>
                        <a:gd name="connsiteY8" fmla="*/ 190013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1972">
                          <a:moveTo>
                            <a:pt x="104475" y="190013"/>
                          </a:moveTo>
                          <a:lnTo>
                            <a:pt x="20895" y="143000"/>
                          </a:lnTo>
                          <a:cubicBezTo>
                            <a:pt x="10448" y="137776"/>
                            <a:pt x="0" y="116881"/>
                            <a:pt x="0" y="106434"/>
                          </a:cubicBezTo>
                          <a:lnTo>
                            <a:pt x="0" y="17630"/>
                          </a:lnTo>
                          <a:cubicBezTo>
                            <a:pt x="0" y="1959"/>
                            <a:pt x="10448" y="-3265"/>
                            <a:pt x="20895" y="1959"/>
                          </a:cubicBezTo>
                          <a:lnTo>
                            <a:pt x="104475" y="48972"/>
                          </a:lnTo>
                          <a:cubicBezTo>
                            <a:pt x="114922" y="54196"/>
                            <a:pt x="125370" y="75091"/>
                            <a:pt x="125370" y="85538"/>
                          </a:cubicBezTo>
                          <a:lnTo>
                            <a:pt x="125370" y="174342"/>
                          </a:lnTo>
                          <a:cubicBezTo>
                            <a:pt x="125370" y="190013"/>
                            <a:pt x="114922" y="195237"/>
                            <a:pt x="104475" y="19001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64" name="Polyline: figure 463">
                      <a:extLst>
                        <a:ext uri="{FF2B5EF4-FFF2-40B4-BE49-F238E27FC236}">
                          <a16:creationId xmlns:a16="http://schemas.microsoft.com/office/drawing/2014/main" id="{94A805D5-D24F-4DBA-A92C-6A8F59EE21CB}"/>
                        </a:ext>
                      </a:extLst>
                    </p:cNvPr>
                    <p:cNvSpPr/>
                    <p:nvPr/>
                  </p:nvSpPr>
                  <p:spPr>
                    <a:xfrm>
                      <a:off x="9239446" y="8538142"/>
                      <a:ext cx="125369" cy="194219"/>
                    </a:xfrm>
                    <a:custGeom>
                      <a:avLst/>
                      <a:gdLst>
                        <a:gd name="connsiteX0" fmla="*/ 104475 w 125369"/>
                        <a:gd name="connsiteY0" fmla="*/ 190014 h 194219"/>
                        <a:gd name="connsiteX1" fmla="*/ 20895 w 125369"/>
                        <a:gd name="connsiteY1" fmla="*/ 143000 h 194219"/>
                        <a:gd name="connsiteX2" fmla="*/ 0 w 125369"/>
                        <a:gd name="connsiteY2" fmla="*/ 106434 h 194219"/>
                        <a:gd name="connsiteX3" fmla="*/ 0 w 125369"/>
                        <a:gd name="connsiteY3" fmla="*/ 17630 h 194219"/>
                        <a:gd name="connsiteX4" fmla="*/ 20895 w 125369"/>
                        <a:gd name="connsiteY4" fmla="*/ 1959 h 194219"/>
                        <a:gd name="connsiteX5" fmla="*/ 104475 w 125369"/>
                        <a:gd name="connsiteY5" fmla="*/ 48972 h 194219"/>
                        <a:gd name="connsiteX6" fmla="*/ 125370 w 125369"/>
                        <a:gd name="connsiteY6" fmla="*/ 85539 h 194219"/>
                        <a:gd name="connsiteX7" fmla="*/ 125370 w 125369"/>
                        <a:gd name="connsiteY7" fmla="*/ 174343 h 194219"/>
                        <a:gd name="connsiteX8" fmla="*/ 104475 w 125369"/>
                        <a:gd name="connsiteY8" fmla="*/ 190014 h 19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4219">
                          <a:moveTo>
                            <a:pt x="104475" y="190014"/>
                          </a:moveTo>
                          <a:lnTo>
                            <a:pt x="20895" y="143000"/>
                          </a:lnTo>
                          <a:cubicBezTo>
                            <a:pt x="10448" y="137777"/>
                            <a:pt x="0" y="116881"/>
                            <a:pt x="0" y="106434"/>
                          </a:cubicBezTo>
                          <a:lnTo>
                            <a:pt x="0" y="17630"/>
                          </a:lnTo>
                          <a:cubicBezTo>
                            <a:pt x="0" y="1959"/>
                            <a:pt x="10448" y="-3265"/>
                            <a:pt x="20895" y="1959"/>
                          </a:cubicBezTo>
                          <a:lnTo>
                            <a:pt x="104475" y="48972"/>
                          </a:lnTo>
                          <a:cubicBezTo>
                            <a:pt x="114922" y="54196"/>
                            <a:pt x="125370" y="75091"/>
                            <a:pt x="125370" y="85539"/>
                          </a:cubicBezTo>
                          <a:lnTo>
                            <a:pt x="125370" y="174343"/>
                          </a:lnTo>
                          <a:cubicBezTo>
                            <a:pt x="125370" y="190014"/>
                            <a:pt x="114922" y="200461"/>
                            <a:pt x="104475" y="190014"/>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465" name="Drawing 1">
                  <a:extLst>
                    <a:ext uri="{FF2B5EF4-FFF2-40B4-BE49-F238E27FC236}">
                      <a16:creationId xmlns:a16="http://schemas.microsoft.com/office/drawing/2014/main" id="{854C3740-8608-4733-A900-11D6FC2D699C}"/>
                    </a:ext>
                  </a:extLst>
                </p:cNvPr>
                <p:cNvGrpSpPr/>
                <p:nvPr/>
              </p:nvGrpSpPr>
              <p:grpSpPr>
                <a:xfrm>
                  <a:off x="8894680" y="5801112"/>
                  <a:ext cx="1096984" cy="1112516"/>
                  <a:chOff x="8894680" y="5801112"/>
                  <a:chExt cx="1096984" cy="1112516"/>
                </a:xfrm>
                <a:solidFill>
                  <a:srgbClr val="000000"/>
                </a:solidFill>
              </p:grpSpPr>
              <p:sp>
                <p:nvSpPr>
                  <p:cNvPr id="466" name="Polyline: figure 465">
                    <a:extLst>
                      <a:ext uri="{FF2B5EF4-FFF2-40B4-BE49-F238E27FC236}">
                        <a16:creationId xmlns:a16="http://schemas.microsoft.com/office/drawing/2014/main" id="{EB2A6E9F-2DAB-4557-A667-7F7B4822392E}"/>
                      </a:ext>
                    </a:extLst>
                  </p:cNvPr>
                  <p:cNvSpPr/>
                  <p:nvPr/>
                </p:nvSpPr>
                <p:spPr>
                  <a:xfrm>
                    <a:off x="8894680" y="5801112"/>
                    <a:ext cx="1096984" cy="1110932"/>
                  </a:xfrm>
                  <a:custGeom>
                    <a:avLst/>
                    <a:gdLst>
                      <a:gd name="connsiteX0" fmla="*/ 997734 w 1096984"/>
                      <a:gd name="connsiteY0" fmla="*/ 1098735 h 1110932"/>
                      <a:gd name="connsiteX1" fmla="*/ 94027 w 1096984"/>
                      <a:gd name="connsiteY1" fmla="*/ 581585 h 1110932"/>
                      <a:gd name="connsiteX2" fmla="*/ 0 w 1096984"/>
                      <a:gd name="connsiteY2" fmla="*/ 403978 h 1110932"/>
                      <a:gd name="connsiteX3" fmla="*/ 0 w 1096984"/>
                      <a:gd name="connsiteY3" fmla="*/ 80106 h 1110932"/>
                      <a:gd name="connsiteX4" fmla="*/ 94027 w 1096984"/>
                      <a:gd name="connsiteY4" fmla="*/ 12197 h 1110932"/>
                      <a:gd name="connsiteX5" fmla="*/ 1002958 w 1096984"/>
                      <a:gd name="connsiteY5" fmla="*/ 529347 h 1110932"/>
                      <a:gd name="connsiteX6" fmla="*/ 1096985 w 1096984"/>
                      <a:gd name="connsiteY6" fmla="*/ 706954 h 1110932"/>
                      <a:gd name="connsiteX7" fmla="*/ 1096985 w 1096984"/>
                      <a:gd name="connsiteY7" fmla="*/ 1030826 h 1110932"/>
                      <a:gd name="connsiteX8" fmla="*/ 997734 w 1096984"/>
                      <a:gd name="connsiteY8" fmla="*/ 1098735 h 111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84" h="1110932">
                        <a:moveTo>
                          <a:pt x="997734" y="1098735"/>
                        </a:moveTo>
                        <a:lnTo>
                          <a:pt x="94027" y="581585"/>
                        </a:lnTo>
                        <a:cubicBezTo>
                          <a:pt x="41790" y="550242"/>
                          <a:pt x="0" y="471886"/>
                          <a:pt x="0" y="403978"/>
                        </a:cubicBezTo>
                        <a:lnTo>
                          <a:pt x="0" y="80106"/>
                        </a:lnTo>
                        <a:cubicBezTo>
                          <a:pt x="0" y="12197"/>
                          <a:pt x="41790" y="-19145"/>
                          <a:pt x="94027" y="12197"/>
                        </a:cubicBezTo>
                        <a:lnTo>
                          <a:pt x="1002958" y="529347"/>
                        </a:lnTo>
                        <a:cubicBezTo>
                          <a:pt x="1055195" y="560690"/>
                          <a:pt x="1096985" y="639046"/>
                          <a:pt x="1096985" y="706954"/>
                        </a:cubicBezTo>
                        <a:lnTo>
                          <a:pt x="1096985" y="1030826"/>
                        </a:lnTo>
                        <a:cubicBezTo>
                          <a:pt x="1091761" y="1098735"/>
                          <a:pt x="1049972" y="1130077"/>
                          <a:pt x="997734" y="1098735"/>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67" name="Polyline: figure 466">
                    <a:extLst>
                      <a:ext uri="{FF2B5EF4-FFF2-40B4-BE49-F238E27FC236}">
                        <a16:creationId xmlns:a16="http://schemas.microsoft.com/office/drawing/2014/main" id="{A5F773EE-FC2D-4B67-88C8-7FBD48AD34D6}"/>
                      </a:ext>
                    </a:extLst>
                  </p:cNvPr>
                  <p:cNvSpPr/>
                  <p:nvPr/>
                </p:nvSpPr>
                <p:spPr>
                  <a:xfrm>
                    <a:off x="8894680" y="5802862"/>
                    <a:ext cx="1076090" cy="1110766"/>
                  </a:xfrm>
                  <a:custGeom>
                    <a:avLst/>
                    <a:gdLst>
                      <a:gd name="connsiteX0" fmla="*/ 47014 w 1076090"/>
                      <a:gd name="connsiteY0" fmla="*/ 0 h 1110766"/>
                      <a:gd name="connsiteX1" fmla="*/ 26119 w 1076090"/>
                      <a:gd name="connsiteY1" fmla="*/ 67909 h 1110766"/>
                      <a:gd name="connsiteX2" fmla="*/ 26119 w 1076090"/>
                      <a:gd name="connsiteY2" fmla="*/ 391780 h 1110766"/>
                      <a:gd name="connsiteX3" fmla="*/ 120146 w 1076090"/>
                      <a:gd name="connsiteY3" fmla="*/ 569388 h 1110766"/>
                      <a:gd name="connsiteX4" fmla="*/ 1029076 w 1076090"/>
                      <a:gd name="connsiteY4" fmla="*/ 1086537 h 1110766"/>
                      <a:gd name="connsiteX5" fmla="*/ 1076090 w 1076090"/>
                      <a:gd name="connsiteY5" fmla="*/ 1096986 h 1110766"/>
                      <a:gd name="connsiteX6" fmla="*/ 1008181 w 1076090"/>
                      <a:gd name="connsiteY6" fmla="*/ 1096986 h 1110766"/>
                      <a:gd name="connsiteX7" fmla="*/ 94027 w 1076090"/>
                      <a:gd name="connsiteY7" fmla="*/ 579835 h 1110766"/>
                      <a:gd name="connsiteX8" fmla="*/ 0 w 1076090"/>
                      <a:gd name="connsiteY8" fmla="*/ 402228 h 1110766"/>
                      <a:gd name="connsiteX9" fmla="*/ 0 w 1076090"/>
                      <a:gd name="connsiteY9" fmla="*/ 78356 h 1110766"/>
                      <a:gd name="connsiteX10" fmla="*/ 47014 w 1076090"/>
                      <a:gd name="connsiteY10" fmla="*/ 0 h 11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090" h="1110766">
                        <a:moveTo>
                          <a:pt x="47014" y="0"/>
                        </a:moveTo>
                        <a:cubicBezTo>
                          <a:pt x="31342" y="15671"/>
                          <a:pt x="26119" y="36566"/>
                          <a:pt x="26119" y="67909"/>
                        </a:cubicBezTo>
                        <a:lnTo>
                          <a:pt x="26119" y="391780"/>
                        </a:lnTo>
                        <a:cubicBezTo>
                          <a:pt x="26119" y="459689"/>
                          <a:pt x="67909" y="538045"/>
                          <a:pt x="120146" y="569388"/>
                        </a:cubicBezTo>
                        <a:lnTo>
                          <a:pt x="1029076" y="1086537"/>
                        </a:lnTo>
                        <a:cubicBezTo>
                          <a:pt x="1044747" y="1096986"/>
                          <a:pt x="1060419" y="1096986"/>
                          <a:pt x="1076090" y="1096986"/>
                        </a:cubicBezTo>
                        <a:cubicBezTo>
                          <a:pt x="1060419" y="1112656"/>
                          <a:pt x="1034300" y="1117880"/>
                          <a:pt x="1008181" y="1096986"/>
                        </a:cubicBezTo>
                        <a:lnTo>
                          <a:pt x="94027" y="579835"/>
                        </a:lnTo>
                        <a:cubicBezTo>
                          <a:pt x="41790" y="548493"/>
                          <a:pt x="0" y="470136"/>
                          <a:pt x="0" y="402228"/>
                        </a:cubicBezTo>
                        <a:lnTo>
                          <a:pt x="0" y="78356"/>
                        </a:lnTo>
                        <a:cubicBezTo>
                          <a:pt x="0" y="31342"/>
                          <a:pt x="20895" y="5224"/>
                          <a:pt x="47014" y="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468" name="Drawing 1">
                    <a:extLst>
                      <a:ext uri="{FF2B5EF4-FFF2-40B4-BE49-F238E27FC236}">
                        <a16:creationId xmlns:a16="http://schemas.microsoft.com/office/drawing/2014/main" id="{854C3740-8608-4733-A900-11D6FC2D699C}"/>
                      </a:ext>
                    </a:extLst>
                  </p:cNvPr>
                  <p:cNvGrpSpPr/>
                  <p:nvPr/>
                </p:nvGrpSpPr>
                <p:grpSpPr>
                  <a:xfrm>
                    <a:off x="9239446" y="6197907"/>
                    <a:ext cx="402227" cy="353908"/>
                    <a:chOff x="9239446" y="6197907"/>
                    <a:chExt cx="402227" cy="353908"/>
                  </a:xfrm>
                  <a:solidFill>
                    <a:srgbClr val="000000"/>
                  </a:solidFill>
                </p:grpSpPr>
                <p:sp>
                  <p:nvSpPr>
                    <p:cNvPr id="469" name="Polyline: figure 468">
                      <a:extLst>
                        <a:ext uri="{FF2B5EF4-FFF2-40B4-BE49-F238E27FC236}">
                          <a16:creationId xmlns:a16="http://schemas.microsoft.com/office/drawing/2014/main" id="{64A4A51A-BEE7-4B4B-9E3B-7DDA1F1B42F7}"/>
                        </a:ext>
                      </a:extLst>
                    </p:cNvPr>
                    <p:cNvSpPr/>
                    <p:nvPr/>
                  </p:nvSpPr>
                  <p:spPr>
                    <a:xfrm>
                      <a:off x="9516304" y="6359843"/>
                      <a:ext cx="125369" cy="191972"/>
                    </a:xfrm>
                    <a:custGeom>
                      <a:avLst/>
                      <a:gdLst>
                        <a:gd name="connsiteX0" fmla="*/ 104475 w 125369"/>
                        <a:gd name="connsiteY0" fmla="*/ 190014 h 191972"/>
                        <a:gd name="connsiteX1" fmla="*/ 20895 w 125369"/>
                        <a:gd name="connsiteY1" fmla="*/ 143000 h 191972"/>
                        <a:gd name="connsiteX2" fmla="*/ 0 w 125369"/>
                        <a:gd name="connsiteY2" fmla="*/ 106434 h 191972"/>
                        <a:gd name="connsiteX3" fmla="*/ 0 w 125369"/>
                        <a:gd name="connsiteY3" fmla="*/ 17630 h 191972"/>
                        <a:gd name="connsiteX4" fmla="*/ 20895 w 125369"/>
                        <a:gd name="connsiteY4" fmla="*/ 1959 h 191972"/>
                        <a:gd name="connsiteX5" fmla="*/ 104475 w 125369"/>
                        <a:gd name="connsiteY5" fmla="*/ 48972 h 191972"/>
                        <a:gd name="connsiteX6" fmla="*/ 125370 w 125369"/>
                        <a:gd name="connsiteY6" fmla="*/ 85539 h 191972"/>
                        <a:gd name="connsiteX7" fmla="*/ 125370 w 125369"/>
                        <a:gd name="connsiteY7" fmla="*/ 174342 h 191972"/>
                        <a:gd name="connsiteX8" fmla="*/ 104475 w 125369"/>
                        <a:gd name="connsiteY8" fmla="*/ 190014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1972">
                          <a:moveTo>
                            <a:pt x="104475" y="190014"/>
                          </a:moveTo>
                          <a:lnTo>
                            <a:pt x="20895" y="143000"/>
                          </a:lnTo>
                          <a:cubicBezTo>
                            <a:pt x="10448" y="137776"/>
                            <a:pt x="0" y="116881"/>
                            <a:pt x="0" y="106434"/>
                          </a:cubicBezTo>
                          <a:lnTo>
                            <a:pt x="0" y="17630"/>
                          </a:lnTo>
                          <a:cubicBezTo>
                            <a:pt x="0" y="1959"/>
                            <a:pt x="10448" y="-3265"/>
                            <a:pt x="20895" y="1959"/>
                          </a:cubicBezTo>
                          <a:lnTo>
                            <a:pt x="104475" y="48972"/>
                          </a:lnTo>
                          <a:cubicBezTo>
                            <a:pt x="114922" y="54196"/>
                            <a:pt x="125370" y="75091"/>
                            <a:pt x="125370" y="85539"/>
                          </a:cubicBezTo>
                          <a:lnTo>
                            <a:pt x="125370" y="174342"/>
                          </a:lnTo>
                          <a:cubicBezTo>
                            <a:pt x="125370" y="190014"/>
                            <a:pt x="114922" y="195237"/>
                            <a:pt x="104475" y="190014"/>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70" name="Polyline: figure 469">
                      <a:extLst>
                        <a:ext uri="{FF2B5EF4-FFF2-40B4-BE49-F238E27FC236}">
                          <a16:creationId xmlns:a16="http://schemas.microsoft.com/office/drawing/2014/main" id="{C7CE2454-5B9C-4820-B01E-9CE255BC24C4}"/>
                        </a:ext>
                      </a:extLst>
                    </p:cNvPr>
                    <p:cNvSpPr/>
                    <p:nvPr/>
                  </p:nvSpPr>
                  <p:spPr>
                    <a:xfrm>
                      <a:off x="9239446" y="6197907"/>
                      <a:ext cx="125369" cy="191972"/>
                    </a:xfrm>
                    <a:custGeom>
                      <a:avLst/>
                      <a:gdLst>
                        <a:gd name="connsiteX0" fmla="*/ 104475 w 125369"/>
                        <a:gd name="connsiteY0" fmla="*/ 190014 h 191972"/>
                        <a:gd name="connsiteX1" fmla="*/ 20895 w 125369"/>
                        <a:gd name="connsiteY1" fmla="*/ 143000 h 191972"/>
                        <a:gd name="connsiteX2" fmla="*/ 0 w 125369"/>
                        <a:gd name="connsiteY2" fmla="*/ 106434 h 191972"/>
                        <a:gd name="connsiteX3" fmla="*/ 0 w 125369"/>
                        <a:gd name="connsiteY3" fmla="*/ 17630 h 191972"/>
                        <a:gd name="connsiteX4" fmla="*/ 20895 w 125369"/>
                        <a:gd name="connsiteY4" fmla="*/ 1959 h 191972"/>
                        <a:gd name="connsiteX5" fmla="*/ 104475 w 125369"/>
                        <a:gd name="connsiteY5" fmla="*/ 48973 h 191972"/>
                        <a:gd name="connsiteX6" fmla="*/ 125370 w 125369"/>
                        <a:gd name="connsiteY6" fmla="*/ 85539 h 191972"/>
                        <a:gd name="connsiteX7" fmla="*/ 125370 w 125369"/>
                        <a:gd name="connsiteY7" fmla="*/ 174342 h 191972"/>
                        <a:gd name="connsiteX8" fmla="*/ 104475 w 125369"/>
                        <a:gd name="connsiteY8" fmla="*/ 190014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1972">
                          <a:moveTo>
                            <a:pt x="104475" y="190014"/>
                          </a:moveTo>
                          <a:lnTo>
                            <a:pt x="20895" y="143000"/>
                          </a:lnTo>
                          <a:cubicBezTo>
                            <a:pt x="10448" y="137776"/>
                            <a:pt x="0" y="116881"/>
                            <a:pt x="0" y="106434"/>
                          </a:cubicBezTo>
                          <a:lnTo>
                            <a:pt x="0" y="17630"/>
                          </a:lnTo>
                          <a:cubicBezTo>
                            <a:pt x="0" y="1959"/>
                            <a:pt x="10448" y="-3265"/>
                            <a:pt x="20895" y="1959"/>
                          </a:cubicBezTo>
                          <a:lnTo>
                            <a:pt x="104475" y="48973"/>
                          </a:lnTo>
                          <a:cubicBezTo>
                            <a:pt x="114922" y="54196"/>
                            <a:pt x="125370" y="75091"/>
                            <a:pt x="125370" y="85539"/>
                          </a:cubicBezTo>
                          <a:lnTo>
                            <a:pt x="125370" y="174342"/>
                          </a:lnTo>
                          <a:cubicBezTo>
                            <a:pt x="125370" y="190014"/>
                            <a:pt x="114922" y="195237"/>
                            <a:pt x="104475" y="190014"/>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grpSp>
            <p:nvGrpSpPr>
              <p:cNvPr id="471" name="Drawing 1">
                <a:extLst>
                  <a:ext uri="{FF2B5EF4-FFF2-40B4-BE49-F238E27FC236}">
                    <a16:creationId xmlns:a16="http://schemas.microsoft.com/office/drawing/2014/main" id="{854C3740-8608-4733-A900-11D6FC2D699C}"/>
                  </a:ext>
                </a:extLst>
              </p:cNvPr>
              <p:cNvGrpSpPr/>
              <p:nvPr/>
            </p:nvGrpSpPr>
            <p:grpSpPr>
              <a:xfrm>
                <a:off x="10597176" y="3557048"/>
                <a:ext cx="2257097" cy="1848416"/>
                <a:chOff x="10597176" y="3557048"/>
                <a:chExt cx="2257097" cy="1848416"/>
              </a:xfrm>
              <a:solidFill>
                <a:srgbClr val="000000"/>
              </a:solidFill>
            </p:grpSpPr>
            <p:sp>
              <p:nvSpPr>
                <p:cNvPr id="472" name="Polyline: figure 471">
                  <a:extLst>
                    <a:ext uri="{FF2B5EF4-FFF2-40B4-BE49-F238E27FC236}">
                      <a16:creationId xmlns:a16="http://schemas.microsoft.com/office/drawing/2014/main" id="{6A75AC60-57B4-4B7B-BC60-2A255AC30A89}"/>
                    </a:ext>
                  </a:extLst>
                </p:cNvPr>
                <p:cNvSpPr/>
                <p:nvPr/>
              </p:nvSpPr>
              <p:spPr>
                <a:xfrm>
                  <a:off x="10597176" y="3557048"/>
                  <a:ext cx="2257097" cy="1848416"/>
                </a:xfrm>
                <a:custGeom>
                  <a:avLst/>
                  <a:gdLst>
                    <a:gd name="connsiteX0" fmla="*/ 84023 w 2257097"/>
                    <a:gd name="connsiteY0" fmla="*/ 1838363 h 1848416"/>
                    <a:gd name="connsiteX1" fmla="*/ 2173518 w 2257097"/>
                    <a:gd name="connsiteY1" fmla="*/ 631679 h 1848416"/>
                    <a:gd name="connsiteX2" fmla="*/ 2257098 w 2257097"/>
                    <a:gd name="connsiteY2" fmla="*/ 469743 h 1848416"/>
                    <a:gd name="connsiteX3" fmla="*/ 2257098 w 2257097"/>
                    <a:gd name="connsiteY3" fmla="*/ 72739 h 1848416"/>
                    <a:gd name="connsiteX4" fmla="*/ 2173518 w 2257097"/>
                    <a:gd name="connsiteY4" fmla="*/ 10054 h 1848416"/>
                    <a:gd name="connsiteX5" fmla="*/ 84023 w 2257097"/>
                    <a:gd name="connsiteY5" fmla="*/ 1216738 h 1848416"/>
                    <a:gd name="connsiteX6" fmla="*/ 443 w 2257097"/>
                    <a:gd name="connsiteY6" fmla="*/ 1378674 h 1848416"/>
                    <a:gd name="connsiteX7" fmla="*/ 443 w 2257097"/>
                    <a:gd name="connsiteY7" fmla="*/ 1775678 h 1848416"/>
                    <a:gd name="connsiteX8" fmla="*/ 84023 w 2257097"/>
                    <a:gd name="connsiteY8" fmla="*/ 1838363 h 1848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7097" h="1848416">
                      <a:moveTo>
                        <a:pt x="84023" y="1838363"/>
                      </a:moveTo>
                      <a:lnTo>
                        <a:pt x="2173518" y="631679"/>
                      </a:lnTo>
                      <a:cubicBezTo>
                        <a:pt x="2220532" y="605560"/>
                        <a:pt x="2257098" y="532428"/>
                        <a:pt x="2257098" y="469743"/>
                      </a:cubicBezTo>
                      <a:lnTo>
                        <a:pt x="2257098" y="72739"/>
                      </a:lnTo>
                      <a:cubicBezTo>
                        <a:pt x="2257098" y="10054"/>
                        <a:pt x="2220532" y="-16064"/>
                        <a:pt x="2173518" y="10054"/>
                      </a:cubicBezTo>
                      <a:lnTo>
                        <a:pt x="84023" y="1216738"/>
                      </a:lnTo>
                      <a:cubicBezTo>
                        <a:pt x="37009" y="1242857"/>
                        <a:pt x="443" y="1315989"/>
                        <a:pt x="443" y="1378674"/>
                      </a:cubicBezTo>
                      <a:lnTo>
                        <a:pt x="443" y="1775678"/>
                      </a:lnTo>
                      <a:cubicBezTo>
                        <a:pt x="-4781" y="1838363"/>
                        <a:pt x="37009" y="1864481"/>
                        <a:pt x="84023"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73" name="Polyline: figure 472">
                  <a:extLst>
                    <a:ext uri="{FF2B5EF4-FFF2-40B4-BE49-F238E27FC236}">
                      <a16:creationId xmlns:a16="http://schemas.microsoft.com/office/drawing/2014/main" id="{F831A0CA-6532-44EE-9A95-CB4EB89F0E0E}"/>
                    </a:ext>
                  </a:extLst>
                </p:cNvPr>
                <p:cNvSpPr/>
                <p:nvPr/>
              </p:nvSpPr>
              <p:spPr>
                <a:xfrm>
                  <a:off x="10696869" y="3701995"/>
                  <a:ext cx="2052929" cy="1560821"/>
                </a:xfrm>
                <a:custGeom>
                  <a:avLst/>
                  <a:gdLst>
                    <a:gd name="connsiteX0" fmla="*/ 41790 w 2052929"/>
                    <a:gd name="connsiteY0" fmla="*/ 1557598 h 1560821"/>
                    <a:gd name="connsiteX1" fmla="*/ 2011139 w 2052929"/>
                    <a:gd name="connsiteY1" fmla="*/ 418823 h 1560821"/>
                    <a:gd name="connsiteX2" fmla="*/ 2052929 w 2052929"/>
                    <a:gd name="connsiteY2" fmla="*/ 335244 h 1560821"/>
                    <a:gd name="connsiteX3" fmla="*/ 2052929 w 2052929"/>
                    <a:gd name="connsiteY3" fmla="*/ 37490 h 1560821"/>
                    <a:gd name="connsiteX4" fmla="*/ 2011139 w 2052929"/>
                    <a:gd name="connsiteY4" fmla="*/ 6148 h 1560821"/>
                    <a:gd name="connsiteX5" fmla="*/ 41790 w 2052929"/>
                    <a:gd name="connsiteY5" fmla="*/ 1139699 h 1560821"/>
                    <a:gd name="connsiteX6" fmla="*/ 0 w 2052929"/>
                    <a:gd name="connsiteY6" fmla="*/ 1223279 h 1560821"/>
                    <a:gd name="connsiteX7" fmla="*/ 0 w 2052929"/>
                    <a:gd name="connsiteY7" fmla="*/ 1521032 h 1560821"/>
                    <a:gd name="connsiteX8" fmla="*/ 41790 w 2052929"/>
                    <a:gd name="connsiteY8" fmla="*/ 1557598 h 1560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0821">
                      <a:moveTo>
                        <a:pt x="41790" y="1557598"/>
                      </a:moveTo>
                      <a:lnTo>
                        <a:pt x="2011139" y="418823"/>
                      </a:lnTo>
                      <a:cubicBezTo>
                        <a:pt x="2037258" y="403152"/>
                        <a:pt x="2052929" y="366586"/>
                        <a:pt x="2052929" y="335244"/>
                      </a:cubicBezTo>
                      <a:lnTo>
                        <a:pt x="2052929" y="37490"/>
                      </a:lnTo>
                      <a:cubicBezTo>
                        <a:pt x="2052929" y="6148"/>
                        <a:pt x="2032034" y="-9523"/>
                        <a:pt x="2011139" y="6148"/>
                      </a:cubicBezTo>
                      <a:lnTo>
                        <a:pt x="41790" y="1139699"/>
                      </a:lnTo>
                      <a:cubicBezTo>
                        <a:pt x="15671" y="1155370"/>
                        <a:pt x="0" y="1191936"/>
                        <a:pt x="0" y="1223279"/>
                      </a:cubicBezTo>
                      <a:lnTo>
                        <a:pt x="0" y="1521032"/>
                      </a:lnTo>
                      <a:cubicBezTo>
                        <a:pt x="0" y="1552375"/>
                        <a:pt x="20895" y="1568046"/>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74" name="Polyline: figure 473">
                  <a:extLst>
                    <a:ext uri="{FF2B5EF4-FFF2-40B4-BE49-F238E27FC236}">
                      <a16:creationId xmlns:a16="http://schemas.microsoft.com/office/drawing/2014/main" id="{727D4FB8-576E-4E7A-ABA2-64F38AC1A412}"/>
                    </a:ext>
                  </a:extLst>
                </p:cNvPr>
                <p:cNvSpPr/>
                <p:nvPr/>
              </p:nvSpPr>
              <p:spPr>
                <a:xfrm>
                  <a:off x="12258767" y="3916168"/>
                  <a:ext cx="376109" cy="294377"/>
                </a:xfrm>
                <a:custGeom>
                  <a:avLst/>
                  <a:gdLst>
                    <a:gd name="connsiteX0" fmla="*/ 41790 w 376109"/>
                    <a:gd name="connsiteY0" fmla="*/ 288230 h 294377"/>
                    <a:gd name="connsiteX1" fmla="*/ 334319 w 376109"/>
                    <a:gd name="connsiteY1" fmla="*/ 115846 h 294377"/>
                    <a:gd name="connsiteX2" fmla="*/ 376109 w 376109"/>
                    <a:gd name="connsiteY2" fmla="*/ 37490 h 294377"/>
                    <a:gd name="connsiteX3" fmla="*/ 376109 w 376109"/>
                    <a:gd name="connsiteY3" fmla="*/ 37490 h 294377"/>
                    <a:gd name="connsiteX4" fmla="*/ 334319 w 376109"/>
                    <a:gd name="connsiteY4" fmla="*/ 6148 h 294377"/>
                    <a:gd name="connsiteX5" fmla="*/ 41790 w 376109"/>
                    <a:gd name="connsiteY5" fmla="*/ 178531 h 294377"/>
                    <a:gd name="connsiteX6" fmla="*/ 0 w 376109"/>
                    <a:gd name="connsiteY6" fmla="*/ 256887 h 294377"/>
                    <a:gd name="connsiteX7" fmla="*/ 0 w 376109"/>
                    <a:gd name="connsiteY7" fmla="*/ 256887 h 294377"/>
                    <a:gd name="connsiteX8" fmla="*/ 41790 w 376109"/>
                    <a:gd name="connsiteY8" fmla="*/ 288230 h 29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9" h="294377">
                      <a:moveTo>
                        <a:pt x="41790" y="288230"/>
                      </a:moveTo>
                      <a:lnTo>
                        <a:pt x="334319" y="115846"/>
                      </a:lnTo>
                      <a:cubicBezTo>
                        <a:pt x="355214" y="100175"/>
                        <a:pt x="376109" y="68833"/>
                        <a:pt x="376109" y="37490"/>
                      </a:cubicBezTo>
                      <a:lnTo>
                        <a:pt x="376109" y="37490"/>
                      </a:lnTo>
                      <a:cubicBezTo>
                        <a:pt x="376109" y="6148"/>
                        <a:pt x="355214" y="-9523"/>
                        <a:pt x="334319" y="6148"/>
                      </a:cubicBezTo>
                      <a:lnTo>
                        <a:pt x="41790" y="178531"/>
                      </a:lnTo>
                      <a:cubicBezTo>
                        <a:pt x="20895" y="194202"/>
                        <a:pt x="0" y="225545"/>
                        <a:pt x="0" y="256887"/>
                      </a:cubicBezTo>
                      <a:lnTo>
                        <a:pt x="0" y="256887"/>
                      </a:lnTo>
                      <a:cubicBezTo>
                        <a:pt x="0" y="288230"/>
                        <a:pt x="15671" y="303901"/>
                        <a:pt x="41790"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75" name="Polyline: figure 474">
                  <a:extLst>
                    <a:ext uri="{FF2B5EF4-FFF2-40B4-BE49-F238E27FC236}">
                      <a16:creationId xmlns:a16="http://schemas.microsoft.com/office/drawing/2014/main" id="{5EEEC063-42E6-41AD-A423-771B08735D50}"/>
                    </a:ext>
                  </a:extLst>
                </p:cNvPr>
                <p:cNvSpPr/>
                <p:nvPr/>
              </p:nvSpPr>
              <p:spPr>
                <a:xfrm>
                  <a:off x="12049817" y="4202422"/>
                  <a:ext cx="94027" cy="124098"/>
                </a:xfrm>
                <a:custGeom>
                  <a:avLst/>
                  <a:gdLst>
                    <a:gd name="connsiteX0" fmla="*/ 0 w 94027"/>
                    <a:gd name="connsiteY0" fmla="*/ 90779 h 124098"/>
                    <a:gd name="connsiteX1" fmla="*/ 47014 w 94027"/>
                    <a:gd name="connsiteY1" fmla="*/ 116898 h 124098"/>
                    <a:gd name="connsiteX2" fmla="*/ 94027 w 94027"/>
                    <a:gd name="connsiteY2" fmla="*/ 33318 h 124098"/>
                    <a:gd name="connsiteX3" fmla="*/ 47014 w 94027"/>
                    <a:gd name="connsiteY3" fmla="*/ 7200 h 124098"/>
                    <a:gd name="connsiteX4" fmla="*/ 0 w 94027"/>
                    <a:gd name="connsiteY4" fmla="*/ 90779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79"/>
                      </a:moveTo>
                      <a:cubicBezTo>
                        <a:pt x="0" y="122122"/>
                        <a:pt x="20895" y="132570"/>
                        <a:pt x="47014" y="116898"/>
                      </a:cubicBezTo>
                      <a:cubicBezTo>
                        <a:pt x="73132" y="101227"/>
                        <a:pt x="94027" y="64661"/>
                        <a:pt x="94027" y="33318"/>
                      </a:cubicBezTo>
                      <a:cubicBezTo>
                        <a:pt x="94027" y="1976"/>
                        <a:pt x="73132" y="-8471"/>
                        <a:pt x="47014" y="7200"/>
                      </a:cubicBezTo>
                      <a:cubicBezTo>
                        <a:pt x="20895" y="22871"/>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76" name="Polyline: figure 475">
                  <a:extLst>
                    <a:ext uri="{FF2B5EF4-FFF2-40B4-BE49-F238E27FC236}">
                      <a16:creationId xmlns:a16="http://schemas.microsoft.com/office/drawing/2014/main" id="{83F2B8AE-FB06-4E5A-8662-588E77D7066C}"/>
                    </a:ext>
                  </a:extLst>
                </p:cNvPr>
                <p:cNvSpPr/>
                <p:nvPr/>
              </p:nvSpPr>
              <p:spPr>
                <a:xfrm>
                  <a:off x="11877434" y="4301673"/>
                  <a:ext cx="94027" cy="124098"/>
                </a:xfrm>
                <a:custGeom>
                  <a:avLst/>
                  <a:gdLst>
                    <a:gd name="connsiteX0" fmla="*/ 0 w 94027"/>
                    <a:gd name="connsiteY0" fmla="*/ 90780 h 124098"/>
                    <a:gd name="connsiteX1" fmla="*/ 47013 w 94027"/>
                    <a:gd name="connsiteY1" fmla="*/ 116898 h 124098"/>
                    <a:gd name="connsiteX2" fmla="*/ 94027 w 94027"/>
                    <a:gd name="connsiteY2" fmla="*/ 33319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3" y="116898"/>
                      </a:cubicBezTo>
                      <a:cubicBezTo>
                        <a:pt x="73132" y="101227"/>
                        <a:pt x="94027" y="64661"/>
                        <a:pt x="94027" y="33319"/>
                      </a:cubicBezTo>
                      <a:cubicBezTo>
                        <a:pt x="94027" y="1976"/>
                        <a:pt x="73132" y="-8471"/>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77" name="Polyline: figure 476">
                  <a:extLst>
                    <a:ext uri="{FF2B5EF4-FFF2-40B4-BE49-F238E27FC236}">
                      <a16:creationId xmlns:a16="http://schemas.microsoft.com/office/drawing/2014/main" id="{19F93D68-5027-4D1E-BAF2-AACF04C83C08}"/>
                    </a:ext>
                  </a:extLst>
                </p:cNvPr>
                <p:cNvSpPr/>
                <p:nvPr/>
              </p:nvSpPr>
              <p:spPr>
                <a:xfrm>
                  <a:off x="11710274" y="4400924"/>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8"/>
                      </a:cubicBezTo>
                      <a:cubicBezTo>
                        <a:pt x="73132" y="101227"/>
                        <a:pt x="94027" y="64661"/>
                        <a:pt x="94027" y="33319"/>
                      </a:cubicBezTo>
                      <a:cubicBezTo>
                        <a:pt x="94027" y="1976"/>
                        <a:pt x="73132" y="-8471"/>
                        <a:pt x="47014" y="7200"/>
                      </a:cubicBezTo>
                      <a:cubicBezTo>
                        <a:pt x="20895"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78" name="Polyline: figure 477">
                  <a:extLst>
                    <a:ext uri="{FF2B5EF4-FFF2-40B4-BE49-F238E27FC236}">
                      <a16:creationId xmlns:a16="http://schemas.microsoft.com/office/drawing/2014/main" id="{B1F1056E-0E79-4C84-9124-C3D0F5EF4C6C}"/>
                    </a:ext>
                  </a:extLst>
                </p:cNvPr>
                <p:cNvSpPr/>
                <p:nvPr/>
              </p:nvSpPr>
              <p:spPr>
                <a:xfrm>
                  <a:off x="11537891" y="4500175"/>
                  <a:ext cx="94027" cy="124098"/>
                </a:xfrm>
                <a:custGeom>
                  <a:avLst/>
                  <a:gdLst>
                    <a:gd name="connsiteX0" fmla="*/ 0 w 94027"/>
                    <a:gd name="connsiteY0" fmla="*/ 90780 h 124098"/>
                    <a:gd name="connsiteX1" fmla="*/ 47013 w 94027"/>
                    <a:gd name="connsiteY1" fmla="*/ 116898 h 124098"/>
                    <a:gd name="connsiteX2" fmla="*/ 94027 w 94027"/>
                    <a:gd name="connsiteY2" fmla="*/ 33319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3" y="116898"/>
                      </a:cubicBezTo>
                      <a:cubicBezTo>
                        <a:pt x="73132" y="101227"/>
                        <a:pt x="94027" y="64661"/>
                        <a:pt x="94027" y="33319"/>
                      </a:cubicBezTo>
                      <a:cubicBezTo>
                        <a:pt x="94027" y="1976"/>
                        <a:pt x="73132" y="-8471"/>
                        <a:pt x="47013" y="7200"/>
                      </a:cubicBezTo>
                      <a:cubicBezTo>
                        <a:pt x="20895" y="17647"/>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79" name="Polyline: figure 478">
                  <a:extLst>
                    <a:ext uri="{FF2B5EF4-FFF2-40B4-BE49-F238E27FC236}">
                      <a16:creationId xmlns:a16="http://schemas.microsoft.com/office/drawing/2014/main" id="{5D6B9D93-495D-49DF-9D1F-092EB2AF6C1C}"/>
                    </a:ext>
                  </a:extLst>
                </p:cNvPr>
                <p:cNvSpPr/>
                <p:nvPr/>
              </p:nvSpPr>
              <p:spPr>
                <a:xfrm>
                  <a:off x="10796120" y="4853267"/>
                  <a:ext cx="151488" cy="240525"/>
                </a:xfrm>
                <a:custGeom>
                  <a:avLst/>
                  <a:gdLst>
                    <a:gd name="connsiteX0" fmla="*/ 26119 w 151488"/>
                    <a:gd name="connsiteY0" fmla="*/ 239167 h 240525"/>
                    <a:gd name="connsiteX1" fmla="*/ 125370 w 151488"/>
                    <a:gd name="connsiteY1" fmla="*/ 181706 h 240525"/>
                    <a:gd name="connsiteX2" fmla="*/ 151488 w 151488"/>
                    <a:gd name="connsiteY2" fmla="*/ 129468 h 240525"/>
                    <a:gd name="connsiteX3" fmla="*/ 151488 w 151488"/>
                    <a:gd name="connsiteY3" fmla="*/ 24994 h 240525"/>
                    <a:gd name="connsiteX4" fmla="*/ 125370 w 151488"/>
                    <a:gd name="connsiteY4" fmla="*/ 4099 h 240525"/>
                    <a:gd name="connsiteX5" fmla="*/ 26119 w 151488"/>
                    <a:gd name="connsiteY5" fmla="*/ 61560 h 240525"/>
                    <a:gd name="connsiteX6" fmla="*/ 0 w 151488"/>
                    <a:gd name="connsiteY6" fmla="*/ 113797 h 240525"/>
                    <a:gd name="connsiteX7" fmla="*/ 0 w 151488"/>
                    <a:gd name="connsiteY7" fmla="*/ 218272 h 240525"/>
                    <a:gd name="connsiteX8" fmla="*/ 26119 w 151488"/>
                    <a:gd name="connsiteY8" fmla="*/ 239167 h 24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0525">
                      <a:moveTo>
                        <a:pt x="26119" y="239167"/>
                      </a:moveTo>
                      <a:lnTo>
                        <a:pt x="125370" y="181706"/>
                      </a:lnTo>
                      <a:cubicBezTo>
                        <a:pt x="141041" y="171258"/>
                        <a:pt x="151488" y="150363"/>
                        <a:pt x="151488" y="129468"/>
                      </a:cubicBezTo>
                      <a:lnTo>
                        <a:pt x="151488" y="24994"/>
                      </a:lnTo>
                      <a:cubicBezTo>
                        <a:pt x="151488" y="4099"/>
                        <a:pt x="141041" y="-6349"/>
                        <a:pt x="125370" y="4099"/>
                      </a:cubicBezTo>
                      <a:lnTo>
                        <a:pt x="26119" y="61560"/>
                      </a:lnTo>
                      <a:cubicBezTo>
                        <a:pt x="10448" y="72007"/>
                        <a:pt x="0" y="92902"/>
                        <a:pt x="0" y="113797"/>
                      </a:cubicBezTo>
                      <a:lnTo>
                        <a:pt x="0" y="218272"/>
                      </a:lnTo>
                      <a:cubicBezTo>
                        <a:pt x="0" y="233943"/>
                        <a:pt x="10448" y="244390"/>
                        <a:pt x="26119" y="239167"/>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480" name="Drawing 1">
                <a:extLst>
                  <a:ext uri="{FF2B5EF4-FFF2-40B4-BE49-F238E27FC236}">
                    <a16:creationId xmlns:a16="http://schemas.microsoft.com/office/drawing/2014/main" id="{854C3740-8608-4733-A900-11D6FC2D699C}"/>
                  </a:ext>
                </a:extLst>
              </p:cNvPr>
              <p:cNvGrpSpPr/>
              <p:nvPr/>
            </p:nvGrpSpPr>
            <p:grpSpPr>
              <a:xfrm>
                <a:off x="10597176" y="4262252"/>
                <a:ext cx="2257097" cy="1848416"/>
                <a:chOff x="10597176" y="4262252"/>
                <a:chExt cx="2257097" cy="1848416"/>
              </a:xfrm>
              <a:solidFill>
                <a:srgbClr val="000000"/>
              </a:solidFill>
            </p:grpSpPr>
            <p:sp>
              <p:nvSpPr>
                <p:cNvPr id="481" name="Polyline: figure 480">
                  <a:extLst>
                    <a:ext uri="{FF2B5EF4-FFF2-40B4-BE49-F238E27FC236}">
                      <a16:creationId xmlns:a16="http://schemas.microsoft.com/office/drawing/2014/main" id="{343C020C-8762-4E04-AAFD-2D9360E148A8}"/>
                    </a:ext>
                  </a:extLst>
                </p:cNvPr>
                <p:cNvSpPr/>
                <p:nvPr/>
              </p:nvSpPr>
              <p:spPr>
                <a:xfrm>
                  <a:off x="10597176" y="4262252"/>
                  <a:ext cx="2257097" cy="1848416"/>
                </a:xfrm>
                <a:custGeom>
                  <a:avLst/>
                  <a:gdLst>
                    <a:gd name="connsiteX0" fmla="*/ 84023 w 2257097"/>
                    <a:gd name="connsiteY0" fmla="*/ 1838363 h 1848416"/>
                    <a:gd name="connsiteX1" fmla="*/ 2173518 w 2257097"/>
                    <a:gd name="connsiteY1" fmla="*/ 631679 h 1848416"/>
                    <a:gd name="connsiteX2" fmla="*/ 2257098 w 2257097"/>
                    <a:gd name="connsiteY2" fmla="*/ 469743 h 1848416"/>
                    <a:gd name="connsiteX3" fmla="*/ 2257098 w 2257097"/>
                    <a:gd name="connsiteY3" fmla="*/ 72739 h 1848416"/>
                    <a:gd name="connsiteX4" fmla="*/ 2173518 w 2257097"/>
                    <a:gd name="connsiteY4" fmla="*/ 10054 h 1848416"/>
                    <a:gd name="connsiteX5" fmla="*/ 84023 w 2257097"/>
                    <a:gd name="connsiteY5" fmla="*/ 1216738 h 1848416"/>
                    <a:gd name="connsiteX6" fmla="*/ 443 w 2257097"/>
                    <a:gd name="connsiteY6" fmla="*/ 1378674 h 1848416"/>
                    <a:gd name="connsiteX7" fmla="*/ 443 w 2257097"/>
                    <a:gd name="connsiteY7" fmla="*/ 1775678 h 1848416"/>
                    <a:gd name="connsiteX8" fmla="*/ 84023 w 2257097"/>
                    <a:gd name="connsiteY8" fmla="*/ 1838363 h 1848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7097" h="1848416">
                      <a:moveTo>
                        <a:pt x="84023" y="1838363"/>
                      </a:moveTo>
                      <a:lnTo>
                        <a:pt x="2173518" y="631679"/>
                      </a:lnTo>
                      <a:cubicBezTo>
                        <a:pt x="2220532" y="605560"/>
                        <a:pt x="2257098" y="532428"/>
                        <a:pt x="2257098" y="469743"/>
                      </a:cubicBezTo>
                      <a:lnTo>
                        <a:pt x="2257098" y="72739"/>
                      </a:lnTo>
                      <a:cubicBezTo>
                        <a:pt x="2257098" y="10054"/>
                        <a:pt x="2220532" y="-16064"/>
                        <a:pt x="2173518" y="10054"/>
                      </a:cubicBezTo>
                      <a:lnTo>
                        <a:pt x="84023" y="1216738"/>
                      </a:lnTo>
                      <a:cubicBezTo>
                        <a:pt x="37009" y="1242857"/>
                        <a:pt x="443" y="1315989"/>
                        <a:pt x="443" y="1378674"/>
                      </a:cubicBezTo>
                      <a:lnTo>
                        <a:pt x="443" y="1775678"/>
                      </a:lnTo>
                      <a:cubicBezTo>
                        <a:pt x="-4781" y="1838363"/>
                        <a:pt x="37009" y="1864481"/>
                        <a:pt x="84023"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82" name="Polyline: figure 481">
                  <a:extLst>
                    <a:ext uri="{FF2B5EF4-FFF2-40B4-BE49-F238E27FC236}">
                      <a16:creationId xmlns:a16="http://schemas.microsoft.com/office/drawing/2014/main" id="{2C40194F-5851-4BF1-A267-860268A1128E}"/>
                    </a:ext>
                  </a:extLst>
                </p:cNvPr>
                <p:cNvSpPr/>
                <p:nvPr/>
              </p:nvSpPr>
              <p:spPr>
                <a:xfrm>
                  <a:off x="10696869" y="4401976"/>
                  <a:ext cx="2052929" cy="1563746"/>
                </a:xfrm>
                <a:custGeom>
                  <a:avLst/>
                  <a:gdLst>
                    <a:gd name="connsiteX0" fmla="*/ 41790 w 2052929"/>
                    <a:gd name="connsiteY0" fmla="*/ 1557598 h 1563746"/>
                    <a:gd name="connsiteX1" fmla="*/ 2011139 w 2052929"/>
                    <a:gd name="connsiteY1" fmla="*/ 418823 h 1563746"/>
                    <a:gd name="connsiteX2" fmla="*/ 2052929 w 2052929"/>
                    <a:gd name="connsiteY2" fmla="*/ 335243 h 1563746"/>
                    <a:gd name="connsiteX3" fmla="*/ 2052929 w 2052929"/>
                    <a:gd name="connsiteY3" fmla="*/ 37490 h 1563746"/>
                    <a:gd name="connsiteX4" fmla="*/ 2011139 w 2052929"/>
                    <a:gd name="connsiteY4" fmla="*/ 6148 h 1563746"/>
                    <a:gd name="connsiteX5" fmla="*/ 41790 w 2052929"/>
                    <a:gd name="connsiteY5" fmla="*/ 1144923 h 1563746"/>
                    <a:gd name="connsiteX6" fmla="*/ 0 w 2052929"/>
                    <a:gd name="connsiteY6" fmla="*/ 1228503 h 1563746"/>
                    <a:gd name="connsiteX7" fmla="*/ 0 w 2052929"/>
                    <a:gd name="connsiteY7" fmla="*/ 1526256 h 1563746"/>
                    <a:gd name="connsiteX8" fmla="*/ 41790 w 2052929"/>
                    <a:gd name="connsiteY8" fmla="*/ 1557598 h 156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3746">
                      <a:moveTo>
                        <a:pt x="41790" y="1557598"/>
                      </a:moveTo>
                      <a:lnTo>
                        <a:pt x="2011139" y="418823"/>
                      </a:lnTo>
                      <a:cubicBezTo>
                        <a:pt x="2037258" y="403152"/>
                        <a:pt x="2052929" y="366586"/>
                        <a:pt x="2052929" y="335243"/>
                      </a:cubicBezTo>
                      <a:lnTo>
                        <a:pt x="2052929" y="37490"/>
                      </a:lnTo>
                      <a:cubicBezTo>
                        <a:pt x="2052929" y="6148"/>
                        <a:pt x="2032034" y="-9523"/>
                        <a:pt x="2011139" y="6148"/>
                      </a:cubicBezTo>
                      <a:lnTo>
                        <a:pt x="41790" y="1144923"/>
                      </a:lnTo>
                      <a:cubicBezTo>
                        <a:pt x="15671" y="1160594"/>
                        <a:pt x="0" y="1197160"/>
                        <a:pt x="0" y="1228503"/>
                      </a:cubicBezTo>
                      <a:lnTo>
                        <a:pt x="0" y="1526256"/>
                      </a:lnTo>
                      <a:cubicBezTo>
                        <a:pt x="0" y="1557598"/>
                        <a:pt x="20895" y="1573270"/>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83" name="Polyline: figure 482">
                  <a:extLst>
                    <a:ext uri="{FF2B5EF4-FFF2-40B4-BE49-F238E27FC236}">
                      <a16:creationId xmlns:a16="http://schemas.microsoft.com/office/drawing/2014/main" id="{A8FD500C-DD69-47C6-8D65-BB587C99DEC1}"/>
                    </a:ext>
                  </a:extLst>
                </p:cNvPr>
                <p:cNvSpPr/>
                <p:nvPr/>
              </p:nvSpPr>
              <p:spPr>
                <a:xfrm>
                  <a:off x="12258767" y="4621373"/>
                  <a:ext cx="376109" cy="292147"/>
                </a:xfrm>
                <a:custGeom>
                  <a:avLst/>
                  <a:gdLst>
                    <a:gd name="connsiteX0" fmla="*/ 41790 w 376109"/>
                    <a:gd name="connsiteY0" fmla="*/ 288230 h 292147"/>
                    <a:gd name="connsiteX1" fmla="*/ 334319 w 376109"/>
                    <a:gd name="connsiteY1" fmla="*/ 115846 h 292147"/>
                    <a:gd name="connsiteX2" fmla="*/ 376109 w 376109"/>
                    <a:gd name="connsiteY2" fmla="*/ 37490 h 292147"/>
                    <a:gd name="connsiteX3" fmla="*/ 376109 w 376109"/>
                    <a:gd name="connsiteY3" fmla="*/ 37490 h 292147"/>
                    <a:gd name="connsiteX4" fmla="*/ 334319 w 376109"/>
                    <a:gd name="connsiteY4" fmla="*/ 6148 h 292147"/>
                    <a:gd name="connsiteX5" fmla="*/ 41790 w 376109"/>
                    <a:gd name="connsiteY5" fmla="*/ 178531 h 292147"/>
                    <a:gd name="connsiteX6" fmla="*/ 0 w 376109"/>
                    <a:gd name="connsiteY6" fmla="*/ 256887 h 292147"/>
                    <a:gd name="connsiteX7" fmla="*/ 0 w 376109"/>
                    <a:gd name="connsiteY7" fmla="*/ 256887 h 292147"/>
                    <a:gd name="connsiteX8" fmla="*/ 41790 w 376109"/>
                    <a:gd name="connsiteY8" fmla="*/ 288230 h 29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9" h="292147">
                      <a:moveTo>
                        <a:pt x="41790" y="288230"/>
                      </a:moveTo>
                      <a:lnTo>
                        <a:pt x="334319" y="115846"/>
                      </a:lnTo>
                      <a:cubicBezTo>
                        <a:pt x="355214" y="100175"/>
                        <a:pt x="376109" y="68833"/>
                        <a:pt x="376109" y="37490"/>
                      </a:cubicBezTo>
                      <a:lnTo>
                        <a:pt x="376109" y="37490"/>
                      </a:lnTo>
                      <a:cubicBezTo>
                        <a:pt x="376109" y="6148"/>
                        <a:pt x="355214" y="-9523"/>
                        <a:pt x="334319" y="6148"/>
                      </a:cubicBezTo>
                      <a:lnTo>
                        <a:pt x="41790" y="178531"/>
                      </a:lnTo>
                      <a:cubicBezTo>
                        <a:pt x="20895" y="194202"/>
                        <a:pt x="0" y="225545"/>
                        <a:pt x="0" y="256887"/>
                      </a:cubicBezTo>
                      <a:lnTo>
                        <a:pt x="0" y="256887"/>
                      </a:lnTo>
                      <a:cubicBezTo>
                        <a:pt x="0" y="288230"/>
                        <a:pt x="15671" y="298677"/>
                        <a:pt x="41790"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84" name="Polyline: figure 483">
                  <a:extLst>
                    <a:ext uri="{FF2B5EF4-FFF2-40B4-BE49-F238E27FC236}">
                      <a16:creationId xmlns:a16="http://schemas.microsoft.com/office/drawing/2014/main" id="{F33AF17A-8BA8-4420-AC16-A397AD3E1C50}"/>
                    </a:ext>
                  </a:extLst>
                </p:cNvPr>
                <p:cNvSpPr/>
                <p:nvPr/>
              </p:nvSpPr>
              <p:spPr>
                <a:xfrm>
                  <a:off x="12049817" y="4907626"/>
                  <a:ext cx="94027" cy="124098"/>
                </a:xfrm>
                <a:custGeom>
                  <a:avLst/>
                  <a:gdLst>
                    <a:gd name="connsiteX0" fmla="*/ 0 w 94027"/>
                    <a:gd name="connsiteY0" fmla="*/ 90779 h 124098"/>
                    <a:gd name="connsiteX1" fmla="*/ 47014 w 94027"/>
                    <a:gd name="connsiteY1" fmla="*/ 116898 h 124098"/>
                    <a:gd name="connsiteX2" fmla="*/ 94027 w 94027"/>
                    <a:gd name="connsiteY2" fmla="*/ 33318 h 124098"/>
                    <a:gd name="connsiteX3" fmla="*/ 47014 w 94027"/>
                    <a:gd name="connsiteY3" fmla="*/ 7200 h 124098"/>
                    <a:gd name="connsiteX4" fmla="*/ 0 w 94027"/>
                    <a:gd name="connsiteY4" fmla="*/ 90779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79"/>
                      </a:moveTo>
                      <a:cubicBezTo>
                        <a:pt x="0" y="122122"/>
                        <a:pt x="20895" y="132570"/>
                        <a:pt x="47014" y="116898"/>
                      </a:cubicBezTo>
                      <a:cubicBezTo>
                        <a:pt x="73132" y="101227"/>
                        <a:pt x="94027" y="64661"/>
                        <a:pt x="94027" y="33318"/>
                      </a:cubicBezTo>
                      <a:cubicBezTo>
                        <a:pt x="94027" y="1976"/>
                        <a:pt x="73132" y="-8471"/>
                        <a:pt x="47014" y="7200"/>
                      </a:cubicBezTo>
                      <a:cubicBezTo>
                        <a:pt x="20895" y="22871"/>
                        <a:pt x="0" y="59437"/>
                        <a:pt x="0" y="90779"/>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85" name="Polyline: figure 484">
                  <a:extLst>
                    <a:ext uri="{FF2B5EF4-FFF2-40B4-BE49-F238E27FC236}">
                      <a16:creationId xmlns:a16="http://schemas.microsoft.com/office/drawing/2014/main" id="{42C33D85-D34F-47AD-B02B-F2AD3A111209}"/>
                    </a:ext>
                  </a:extLst>
                </p:cNvPr>
                <p:cNvSpPr/>
                <p:nvPr/>
              </p:nvSpPr>
              <p:spPr>
                <a:xfrm>
                  <a:off x="11877434" y="5006877"/>
                  <a:ext cx="94027" cy="124098"/>
                </a:xfrm>
                <a:custGeom>
                  <a:avLst/>
                  <a:gdLst>
                    <a:gd name="connsiteX0" fmla="*/ 0 w 94027"/>
                    <a:gd name="connsiteY0" fmla="*/ 90780 h 124098"/>
                    <a:gd name="connsiteX1" fmla="*/ 47013 w 94027"/>
                    <a:gd name="connsiteY1" fmla="*/ 116898 h 124098"/>
                    <a:gd name="connsiteX2" fmla="*/ 94027 w 94027"/>
                    <a:gd name="connsiteY2" fmla="*/ 33319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3" y="116898"/>
                      </a:cubicBezTo>
                      <a:cubicBezTo>
                        <a:pt x="73132" y="101227"/>
                        <a:pt x="94027" y="64661"/>
                        <a:pt x="94027" y="33319"/>
                      </a:cubicBezTo>
                      <a:cubicBezTo>
                        <a:pt x="94027" y="1976"/>
                        <a:pt x="73132" y="-8471"/>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86" name="Polyline: figure 485">
                  <a:extLst>
                    <a:ext uri="{FF2B5EF4-FFF2-40B4-BE49-F238E27FC236}">
                      <a16:creationId xmlns:a16="http://schemas.microsoft.com/office/drawing/2014/main" id="{C8A19DF5-1492-464F-A885-1F83290E871E}"/>
                    </a:ext>
                  </a:extLst>
                </p:cNvPr>
                <p:cNvSpPr/>
                <p:nvPr/>
              </p:nvSpPr>
              <p:spPr>
                <a:xfrm>
                  <a:off x="11710274" y="5100905"/>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4" y="116898"/>
                      </a:cubicBezTo>
                      <a:cubicBezTo>
                        <a:pt x="73132" y="101227"/>
                        <a:pt x="94027" y="64661"/>
                        <a:pt x="94027" y="33319"/>
                      </a:cubicBezTo>
                      <a:cubicBezTo>
                        <a:pt x="94027" y="1976"/>
                        <a:pt x="73132" y="-8471"/>
                        <a:pt x="47014" y="7200"/>
                      </a:cubicBezTo>
                      <a:cubicBezTo>
                        <a:pt x="20895"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87" name="Polyline: figure 486">
                  <a:extLst>
                    <a:ext uri="{FF2B5EF4-FFF2-40B4-BE49-F238E27FC236}">
                      <a16:creationId xmlns:a16="http://schemas.microsoft.com/office/drawing/2014/main" id="{15AE0DE3-91BF-4E9E-8899-8B3C58E543D9}"/>
                    </a:ext>
                  </a:extLst>
                </p:cNvPr>
                <p:cNvSpPr/>
                <p:nvPr/>
              </p:nvSpPr>
              <p:spPr>
                <a:xfrm>
                  <a:off x="11537891" y="5200156"/>
                  <a:ext cx="94027" cy="124098"/>
                </a:xfrm>
                <a:custGeom>
                  <a:avLst/>
                  <a:gdLst>
                    <a:gd name="connsiteX0" fmla="*/ 0 w 94027"/>
                    <a:gd name="connsiteY0" fmla="*/ 90780 h 124098"/>
                    <a:gd name="connsiteX1" fmla="*/ 47013 w 94027"/>
                    <a:gd name="connsiteY1" fmla="*/ 116899 h 124098"/>
                    <a:gd name="connsiteX2" fmla="*/ 94027 w 94027"/>
                    <a:gd name="connsiteY2" fmla="*/ 33318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3" y="116899"/>
                      </a:cubicBezTo>
                      <a:cubicBezTo>
                        <a:pt x="73132" y="101227"/>
                        <a:pt x="94027" y="64661"/>
                        <a:pt x="94027" y="33318"/>
                      </a:cubicBezTo>
                      <a:cubicBezTo>
                        <a:pt x="94027" y="1976"/>
                        <a:pt x="73132" y="-8471"/>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88" name="Polyline: figure 487">
                  <a:extLst>
                    <a:ext uri="{FF2B5EF4-FFF2-40B4-BE49-F238E27FC236}">
                      <a16:creationId xmlns:a16="http://schemas.microsoft.com/office/drawing/2014/main" id="{31E26A1D-97B3-4C99-A52F-345CD68333AC}"/>
                    </a:ext>
                  </a:extLst>
                </p:cNvPr>
                <p:cNvSpPr/>
                <p:nvPr/>
              </p:nvSpPr>
              <p:spPr>
                <a:xfrm>
                  <a:off x="10796120" y="5553247"/>
                  <a:ext cx="151488" cy="243265"/>
                </a:xfrm>
                <a:custGeom>
                  <a:avLst/>
                  <a:gdLst>
                    <a:gd name="connsiteX0" fmla="*/ 26119 w 151488"/>
                    <a:gd name="connsiteY0" fmla="*/ 239167 h 243265"/>
                    <a:gd name="connsiteX1" fmla="*/ 125370 w 151488"/>
                    <a:gd name="connsiteY1" fmla="*/ 181706 h 243265"/>
                    <a:gd name="connsiteX2" fmla="*/ 151488 w 151488"/>
                    <a:gd name="connsiteY2" fmla="*/ 129469 h 243265"/>
                    <a:gd name="connsiteX3" fmla="*/ 151488 w 151488"/>
                    <a:gd name="connsiteY3" fmla="*/ 24994 h 243265"/>
                    <a:gd name="connsiteX4" fmla="*/ 125370 w 151488"/>
                    <a:gd name="connsiteY4" fmla="*/ 4099 h 243265"/>
                    <a:gd name="connsiteX5" fmla="*/ 26119 w 151488"/>
                    <a:gd name="connsiteY5" fmla="*/ 61560 h 243265"/>
                    <a:gd name="connsiteX6" fmla="*/ 0 w 151488"/>
                    <a:gd name="connsiteY6" fmla="*/ 113797 h 243265"/>
                    <a:gd name="connsiteX7" fmla="*/ 0 w 151488"/>
                    <a:gd name="connsiteY7" fmla="*/ 218272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70" y="181706"/>
                      </a:lnTo>
                      <a:cubicBezTo>
                        <a:pt x="141041" y="171258"/>
                        <a:pt x="151488" y="150363"/>
                        <a:pt x="151488" y="129469"/>
                      </a:cubicBezTo>
                      <a:lnTo>
                        <a:pt x="151488" y="24994"/>
                      </a:lnTo>
                      <a:cubicBezTo>
                        <a:pt x="151488" y="4099"/>
                        <a:pt x="141041" y="-6349"/>
                        <a:pt x="125370" y="4099"/>
                      </a:cubicBezTo>
                      <a:lnTo>
                        <a:pt x="26119" y="61560"/>
                      </a:lnTo>
                      <a:cubicBezTo>
                        <a:pt x="10448" y="72007"/>
                        <a:pt x="0" y="92902"/>
                        <a:pt x="0" y="113797"/>
                      </a:cubicBezTo>
                      <a:lnTo>
                        <a:pt x="0" y="218272"/>
                      </a:lnTo>
                      <a:cubicBezTo>
                        <a:pt x="0" y="239167"/>
                        <a:pt x="10448" y="249614"/>
                        <a:pt x="26119" y="239167"/>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489" name="Drawing 1">
                <a:extLst>
                  <a:ext uri="{FF2B5EF4-FFF2-40B4-BE49-F238E27FC236}">
                    <a16:creationId xmlns:a16="http://schemas.microsoft.com/office/drawing/2014/main" id="{854C3740-8608-4733-A900-11D6FC2D699C}"/>
                  </a:ext>
                </a:extLst>
              </p:cNvPr>
              <p:cNvGrpSpPr/>
              <p:nvPr/>
            </p:nvGrpSpPr>
            <p:grpSpPr>
              <a:xfrm>
                <a:off x="10597176" y="4967457"/>
                <a:ext cx="2257097" cy="1847673"/>
                <a:chOff x="10597176" y="4967457"/>
                <a:chExt cx="2257097" cy="1847673"/>
              </a:xfrm>
              <a:solidFill>
                <a:srgbClr val="000000"/>
              </a:solidFill>
            </p:grpSpPr>
            <p:sp>
              <p:nvSpPr>
                <p:cNvPr id="490" name="Polyline: figure 489">
                  <a:extLst>
                    <a:ext uri="{FF2B5EF4-FFF2-40B4-BE49-F238E27FC236}">
                      <a16:creationId xmlns:a16="http://schemas.microsoft.com/office/drawing/2014/main" id="{7F6069C2-EAF7-4FCD-A733-00FA0B71BB4E}"/>
                    </a:ext>
                  </a:extLst>
                </p:cNvPr>
                <p:cNvSpPr/>
                <p:nvPr/>
              </p:nvSpPr>
              <p:spPr>
                <a:xfrm>
                  <a:off x="10597176" y="4967457"/>
                  <a:ext cx="2257097" cy="1847673"/>
                </a:xfrm>
                <a:custGeom>
                  <a:avLst/>
                  <a:gdLst>
                    <a:gd name="connsiteX0" fmla="*/ 84023 w 2257097"/>
                    <a:gd name="connsiteY0" fmla="*/ 1838363 h 1847673"/>
                    <a:gd name="connsiteX1" fmla="*/ 2173518 w 2257097"/>
                    <a:gd name="connsiteY1" fmla="*/ 631679 h 1847673"/>
                    <a:gd name="connsiteX2" fmla="*/ 2257098 w 2257097"/>
                    <a:gd name="connsiteY2" fmla="*/ 469743 h 1847673"/>
                    <a:gd name="connsiteX3" fmla="*/ 2257098 w 2257097"/>
                    <a:gd name="connsiteY3" fmla="*/ 72739 h 1847673"/>
                    <a:gd name="connsiteX4" fmla="*/ 2173518 w 2257097"/>
                    <a:gd name="connsiteY4" fmla="*/ 10054 h 1847673"/>
                    <a:gd name="connsiteX5" fmla="*/ 84023 w 2257097"/>
                    <a:gd name="connsiteY5" fmla="*/ 1216738 h 1847673"/>
                    <a:gd name="connsiteX6" fmla="*/ 443 w 2257097"/>
                    <a:gd name="connsiteY6" fmla="*/ 1378674 h 1847673"/>
                    <a:gd name="connsiteX7" fmla="*/ 443 w 2257097"/>
                    <a:gd name="connsiteY7" fmla="*/ 1775678 h 1847673"/>
                    <a:gd name="connsiteX8" fmla="*/ 84023 w 2257097"/>
                    <a:gd name="connsiteY8" fmla="*/ 1838363 h 1847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7097" h="1847673">
                      <a:moveTo>
                        <a:pt x="84023" y="1838363"/>
                      </a:moveTo>
                      <a:lnTo>
                        <a:pt x="2173518" y="631679"/>
                      </a:lnTo>
                      <a:cubicBezTo>
                        <a:pt x="2220532" y="605560"/>
                        <a:pt x="2257098" y="532428"/>
                        <a:pt x="2257098" y="469743"/>
                      </a:cubicBezTo>
                      <a:lnTo>
                        <a:pt x="2257098" y="72739"/>
                      </a:lnTo>
                      <a:cubicBezTo>
                        <a:pt x="2257098" y="10054"/>
                        <a:pt x="2220532" y="-16064"/>
                        <a:pt x="2173518" y="10054"/>
                      </a:cubicBezTo>
                      <a:lnTo>
                        <a:pt x="84023" y="1216738"/>
                      </a:lnTo>
                      <a:cubicBezTo>
                        <a:pt x="37009" y="1242857"/>
                        <a:pt x="443" y="1315989"/>
                        <a:pt x="443" y="1378674"/>
                      </a:cubicBezTo>
                      <a:lnTo>
                        <a:pt x="443" y="1775678"/>
                      </a:lnTo>
                      <a:cubicBezTo>
                        <a:pt x="-4781" y="1833139"/>
                        <a:pt x="37009" y="1864481"/>
                        <a:pt x="84023"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91" name="Polyline: figure 490">
                  <a:extLst>
                    <a:ext uri="{FF2B5EF4-FFF2-40B4-BE49-F238E27FC236}">
                      <a16:creationId xmlns:a16="http://schemas.microsoft.com/office/drawing/2014/main" id="{3D00E8A9-3C06-4E19-B53D-93BC06374646}"/>
                    </a:ext>
                  </a:extLst>
                </p:cNvPr>
                <p:cNvSpPr/>
                <p:nvPr/>
              </p:nvSpPr>
              <p:spPr>
                <a:xfrm>
                  <a:off x="10696869" y="5107180"/>
                  <a:ext cx="2052929" cy="1561516"/>
                </a:xfrm>
                <a:custGeom>
                  <a:avLst/>
                  <a:gdLst>
                    <a:gd name="connsiteX0" fmla="*/ 41790 w 2052929"/>
                    <a:gd name="connsiteY0" fmla="*/ 1557598 h 1561516"/>
                    <a:gd name="connsiteX1" fmla="*/ 2011139 w 2052929"/>
                    <a:gd name="connsiteY1" fmla="*/ 418823 h 1561516"/>
                    <a:gd name="connsiteX2" fmla="*/ 2052929 w 2052929"/>
                    <a:gd name="connsiteY2" fmla="*/ 335243 h 1561516"/>
                    <a:gd name="connsiteX3" fmla="*/ 2052929 w 2052929"/>
                    <a:gd name="connsiteY3" fmla="*/ 37490 h 1561516"/>
                    <a:gd name="connsiteX4" fmla="*/ 2011139 w 2052929"/>
                    <a:gd name="connsiteY4" fmla="*/ 6148 h 1561516"/>
                    <a:gd name="connsiteX5" fmla="*/ 41790 w 2052929"/>
                    <a:gd name="connsiteY5" fmla="*/ 1144923 h 1561516"/>
                    <a:gd name="connsiteX6" fmla="*/ 0 w 2052929"/>
                    <a:gd name="connsiteY6" fmla="*/ 1228503 h 1561516"/>
                    <a:gd name="connsiteX7" fmla="*/ 0 w 2052929"/>
                    <a:gd name="connsiteY7" fmla="*/ 1526256 h 1561516"/>
                    <a:gd name="connsiteX8" fmla="*/ 41790 w 2052929"/>
                    <a:gd name="connsiteY8" fmla="*/ 1557598 h 156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1516">
                      <a:moveTo>
                        <a:pt x="41790" y="1557598"/>
                      </a:moveTo>
                      <a:lnTo>
                        <a:pt x="2011139" y="418823"/>
                      </a:lnTo>
                      <a:cubicBezTo>
                        <a:pt x="2037258" y="403152"/>
                        <a:pt x="2052929" y="366586"/>
                        <a:pt x="2052929" y="335243"/>
                      </a:cubicBezTo>
                      <a:lnTo>
                        <a:pt x="2052929" y="37490"/>
                      </a:lnTo>
                      <a:cubicBezTo>
                        <a:pt x="2052929" y="6148"/>
                        <a:pt x="2032034" y="-9523"/>
                        <a:pt x="2011139" y="6148"/>
                      </a:cubicBezTo>
                      <a:lnTo>
                        <a:pt x="41790" y="1144923"/>
                      </a:lnTo>
                      <a:cubicBezTo>
                        <a:pt x="15671" y="1160594"/>
                        <a:pt x="0" y="1197160"/>
                        <a:pt x="0" y="1228503"/>
                      </a:cubicBezTo>
                      <a:lnTo>
                        <a:pt x="0" y="1526256"/>
                      </a:lnTo>
                      <a:cubicBezTo>
                        <a:pt x="0" y="1557598"/>
                        <a:pt x="20895" y="1568046"/>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92" name="Polyline: figure 491">
                  <a:extLst>
                    <a:ext uri="{FF2B5EF4-FFF2-40B4-BE49-F238E27FC236}">
                      <a16:creationId xmlns:a16="http://schemas.microsoft.com/office/drawing/2014/main" id="{DF659C41-B323-43A7-A077-F4BD3A79DE2C}"/>
                    </a:ext>
                  </a:extLst>
                </p:cNvPr>
                <p:cNvSpPr/>
                <p:nvPr/>
              </p:nvSpPr>
              <p:spPr>
                <a:xfrm>
                  <a:off x="12258767" y="5321354"/>
                  <a:ext cx="376109" cy="294377"/>
                </a:xfrm>
                <a:custGeom>
                  <a:avLst/>
                  <a:gdLst>
                    <a:gd name="connsiteX0" fmla="*/ 41790 w 376109"/>
                    <a:gd name="connsiteY0" fmla="*/ 288230 h 294377"/>
                    <a:gd name="connsiteX1" fmla="*/ 334319 w 376109"/>
                    <a:gd name="connsiteY1" fmla="*/ 115846 h 294377"/>
                    <a:gd name="connsiteX2" fmla="*/ 376109 w 376109"/>
                    <a:gd name="connsiteY2" fmla="*/ 37490 h 294377"/>
                    <a:gd name="connsiteX3" fmla="*/ 376109 w 376109"/>
                    <a:gd name="connsiteY3" fmla="*/ 37490 h 294377"/>
                    <a:gd name="connsiteX4" fmla="*/ 334319 w 376109"/>
                    <a:gd name="connsiteY4" fmla="*/ 6148 h 294377"/>
                    <a:gd name="connsiteX5" fmla="*/ 41790 w 376109"/>
                    <a:gd name="connsiteY5" fmla="*/ 178531 h 294377"/>
                    <a:gd name="connsiteX6" fmla="*/ 0 w 376109"/>
                    <a:gd name="connsiteY6" fmla="*/ 256888 h 294377"/>
                    <a:gd name="connsiteX7" fmla="*/ 0 w 376109"/>
                    <a:gd name="connsiteY7" fmla="*/ 256888 h 294377"/>
                    <a:gd name="connsiteX8" fmla="*/ 41790 w 376109"/>
                    <a:gd name="connsiteY8" fmla="*/ 288230 h 29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9" h="294377">
                      <a:moveTo>
                        <a:pt x="41790" y="288230"/>
                      </a:moveTo>
                      <a:lnTo>
                        <a:pt x="334319" y="115846"/>
                      </a:lnTo>
                      <a:cubicBezTo>
                        <a:pt x="355214" y="100175"/>
                        <a:pt x="376109" y="68833"/>
                        <a:pt x="376109" y="37490"/>
                      </a:cubicBezTo>
                      <a:lnTo>
                        <a:pt x="376109" y="37490"/>
                      </a:lnTo>
                      <a:cubicBezTo>
                        <a:pt x="376109" y="6148"/>
                        <a:pt x="355214" y="-9523"/>
                        <a:pt x="334319" y="6148"/>
                      </a:cubicBezTo>
                      <a:lnTo>
                        <a:pt x="41790" y="178531"/>
                      </a:lnTo>
                      <a:cubicBezTo>
                        <a:pt x="20895" y="194202"/>
                        <a:pt x="0" y="225545"/>
                        <a:pt x="0" y="256888"/>
                      </a:cubicBezTo>
                      <a:lnTo>
                        <a:pt x="0" y="256888"/>
                      </a:lnTo>
                      <a:cubicBezTo>
                        <a:pt x="0" y="288230"/>
                        <a:pt x="15671" y="303901"/>
                        <a:pt x="41790"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93" name="Polyline: figure 492">
                  <a:extLst>
                    <a:ext uri="{FF2B5EF4-FFF2-40B4-BE49-F238E27FC236}">
                      <a16:creationId xmlns:a16="http://schemas.microsoft.com/office/drawing/2014/main" id="{44588D4B-BE5C-49EA-B40C-98DB78103C05}"/>
                    </a:ext>
                  </a:extLst>
                </p:cNvPr>
                <p:cNvSpPr/>
                <p:nvPr/>
              </p:nvSpPr>
              <p:spPr>
                <a:xfrm>
                  <a:off x="12049817" y="5607607"/>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8"/>
                      </a:cubicBezTo>
                      <a:cubicBezTo>
                        <a:pt x="73132" y="101227"/>
                        <a:pt x="94027" y="64661"/>
                        <a:pt x="94027" y="33319"/>
                      </a:cubicBezTo>
                      <a:cubicBezTo>
                        <a:pt x="94027" y="1976"/>
                        <a:pt x="73132" y="-8471"/>
                        <a:pt x="47014" y="7200"/>
                      </a:cubicBezTo>
                      <a:cubicBezTo>
                        <a:pt x="20895" y="22871"/>
                        <a:pt x="0" y="59437"/>
                        <a:pt x="0" y="90780"/>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94" name="Polyline: figure 493">
                  <a:extLst>
                    <a:ext uri="{FF2B5EF4-FFF2-40B4-BE49-F238E27FC236}">
                      <a16:creationId xmlns:a16="http://schemas.microsoft.com/office/drawing/2014/main" id="{224BEA87-E40D-4532-9396-7619AA12CCAC}"/>
                    </a:ext>
                  </a:extLst>
                </p:cNvPr>
                <p:cNvSpPr/>
                <p:nvPr/>
              </p:nvSpPr>
              <p:spPr>
                <a:xfrm>
                  <a:off x="11877434" y="5706858"/>
                  <a:ext cx="94027" cy="124098"/>
                </a:xfrm>
                <a:custGeom>
                  <a:avLst/>
                  <a:gdLst>
                    <a:gd name="connsiteX0" fmla="*/ 0 w 94027"/>
                    <a:gd name="connsiteY0" fmla="*/ 90780 h 124098"/>
                    <a:gd name="connsiteX1" fmla="*/ 47013 w 94027"/>
                    <a:gd name="connsiteY1" fmla="*/ 116898 h 124098"/>
                    <a:gd name="connsiteX2" fmla="*/ 94027 w 94027"/>
                    <a:gd name="connsiteY2" fmla="*/ 33319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3" y="116898"/>
                      </a:cubicBezTo>
                      <a:cubicBezTo>
                        <a:pt x="73132" y="101227"/>
                        <a:pt x="94027" y="64661"/>
                        <a:pt x="94027" y="33319"/>
                      </a:cubicBezTo>
                      <a:cubicBezTo>
                        <a:pt x="94027" y="1976"/>
                        <a:pt x="73132" y="-8471"/>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95" name="Polyline: figure 494">
                  <a:extLst>
                    <a:ext uri="{FF2B5EF4-FFF2-40B4-BE49-F238E27FC236}">
                      <a16:creationId xmlns:a16="http://schemas.microsoft.com/office/drawing/2014/main" id="{530F6615-8512-4AED-9CFA-69F3A85C65E4}"/>
                    </a:ext>
                  </a:extLst>
                </p:cNvPr>
                <p:cNvSpPr/>
                <p:nvPr/>
              </p:nvSpPr>
              <p:spPr>
                <a:xfrm>
                  <a:off x="11710274" y="5806109"/>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4" y="116898"/>
                      </a:cubicBezTo>
                      <a:cubicBezTo>
                        <a:pt x="73132" y="101227"/>
                        <a:pt x="94027" y="64661"/>
                        <a:pt x="94027" y="33319"/>
                      </a:cubicBezTo>
                      <a:cubicBezTo>
                        <a:pt x="94027" y="1976"/>
                        <a:pt x="73132" y="-8471"/>
                        <a:pt x="47014" y="7200"/>
                      </a:cubicBezTo>
                      <a:cubicBezTo>
                        <a:pt x="20895"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96" name="Polyline: figure 495">
                  <a:extLst>
                    <a:ext uri="{FF2B5EF4-FFF2-40B4-BE49-F238E27FC236}">
                      <a16:creationId xmlns:a16="http://schemas.microsoft.com/office/drawing/2014/main" id="{9D92249E-3A55-47A3-99A4-FC397A796BC3}"/>
                    </a:ext>
                  </a:extLst>
                </p:cNvPr>
                <p:cNvSpPr/>
                <p:nvPr/>
              </p:nvSpPr>
              <p:spPr>
                <a:xfrm>
                  <a:off x="11537891" y="5905360"/>
                  <a:ext cx="94027" cy="124098"/>
                </a:xfrm>
                <a:custGeom>
                  <a:avLst/>
                  <a:gdLst>
                    <a:gd name="connsiteX0" fmla="*/ 0 w 94027"/>
                    <a:gd name="connsiteY0" fmla="*/ 90780 h 124098"/>
                    <a:gd name="connsiteX1" fmla="*/ 47013 w 94027"/>
                    <a:gd name="connsiteY1" fmla="*/ 116899 h 124098"/>
                    <a:gd name="connsiteX2" fmla="*/ 94027 w 94027"/>
                    <a:gd name="connsiteY2" fmla="*/ 33318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3" y="116899"/>
                      </a:cubicBezTo>
                      <a:cubicBezTo>
                        <a:pt x="73132" y="101227"/>
                        <a:pt x="94027" y="64661"/>
                        <a:pt x="94027" y="33318"/>
                      </a:cubicBezTo>
                      <a:cubicBezTo>
                        <a:pt x="94027" y="1976"/>
                        <a:pt x="73132" y="-8471"/>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97" name="Polyline: figure 496">
                  <a:extLst>
                    <a:ext uri="{FF2B5EF4-FFF2-40B4-BE49-F238E27FC236}">
                      <a16:creationId xmlns:a16="http://schemas.microsoft.com/office/drawing/2014/main" id="{4D90CEEC-20E5-4137-88AE-1A3C1D05DDAB}"/>
                    </a:ext>
                  </a:extLst>
                </p:cNvPr>
                <p:cNvSpPr/>
                <p:nvPr/>
              </p:nvSpPr>
              <p:spPr>
                <a:xfrm>
                  <a:off x="10796120" y="6258452"/>
                  <a:ext cx="151488" cy="241050"/>
                </a:xfrm>
                <a:custGeom>
                  <a:avLst/>
                  <a:gdLst>
                    <a:gd name="connsiteX0" fmla="*/ 26119 w 151488"/>
                    <a:gd name="connsiteY0" fmla="*/ 239167 h 241050"/>
                    <a:gd name="connsiteX1" fmla="*/ 125370 w 151488"/>
                    <a:gd name="connsiteY1" fmla="*/ 181706 h 241050"/>
                    <a:gd name="connsiteX2" fmla="*/ 151488 w 151488"/>
                    <a:gd name="connsiteY2" fmla="*/ 129469 h 241050"/>
                    <a:gd name="connsiteX3" fmla="*/ 151488 w 151488"/>
                    <a:gd name="connsiteY3" fmla="*/ 24994 h 241050"/>
                    <a:gd name="connsiteX4" fmla="*/ 125370 w 151488"/>
                    <a:gd name="connsiteY4" fmla="*/ 4099 h 241050"/>
                    <a:gd name="connsiteX5" fmla="*/ 26119 w 151488"/>
                    <a:gd name="connsiteY5" fmla="*/ 61560 h 241050"/>
                    <a:gd name="connsiteX6" fmla="*/ 0 w 151488"/>
                    <a:gd name="connsiteY6" fmla="*/ 113797 h 241050"/>
                    <a:gd name="connsiteX7" fmla="*/ 0 w 151488"/>
                    <a:gd name="connsiteY7" fmla="*/ 218272 h 241050"/>
                    <a:gd name="connsiteX8" fmla="*/ 26119 w 151488"/>
                    <a:gd name="connsiteY8" fmla="*/ 239167 h 24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1050">
                      <a:moveTo>
                        <a:pt x="26119" y="239167"/>
                      </a:moveTo>
                      <a:lnTo>
                        <a:pt x="125370" y="181706"/>
                      </a:lnTo>
                      <a:cubicBezTo>
                        <a:pt x="141041" y="171258"/>
                        <a:pt x="151488" y="150363"/>
                        <a:pt x="151488" y="129469"/>
                      </a:cubicBezTo>
                      <a:lnTo>
                        <a:pt x="151488" y="24994"/>
                      </a:lnTo>
                      <a:cubicBezTo>
                        <a:pt x="151488" y="4099"/>
                        <a:pt x="141041" y="-6349"/>
                        <a:pt x="125370" y="4099"/>
                      </a:cubicBezTo>
                      <a:lnTo>
                        <a:pt x="26119" y="61560"/>
                      </a:lnTo>
                      <a:cubicBezTo>
                        <a:pt x="10448" y="72007"/>
                        <a:pt x="0" y="92902"/>
                        <a:pt x="0" y="113797"/>
                      </a:cubicBezTo>
                      <a:lnTo>
                        <a:pt x="0" y="218272"/>
                      </a:lnTo>
                      <a:cubicBezTo>
                        <a:pt x="0" y="239167"/>
                        <a:pt x="10448" y="244391"/>
                        <a:pt x="26119" y="239167"/>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498" name="Drawing 1">
                <a:extLst>
                  <a:ext uri="{FF2B5EF4-FFF2-40B4-BE49-F238E27FC236}">
                    <a16:creationId xmlns:a16="http://schemas.microsoft.com/office/drawing/2014/main" id="{854C3740-8608-4733-A900-11D6FC2D699C}"/>
                  </a:ext>
                </a:extLst>
              </p:cNvPr>
              <p:cNvGrpSpPr/>
              <p:nvPr/>
            </p:nvGrpSpPr>
            <p:grpSpPr>
              <a:xfrm>
                <a:off x="10597176" y="5667438"/>
                <a:ext cx="2257097" cy="1848416"/>
                <a:chOff x="10597176" y="5667438"/>
                <a:chExt cx="2257097" cy="1848416"/>
              </a:xfrm>
              <a:solidFill>
                <a:srgbClr val="000000"/>
              </a:solidFill>
            </p:grpSpPr>
            <p:sp>
              <p:nvSpPr>
                <p:cNvPr id="499" name="Polyline: figure 498">
                  <a:extLst>
                    <a:ext uri="{FF2B5EF4-FFF2-40B4-BE49-F238E27FC236}">
                      <a16:creationId xmlns:a16="http://schemas.microsoft.com/office/drawing/2014/main" id="{977191D1-9A43-4D41-824B-AC11DA191297}"/>
                    </a:ext>
                  </a:extLst>
                </p:cNvPr>
                <p:cNvSpPr/>
                <p:nvPr/>
              </p:nvSpPr>
              <p:spPr>
                <a:xfrm>
                  <a:off x="10597176" y="5667438"/>
                  <a:ext cx="2257097" cy="1848416"/>
                </a:xfrm>
                <a:custGeom>
                  <a:avLst/>
                  <a:gdLst>
                    <a:gd name="connsiteX0" fmla="*/ 84023 w 2257097"/>
                    <a:gd name="connsiteY0" fmla="*/ 1838363 h 1848416"/>
                    <a:gd name="connsiteX1" fmla="*/ 2173518 w 2257097"/>
                    <a:gd name="connsiteY1" fmla="*/ 631679 h 1848416"/>
                    <a:gd name="connsiteX2" fmla="*/ 2257098 w 2257097"/>
                    <a:gd name="connsiteY2" fmla="*/ 469743 h 1848416"/>
                    <a:gd name="connsiteX3" fmla="*/ 2257098 w 2257097"/>
                    <a:gd name="connsiteY3" fmla="*/ 72739 h 1848416"/>
                    <a:gd name="connsiteX4" fmla="*/ 2173518 w 2257097"/>
                    <a:gd name="connsiteY4" fmla="*/ 10054 h 1848416"/>
                    <a:gd name="connsiteX5" fmla="*/ 84023 w 2257097"/>
                    <a:gd name="connsiteY5" fmla="*/ 1216738 h 1848416"/>
                    <a:gd name="connsiteX6" fmla="*/ 443 w 2257097"/>
                    <a:gd name="connsiteY6" fmla="*/ 1378674 h 1848416"/>
                    <a:gd name="connsiteX7" fmla="*/ 443 w 2257097"/>
                    <a:gd name="connsiteY7" fmla="*/ 1775678 h 1848416"/>
                    <a:gd name="connsiteX8" fmla="*/ 84023 w 2257097"/>
                    <a:gd name="connsiteY8" fmla="*/ 1838363 h 1848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7097" h="1848416">
                      <a:moveTo>
                        <a:pt x="84023" y="1838363"/>
                      </a:moveTo>
                      <a:lnTo>
                        <a:pt x="2173518" y="631679"/>
                      </a:lnTo>
                      <a:cubicBezTo>
                        <a:pt x="2220532" y="605561"/>
                        <a:pt x="2257098" y="532428"/>
                        <a:pt x="2257098" y="469743"/>
                      </a:cubicBezTo>
                      <a:lnTo>
                        <a:pt x="2257098" y="72739"/>
                      </a:lnTo>
                      <a:cubicBezTo>
                        <a:pt x="2257098" y="10054"/>
                        <a:pt x="2220532" y="-16064"/>
                        <a:pt x="2173518" y="10054"/>
                      </a:cubicBezTo>
                      <a:lnTo>
                        <a:pt x="84023" y="1216738"/>
                      </a:lnTo>
                      <a:cubicBezTo>
                        <a:pt x="37009" y="1242857"/>
                        <a:pt x="443" y="1315989"/>
                        <a:pt x="443" y="1378674"/>
                      </a:cubicBezTo>
                      <a:lnTo>
                        <a:pt x="443" y="1775678"/>
                      </a:lnTo>
                      <a:cubicBezTo>
                        <a:pt x="-4781" y="1838363"/>
                        <a:pt x="37009" y="1864481"/>
                        <a:pt x="84023"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00" name="Polyline: figure 499">
                  <a:extLst>
                    <a:ext uri="{FF2B5EF4-FFF2-40B4-BE49-F238E27FC236}">
                      <a16:creationId xmlns:a16="http://schemas.microsoft.com/office/drawing/2014/main" id="{4430155E-8EB5-4CBC-9C7F-11E2B3D97313}"/>
                    </a:ext>
                  </a:extLst>
                </p:cNvPr>
                <p:cNvSpPr/>
                <p:nvPr/>
              </p:nvSpPr>
              <p:spPr>
                <a:xfrm>
                  <a:off x="10696869" y="5807161"/>
                  <a:ext cx="2052929" cy="1563746"/>
                </a:xfrm>
                <a:custGeom>
                  <a:avLst/>
                  <a:gdLst>
                    <a:gd name="connsiteX0" fmla="*/ 41790 w 2052929"/>
                    <a:gd name="connsiteY0" fmla="*/ 1557598 h 1563746"/>
                    <a:gd name="connsiteX1" fmla="*/ 2011139 w 2052929"/>
                    <a:gd name="connsiteY1" fmla="*/ 418823 h 1563746"/>
                    <a:gd name="connsiteX2" fmla="*/ 2052929 w 2052929"/>
                    <a:gd name="connsiteY2" fmla="*/ 335243 h 1563746"/>
                    <a:gd name="connsiteX3" fmla="*/ 2052929 w 2052929"/>
                    <a:gd name="connsiteY3" fmla="*/ 37490 h 1563746"/>
                    <a:gd name="connsiteX4" fmla="*/ 2011139 w 2052929"/>
                    <a:gd name="connsiteY4" fmla="*/ 6148 h 1563746"/>
                    <a:gd name="connsiteX5" fmla="*/ 41790 w 2052929"/>
                    <a:gd name="connsiteY5" fmla="*/ 1144923 h 1563746"/>
                    <a:gd name="connsiteX6" fmla="*/ 0 w 2052929"/>
                    <a:gd name="connsiteY6" fmla="*/ 1228502 h 1563746"/>
                    <a:gd name="connsiteX7" fmla="*/ 0 w 2052929"/>
                    <a:gd name="connsiteY7" fmla="*/ 1526255 h 1563746"/>
                    <a:gd name="connsiteX8" fmla="*/ 41790 w 2052929"/>
                    <a:gd name="connsiteY8" fmla="*/ 1557598 h 156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3746">
                      <a:moveTo>
                        <a:pt x="41790" y="1557598"/>
                      </a:moveTo>
                      <a:lnTo>
                        <a:pt x="2011139" y="418823"/>
                      </a:lnTo>
                      <a:cubicBezTo>
                        <a:pt x="2037258" y="403152"/>
                        <a:pt x="2052929" y="366586"/>
                        <a:pt x="2052929" y="335243"/>
                      </a:cubicBezTo>
                      <a:lnTo>
                        <a:pt x="2052929" y="37490"/>
                      </a:lnTo>
                      <a:cubicBezTo>
                        <a:pt x="2052929" y="6148"/>
                        <a:pt x="2032034" y="-9523"/>
                        <a:pt x="2011139" y="6148"/>
                      </a:cubicBezTo>
                      <a:lnTo>
                        <a:pt x="41790" y="1144923"/>
                      </a:lnTo>
                      <a:cubicBezTo>
                        <a:pt x="15671" y="1160594"/>
                        <a:pt x="0" y="1197161"/>
                        <a:pt x="0" y="1228502"/>
                      </a:cubicBezTo>
                      <a:lnTo>
                        <a:pt x="0" y="1526255"/>
                      </a:lnTo>
                      <a:cubicBezTo>
                        <a:pt x="0" y="1557598"/>
                        <a:pt x="20895" y="1573270"/>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01" name="Polyline: figure 500">
                  <a:extLst>
                    <a:ext uri="{FF2B5EF4-FFF2-40B4-BE49-F238E27FC236}">
                      <a16:creationId xmlns:a16="http://schemas.microsoft.com/office/drawing/2014/main" id="{19C7456D-8B14-4772-949E-D05B0ABD483A}"/>
                    </a:ext>
                  </a:extLst>
                </p:cNvPr>
                <p:cNvSpPr/>
                <p:nvPr/>
              </p:nvSpPr>
              <p:spPr>
                <a:xfrm>
                  <a:off x="12258767" y="6026558"/>
                  <a:ext cx="376109" cy="292147"/>
                </a:xfrm>
                <a:custGeom>
                  <a:avLst/>
                  <a:gdLst>
                    <a:gd name="connsiteX0" fmla="*/ 41790 w 376109"/>
                    <a:gd name="connsiteY0" fmla="*/ 288230 h 292147"/>
                    <a:gd name="connsiteX1" fmla="*/ 334319 w 376109"/>
                    <a:gd name="connsiteY1" fmla="*/ 115846 h 292147"/>
                    <a:gd name="connsiteX2" fmla="*/ 376109 w 376109"/>
                    <a:gd name="connsiteY2" fmla="*/ 37490 h 292147"/>
                    <a:gd name="connsiteX3" fmla="*/ 376109 w 376109"/>
                    <a:gd name="connsiteY3" fmla="*/ 37490 h 292147"/>
                    <a:gd name="connsiteX4" fmla="*/ 334319 w 376109"/>
                    <a:gd name="connsiteY4" fmla="*/ 6148 h 292147"/>
                    <a:gd name="connsiteX5" fmla="*/ 41790 w 376109"/>
                    <a:gd name="connsiteY5" fmla="*/ 178531 h 292147"/>
                    <a:gd name="connsiteX6" fmla="*/ 0 w 376109"/>
                    <a:gd name="connsiteY6" fmla="*/ 256888 h 292147"/>
                    <a:gd name="connsiteX7" fmla="*/ 0 w 376109"/>
                    <a:gd name="connsiteY7" fmla="*/ 256888 h 292147"/>
                    <a:gd name="connsiteX8" fmla="*/ 41790 w 376109"/>
                    <a:gd name="connsiteY8" fmla="*/ 288230 h 29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9" h="292147">
                      <a:moveTo>
                        <a:pt x="41790" y="288230"/>
                      </a:moveTo>
                      <a:lnTo>
                        <a:pt x="334319" y="115846"/>
                      </a:lnTo>
                      <a:cubicBezTo>
                        <a:pt x="355214" y="100175"/>
                        <a:pt x="376109" y="68833"/>
                        <a:pt x="376109" y="37490"/>
                      </a:cubicBezTo>
                      <a:lnTo>
                        <a:pt x="376109" y="37490"/>
                      </a:lnTo>
                      <a:cubicBezTo>
                        <a:pt x="376109" y="6148"/>
                        <a:pt x="355214" y="-9523"/>
                        <a:pt x="334319" y="6148"/>
                      </a:cubicBezTo>
                      <a:lnTo>
                        <a:pt x="41790" y="178531"/>
                      </a:lnTo>
                      <a:cubicBezTo>
                        <a:pt x="20895" y="194202"/>
                        <a:pt x="0" y="225545"/>
                        <a:pt x="0" y="256888"/>
                      </a:cubicBezTo>
                      <a:lnTo>
                        <a:pt x="0" y="256888"/>
                      </a:lnTo>
                      <a:cubicBezTo>
                        <a:pt x="0" y="288230"/>
                        <a:pt x="15671" y="298677"/>
                        <a:pt x="41790"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02" name="Polyline: figure 501">
                  <a:extLst>
                    <a:ext uri="{FF2B5EF4-FFF2-40B4-BE49-F238E27FC236}">
                      <a16:creationId xmlns:a16="http://schemas.microsoft.com/office/drawing/2014/main" id="{B5262D59-3F56-49DA-B91B-949CAF4ABA41}"/>
                    </a:ext>
                  </a:extLst>
                </p:cNvPr>
                <p:cNvSpPr/>
                <p:nvPr/>
              </p:nvSpPr>
              <p:spPr>
                <a:xfrm>
                  <a:off x="12049817" y="6312812"/>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8"/>
                      </a:cubicBezTo>
                      <a:cubicBezTo>
                        <a:pt x="73132" y="101227"/>
                        <a:pt x="94027" y="64661"/>
                        <a:pt x="94027" y="33319"/>
                      </a:cubicBezTo>
                      <a:cubicBezTo>
                        <a:pt x="94027" y="1976"/>
                        <a:pt x="73132"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03" name="Polyline: figure 502">
                  <a:extLst>
                    <a:ext uri="{FF2B5EF4-FFF2-40B4-BE49-F238E27FC236}">
                      <a16:creationId xmlns:a16="http://schemas.microsoft.com/office/drawing/2014/main" id="{17475EC2-C65F-42E4-B314-667FE5CBFE0F}"/>
                    </a:ext>
                  </a:extLst>
                </p:cNvPr>
                <p:cNvSpPr/>
                <p:nvPr/>
              </p:nvSpPr>
              <p:spPr>
                <a:xfrm>
                  <a:off x="11877434" y="6412063"/>
                  <a:ext cx="94027" cy="124098"/>
                </a:xfrm>
                <a:custGeom>
                  <a:avLst/>
                  <a:gdLst>
                    <a:gd name="connsiteX0" fmla="*/ 0 w 94027"/>
                    <a:gd name="connsiteY0" fmla="*/ 90780 h 124098"/>
                    <a:gd name="connsiteX1" fmla="*/ 47013 w 94027"/>
                    <a:gd name="connsiteY1" fmla="*/ 116898 h 124098"/>
                    <a:gd name="connsiteX2" fmla="*/ 94027 w 94027"/>
                    <a:gd name="connsiteY2" fmla="*/ 33319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3" y="116898"/>
                      </a:cubicBezTo>
                      <a:cubicBezTo>
                        <a:pt x="73132" y="101227"/>
                        <a:pt x="94027" y="64661"/>
                        <a:pt x="94027" y="33319"/>
                      </a:cubicBezTo>
                      <a:cubicBezTo>
                        <a:pt x="94027" y="1976"/>
                        <a:pt x="73132" y="-8471"/>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04" name="Polyline: figure 503">
                  <a:extLst>
                    <a:ext uri="{FF2B5EF4-FFF2-40B4-BE49-F238E27FC236}">
                      <a16:creationId xmlns:a16="http://schemas.microsoft.com/office/drawing/2014/main" id="{309137A4-30B5-4F2E-B97B-39328E6D98F1}"/>
                    </a:ext>
                  </a:extLst>
                </p:cNvPr>
                <p:cNvSpPr/>
                <p:nvPr/>
              </p:nvSpPr>
              <p:spPr>
                <a:xfrm>
                  <a:off x="11710274" y="6511314"/>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4" y="116898"/>
                      </a:cubicBezTo>
                      <a:cubicBezTo>
                        <a:pt x="73132" y="101227"/>
                        <a:pt x="94027" y="64661"/>
                        <a:pt x="94027" y="33319"/>
                      </a:cubicBezTo>
                      <a:cubicBezTo>
                        <a:pt x="94027" y="1976"/>
                        <a:pt x="73132" y="-8471"/>
                        <a:pt x="47014" y="7200"/>
                      </a:cubicBezTo>
                      <a:cubicBezTo>
                        <a:pt x="20895"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05" name="Polyline: figure 504">
                  <a:extLst>
                    <a:ext uri="{FF2B5EF4-FFF2-40B4-BE49-F238E27FC236}">
                      <a16:creationId xmlns:a16="http://schemas.microsoft.com/office/drawing/2014/main" id="{2DDB0334-32BA-41F1-B604-B8AF0E75AC21}"/>
                    </a:ext>
                  </a:extLst>
                </p:cNvPr>
                <p:cNvSpPr/>
                <p:nvPr/>
              </p:nvSpPr>
              <p:spPr>
                <a:xfrm>
                  <a:off x="11537891" y="6605341"/>
                  <a:ext cx="94027" cy="124098"/>
                </a:xfrm>
                <a:custGeom>
                  <a:avLst/>
                  <a:gdLst>
                    <a:gd name="connsiteX0" fmla="*/ 0 w 94027"/>
                    <a:gd name="connsiteY0" fmla="*/ 90779 h 124098"/>
                    <a:gd name="connsiteX1" fmla="*/ 47013 w 94027"/>
                    <a:gd name="connsiteY1" fmla="*/ 116898 h 124098"/>
                    <a:gd name="connsiteX2" fmla="*/ 94027 w 94027"/>
                    <a:gd name="connsiteY2" fmla="*/ 33318 h 124098"/>
                    <a:gd name="connsiteX3" fmla="*/ 47013 w 94027"/>
                    <a:gd name="connsiteY3" fmla="*/ 7200 h 124098"/>
                    <a:gd name="connsiteX4" fmla="*/ 0 w 94027"/>
                    <a:gd name="connsiteY4" fmla="*/ 90779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79"/>
                      </a:moveTo>
                      <a:cubicBezTo>
                        <a:pt x="0" y="122122"/>
                        <a:pt x="20895" y="132570"/>
                        <a:pt x="47013" y="116898"/>
                      </a:cubicBezTo>
                      <a:cubicBezTo>
                        <a:pt x="73132" y="101227"/>
                        <a:pt x="94027" y="64661"/>
                        <a:pt x="94027" y="33318"/>
                      </a:cubicBezTo>
                      <a:cubicBezTo>
                        <a:pt x="94027" y="1976"/>
                        <a:pt x="73132" y="-8471"/>
                        <a:pt x="47013" y="7200"/>
                      </a:cubicBezTo>
                      <a:cubicBezTo>
                        <a:pt x="20895" y="22871"/>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06" name="Polyline: figure 505">
                  <a:extLst>
                    <a:ext uri="{FF2B5EF4-FFF2-40B4-BE49-F238E27FC236}">
                      <a16:creationId xmlns:a16="http://schemas.microsoft.com/office/drawing/2014/main" id="{BA81574E-FE2F-47EC-8F2C-53F24D6224AA}"/>
                    </a:ext>
                  </a:extLst>
                </p:cNvPr>
                <p:cNvSpPr/>
                <p:nvPr/>
              </p:nvSpPr>
              <p:spPr>
                <a:xfrm>
                  <a:off x="10796120" y="6958433"/>
                  <a:ext cx="151488" cy="243265"/>
                </a:xfrm>
                <a:custGeom>
                  <a:avLst/>
                  <a:gdLst>
                    <a:gd name="connsiteX0" fmla="*/ 26119 w 151488"/>
                    <a:gd name="connsiteY0" fmla="*/ 239167 h 243265"/>
                    <a:gd name="connsiteX1" fmla="*/ 125370 w 151488"/>
                    <a:gd name="connsiteY1" fmla="*/ 181705 h 243265"/>
                    <a:gd name="connsiteX2" fmla="*/ 151488 w 151488"/>
                    <a:gd name="connsiteY2" fmla="*/ 129468 h 243265"/>
                    <a:gd name="connsiteX3" fmla="*/ 151488 w 151488"/>
                    <a:gd name="connsiteY3" fmla="*/ 24993 h 243265"/>
                    <a:gd name="connsiteX4" fmla="*/ 125370 w 151488"/>
                    <a:gd name="connsiteY4" fmla="*/ 4099 h 243265"/>
                    <a:gd name="connsiteX5" fmla="*/ 26119 w 151488"/>
                    <a:gd name="connsiteY5" fmla="*/ 61559 h 243265"/>
                    <a:gd name="connsiteX6" fmla="*/ 0 w 151488"/>
                    <a:gd name="connsiteY6" fmla="*/ 113797 h 243265"/>
                    <a:gd name="connsiteX7" fmla="*/ 0 w 151488"/>
                    <a:gd name="connsiteY7" fmla="*/ 218271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70" y="181705"/>
                      </a:lnTo>
                      <a:cubicBezTo>
                        <a:pt x="141041" y="171258"/>
                        <a:pt x="151488" y="150363"/>
                        <a:pt x="151488" y="129468"/>
                      </a:cubicBezTo>
                      <a:lnTo>
                        <a:pt x="151488" y="24993"/>
                      </a:lnTo>
                      <a:cubicBezTo>
                        <a:pt x="151488" y="4099"/>
                        <a:pt x="141041" y="-6349"/>
                        <a:pt x="125370" y="4099"/>
                      </a:cubicBezTo>
                      <a:lnTo>
                        <a:pt x="26119" y="61559"/>
                      </a:lnTo>
                      <a:cubicBezTo>
                        <a:pt x="10448" y="72007"/>
                        <a:pt x="0" y="92902"/>
                        <a:pt x="0" y="113797"/>
                      </a:cubicBezTo>
                      <a:lnTo>
                        <a:pt x="0" y="218271"/>
                      </a:lnTo>
                      <a:cubicBezTo>
                        <a:pt x="0" y="239167"/>
                        <a:pt x="10448" y="249614"/>
                        <a:pt x="26119" y="239167"/>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507" name="Drawing 1">
                <a:extLst>
                  <a:ext uri="{FF2B5EF4-FFF2-40B4-BE49-F238E27FC236}">
                    <a16:creationId xmlns:a16="http://schemas.microsoft.com/office/drawing/2014/main" id="{854C3740-8608-4733-A900-11D6FC2D699C}"/>
                  </a:ext>
                </a:extLst>
              </p:cNvPr>
              <p:cNvGrpSpPr/>
              <p:nvPr/>
            </p:nvGrpSpPr>
            <p:grpSpPr>
              <a:xfrm>
                <a:off x="10597176" y="6372642"/>
                <a:ext cx="2257097" cy="1847674"/>
                <a:chOff x="10597176" y="6372642"/>
                <a:chExt cx="2257097" cy="1847674"/>
              </a:xfrm>
              <a:solidFill>
                <a:srgbClr val="000000"/>
              </a:solidFill>
            </p:grpSpPr>
            <p:sp>
              <p:nvSpPr>
                <p:cNvPr id="508" name="Polyline: figure 507">
                  <a:extLst>
                    <a:ext uri="{FF2B5EF4-FFF2-40B4-BE49-F238E27FC236}">
                      <a16:creationId xmlns:a16="http://schemas.microsoft.com/office/drawing/2014/main" id="{FF191BF6-EB83-47A3-AE45-23A68ADAF364}"/>
                    </a:ext>
                  </a:extLst>
                </p:cNvPr>
                <p:cNvSpPr/>
                <p:nvPr/>
              </p:nvSpPr>
              <p:spPr>
                <a:xfrm>
                  <a:off x="10597176" y="6372642"/>
                  <a:ext cx="2257097" cy="1847674"/>
                </a:xfrm>
                <a:custGeom>
                  <a:avLst/>
                  <a:gdLst>
                    <a:gd name="connsiteX0" fmla="*/ 84023 w 2257097"/>
                    <a:gd name="connsiteY0" fmla="*/ 1838363 h 1847674"/>
                    <a:gd name="connsiteX1" fmla="*/ 2173518 w 2257097"/>
                    <a:gd name="connsiteY1" fmla="*/ 631680 h 1847674"/>
                    <a:gd name="connsiteX2" fmla="*/ 2257098 w 2257097"/>
                    <a:gd name="connsiteY2" fmla="*/ 469743 h 1847674"/>
                    <a:gd name="connsiteX3" fmla="*/ 2257098 w 2257097"/>
                    <a:gd name="connsiteY3" fmla="*/ 72739 h 1847674"/>
                    <a:gd name="connsiteX4" fmla="*/ 2173518 w 2257097"/>
                    <a:gd name="connsiteY4" fmla="*/ 10054 h 1847674"/>
                    <a:gd name="connsiteX5" fmla="*/ 84023 w 2257097"/>
                    <a:gd name="connsiteY5" fmla="*/ 1216738 h 1847674"/>
                    <a:gd name="connsiteX6" fmla="*/ 443 w 2257097"/>
                    <a:gd name="connsiteY6" fmla="*/ 1378674 h 1847674"/>
                    <a:gd name="connsiteX7" fmla="*/ 443 w 2257097"/>
                    <a:gd name="connsiteY7" fmla="*/ 1775678 h 1847674"/>
                    <a:gd name="connsiteX8" fmla="*/ 84023 w 2257097"/>
                    <a:gd name="connsiteY8" fmla="*/ 1838363 h 18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7097" h="1847674">
                      <a:moveTo>
                        <a:pt x="84023" y="1838363"/>
                      </a:moveTo>
                      <a:lnTo>
                        <a:pt x="2173518" y="631680"/>
                      </a:lnTo>
                      <a:cubicBezTo>
                        <a:pt x="2220532" y="605561"/>
                        <a:pt x="2257098" y="532428"/>
                        <a:pt x="2257098" y="469743"/>
                      </a:cubicBezTo>
                      <a:lnTo>
                        <a:pt x="2257098" y="72739"/>
                      </a:lnTo>
                      <a:cubicBezTo>
                        <a:pt x="2257098" y="10054"/>
                        <a:pt x="2220532" y="-16064"/>
                        <a:pt x="2173518" y="10054"/>
                      </a:cubicBezTo>
                      <a:lnTo>
                        <a:pt x="84023" y="1216738"/>
                      </a:lnTo>
                      <a:cubicBezTo>
                        <a:pt x="37009" y="1242857"/>
                        <a:pt x="443" y="1315989"/>
                        <a:pt x="443" y="1378674"/>
                      </a:cubicBezTo>
                      <a:lnTo>
                        <a:pt x="443" y="1775678"/>
                      </a:lnTo>
                      <a:cubicBezTo>
                        <a:pt x="-4781" y="1833140"/>
                        <a:pt x="37009" y="1864481"/>
                        <a:pt x="84023"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09" name="Polyline: figure 508">
                  <a:extLst>
                    <a:ext uri="{FF2B5EF4-FFF2-40B4-BE49-F238E27FC236}">
                      <a16:creationId xmlns:a16="http://schemas.microsoft.com/office/drawing/2014/main" id="{AF957BC2-E3B0-45F4-825A-598066FBC62C}"/>
                    </a:ext>
                  </a:extLst>
                </p:cNvPr>
                <p:cNvSpPr/>
                <p:nvPr/>
              </p:nvSpPr>
              <p:spPr>
                <a:xfrm>
                  <a:off x="10696869" y="6512366"/>
                  <a:ext cx="2052929" cy="1563746"/>
                </a:xfrm>
                <a:custGeom>
                  <a:avLst/>
                  <a:gdLst>
                    <a:gd name="connsiteX0" fmla="*/ 41790 w 2052929"/>
                    <a:gd name="connsiteY0" fmla="*/ 1557598 h 1563746"/>
                    <a:gd name="connsiteX1" fmla="*/ 2011139 w 2052929"/>
                    <a:gd name="connsiteY1" fmla="*/ 418823 h 1563746"/>
                    <a:gd name="connsiteX2" fmla="*/ 2052929 w 2052929"/>
                    <a:gd name="connsiteY2" fmla="*/ 335244 h 1563746"/>
                    <a:gd name="connsiteX3" fmla="*/ 2052929 w 2052929"/>
                    <a:gd name="connsiteY3" fmla="*/ 37490 h 1563746"/>
                    <a:gd name="connsiteX4" fmla="*/ 2011139 w 2052929"/>
                    <a:gd name="connsiteY4" fmla="*/ 6148 h 1563746"/>
                    <a:gd name="connsiteX5" fmla="*/ 41790 w 2052929"/>
                    <a:gd name="connsiteY5" fmla="*/ 1144923 h 1563746"/>
                    <a:gd name="connsiteX6" fmla="*/ 0 w 2052929"/>
                    <a:gd name="connsiteY6" fmla="*/ 1228502 h 1563746"/>
                    <a:gd name="connsiteX7" fmla="*/ 0 w 2052929"/>
                    <a:gd name="connsiteY7" fmla="*/ 1526255 h 1563746"/>
                    <a:gd name="connsiteX8" fmla="*/ 41790 w 2052929"/>
                    <a:gd name="connsiteY8" fmla="*/ 1557598 h 156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3746">
                      <a:moveTo>
                        <a:pt x="41790" y="1557598"/>
                      </a:moveTo>
                      <a:lnTo>
                        <a:pt x="2011139" y="418823"/>
                      </a:lnTo>
                      <a:cubicBezTo>
                        <a:pt x="2037258" y="403152"/>
                        <a:pt x="2052929" y="366586"/>
                        <a:pt x="2052929" y="335244"/>
                      </a:cubicBezTo>
                      <a:lnTo>
                        <a:pt x="2052929" y="37490"/>
                      </a:lnTo>
                      <a:cubicBezTo>
                        <a:pt x="2052929" y="6148"/>
                        <a:pt x="2032034" y="-9523"/>
                        <a:pt x="2011139" y="6148"/>
                      </a:cubicBezTo>
                      <a:lnTo>
                        <a:pt x="41790" y="1144923"/>
                      </a:lnTo>
                      <a:cubicBezTo>
                        <a:pt x="15671" y="1160594"/>
                        <a:pt x="0" y="1197161"/>
                        <a:pt x="0" y="1228502"/>
                      </a:cubicBezTo>
                      <a:lnTo>
                        <a:pt x="0" y="1526255"/>
                      </a:lnTo>
                      <a:cubicBezTo>
                        <a:pt x="0" y="1557598"/>
                        <a:pt x="20895" y="1573270"/>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10" name="Polyline: figure 509">
                  <a:extLst>
                    <a:ext uri="{FF2B5EF4-FFF2-40B4-BE49-F238E27FC236}">
                      <a16:creationId xmlns:a16="http://schemas.microsoft.com/office/drawing/2014/main" id="{BE824E5E-DF28-47A2-A24A-DFF3358B3C14}"/>
                    </a:ext>
                  </a:extLst>
                </p:cNvPr>
                <p:cNvSpPr/>
                <p:nvPr/>
              </p:nvSpPr>
              <p:spPr>
                <a:xfrm>
                  <a:off x="12258767" y="6731763"/>
                  <a:ext cx="376109" cy="291502"/>
                </a:xfrm>
                <a:custGeom>
                  <a:avLst/>
                  <a:gdLst>
                    <a:gd name="connsiteX0" fmla="*/ 41790 w 376109"/>
                    <a:gd name="connsiteY0" fmla="*/ 288230 h 291502"/>
                    <a:gd name="connsiteX1" fmla="*/ 334319 w 376109"/>
                    <a:gd name="connsiteY1" fmla="*/ 115847 h 291502"/>
                    <a:gd name="connsiteX2" fmla="*/ 376109 w 376109"/>
                    <a:gd name="connsiteY2" fmla="*/ 37491 h 291502"/>
                    <a:gd name="connsiteX3" fmla="*/ 376109 w 376109"/>
                    <a:gd name="connsiteY3" fmla="*/ 37491 h 291502"/>
                    <a:gd name="connsiteX4" fmla="*/ 334319 w 376109"/>
                    <a:gd name="connsiteY4" fmla="*/ 6148 h 291502"/>
                    <a:gd name="connsiteX5" fmla="*/ 41790 w 376109"/>
                    <a:gd name="connsiteY5" fmla="*/ 178531 h 291502"/>
                    <a:gd name="connsiteX6" fmla="*/ 0 w 376109"/>
                    <a:gd name="connsiteY6" fmla="*/ 256888 h 291502"/>
                    <a:gd name="connsiteX7" fmla="*/ 0 w 376109"/>
                    <a:gd name="connsiteY7" fmla="*/ 256888 h 291502"/>
                    <a:gd name="connsiteX8" fmla="*/ 41790 w 376109"/>
                    <a:gd name="connsiteY8" fmla="*/ 288230 h 29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9" h="291502">
                      <a:moveTo>
                        <a:pt x="41790" y="288230"/>
                      </a:moveTo>
                      <a:lnTo>
                        <a:pt x="334319" y="115847"/>
                      </a:lnTo>
                      <a:cubicBezTo>
                        <a:pt x="355214" y="100175"/>
                        <a:pt x="376109" y="68833"/>
                        <a:pt x="376109" y="37491"/>
                      </a:cubicBezTo>
                      <a:lnTo>
                        <a:pt x="376109" y="37491"/>
                      </a:lnTo>
                      <a:cubicBezTo>
                        <a:pt x="376109" y="6148"/>
                        <a:pt x="355214" y="-9523"/>
                        <a:pt x="334319" y="6148"/>
                      </a:cubicBezTo>
                      <a:lnTo>
                        <a:pt x="41790" y="178531"/>
                      </a:lnTo>
                      <a:cubicBezTo>
                        <a:pt x="20895" y="194203"/>
                        <a:pt x="0" y="225545"/>
                        <a:pt x="0" y="256888"/>
                      </a:cubicBezTo>
                      <a:lnTo>
                        <a:pt x="0" y="256888"/>
                      </a:lnTo>
                      <a:cubicBezTo>
                        <a:pt x="0" y="283006"/>
                        <a:pt x="15671" y="298678"/>
                        <a:pt x="41790"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11" name="Polyline: figure 510">
                  <a:extLst>
                    <a:ext uri="{FF2B5EF4-FFF2-40B4-BE49-F238E27FC236}">
                      <a16:creationId xmlns:a16="http://schemas.microsoft.com/office/drawing/2014/main" id="{9473BFE6-30B9-4267-9726-1020AE246D2F}"/>
                    </a:ext>
                  </a:extLst>
                </p:cNvPr>
                <p:cNvSpPr/>
                <p:nvPr/>
              </p:nvSpPr>
              <p:spPr>
                <a:xfrm>
                  <a:off x="12049817" y="7018017"/>
                  <a:ext cx="94027" cy="124098"/>
                </a:xfrm>
                <a:custGeom>
                  <a:avLst/>
                  <a:gdLst>
                    <a:gd name="connsiteX0" fmla="*/ 0 w 94027"/>
                    <a:gd name="connsiteY0" fmla="*/ 90780 h 124098"/>
                    <a:gd name="connsiteX1" fmla="*/ 47014 w 94027"/>
                    <a:gd name="connsiteY1" fmla="*/ 116899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4" y="116899"/>
                      </a:cubicBezTo>
                      <a:cubicBezTo>
                        <a:pt x="73132" y="101227"/>
                        <a:pt x="94027" y="64661"/>
                        <a:pt x="94027" y="33319"/>
                      </a:cubicBezTo>
                      <a:cubicBezTo>
                        <a:pt x="94027" y="1976"/>
                        <a:pt x="73132"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12" name="Polyline: figure 511">
                  <a:extLst>
                    <a:ext uri="{FF2B5EF4-FFF2-40B4-BE49-F238E27FC236}">
                      <a16:creationId xmlns:a16="http://schemas.microsoft.com/office/drawing/2014/main" id="{536F894A-6B44-46CA-9E47-36064118215B}"/>
                    </a:ext>
                  </a:extLst>
                </p:cNvPr>
                <p:cNvSpPr/>
                <p:nvPr/>
              </p:nvSpPr>
              <p:spPr>
                <a:xfrm>
                  <a:off x="11877434" y="7112044"/>
                  <a:ext cx="94027" cy="124097"/>
                </a:xfrm>
                <a:custGeom>
                  <a:avLst/>
                  <a:gdLst>
                    <a:gd name="connsiteX0" fmla="*/ 0 w 94027"/>
                    <a:gd name="connsiteY0" fmla="*/ 90779 h 124097"/>
                    <a:gd name="connsiteX1" fmla="*/ 47013 w 94027"/>
                    <a:gd name="connsiteY1" fmla="*/ 116898 h 124097"/>
                    <a:gd name="connsiteX2" fmla="*/ 94027 w 94027"/>
                    <a:gd name="connsiteY2" fmla="*/ 33319 h 124097"/>
                    <a:gd name="connsiteX3" fmla="*/ 47013 w 94027"/>
                    <a:gd name="connsiteY3" fmla="*/ 7200 h 124097"/>
                    <a:gd name="connsiteX4" fmla="*/ 0 w 94027"/>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0895" y="22871"/>
                        <a:pt x="0" y="59437"/>
                        <a:pt x="0" y="90779"/>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13" name="Polyline: figure 512">
                  <a:extLst>
                    <a:ext uri="{FF2B5EF4-FFF2-40B4-BE49-F238E27FC236}">
                      <a16:creationId xmlns:a16="http://schemas.microsoft.com/office/drawing/2014/main" id="{15B1E21F-904D-4496-91D9-6E992CF16CE7}"/>
                    </a:ext>
                  </a:extLst>
                </p:cNvPr>
                <p:cNvSpPr/>
                <p:nvPr/>
              </p:nvSpPr>
              <p:spPr>
                <a:xfrm>
                  <a:off x="11710274" y="7211295"/>
                  <a:ext cx="94027" cy="124098"/>
                </a:xfrm>
                <a:custGeom>
                  <a:avLst/>
                  <a:gdLst>
                    <a:gd name="connsiteX0" fmla="*/ 0 w 94027"/>
                    <a:gd name="connsiteY0" fmla="*/ 90780 h 124098"/>
                    <a:gd name="connsiteX1" fmla="*/ 47014 w 94027"/>
                    <a:gd name="connsiteY1" fmla="*/ 116899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9"/>
                      </a:cubicBezTo>
                      <a:cubicBezTo>
                        <a:pt x="73132" y="101227"/>
                        <a:pt x="94027" y="64661"/>
                        <a:pt x="94027" y="33319"/>
                      </a:cubicBezTo>
                      <a:cubicBezTo>
                        <a:pt x="94027" y="1977"/>
                        <a:pt x="73132" y="-8472"/>
                        <a:pt x="47014" y="7200"/>
                      </a:cubicBezTo>
                      <a:cubicBezTo>
                        <a:pt x="20895"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14" name="Polyline: figure 513">
                  <a:extLst>
                    <a:ext uri="{FF2B5EF4-FFF2-40B4-BE49-F238E27FC236}">
                      <a16:creationId xmlns:a16="http://schemas.microsoft.com/office/drawing/2014/main" id="{AA74A6B9-7829-48C2-834D-BCA420D9EF7A}"/>
                    </a:ext>
                  </a:extLst>
                </p:cNvPr>
                <p:cNvSpPr/>
                <p:nvPr/>
              </p:nvSpPr>
              <p:spPr>
                <a:xfrm>
                  <a:off x="11537891" y="7310546"/>
                  <a:ext cx="94027" cy="124097"/>
                </a:xfrm>
                <a:custGeom>
                  <a:avLst/>
                  <a:gdLst>
                    <a:gd name="connsiteX0" fmla="*/ 0 w 94027"/>
                    <a:gd name="connsiteY0" fmla="*/ 90779 h 124097"/>
                    <a:gd name="connsiteX1" fmla="*/ 47013 w 94027"/>
                    <a:gd name="connsiteY1" fmla="*/ 116898 h 124097"/>
                    <a:gd name="connsiteX2" fmla="*/ 94027 w 94027"/>
                    <a:gd name="connsiteY2" fmla="*/ 33319 h 124097"/>
                    <a:gd name="connsiteX3" fmla="*/ 47013 w 94027"/>
                    <a:gd name="connsiteY3" fmla="*/ 7200 h 124097"/>
                    <a:gd name="connsiteX4" fmla="*/ 0 w 94027"/>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0895" y="22871"/>
                        <a:pt x="0" y="59437"/>
                        <a:pt x="0" y="90779"/>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15" name="Polyline: figure 514">
                  <a:extLst>
                    <a:ext uri="{FF2B5EF4-FFF2-40B4-BE49-F238E27FC236}">
                      <a16:creationId xmlns:a16="http://schemas.microsoft.com/office/drawing/2014/main" id="{C3968317-10EF-4D2E-BE9C-10EC1DD8A293}"/>
                    </a:ext>
                  </a:extLst>
                </p:cNvPr>
                <p:cNvSpPr/>
                <p:nvPr/>
              </p:nvSpPr>
              <p:spPr>
                <a:xfrm>
                  <a:off x="10796120" y="7663638"/>
                  <a:ext cx="151488" cy="243265"/>
                </a:xfrm>
                <a:custGeom>
                  <a:avLst/>
                  <a:gdLst>
                    <a:gd name="connsiteX0" fmla="*/ 26119 w 151488"/>
                    <a:gd name="connsiteY0" fmla="*/ 239167 h 243265"/>
                    <a:gd name="connsiteX1" fmla="*/ 125370 w 151488"/>
                    <a:gd name="connsiteY1" fmla="*/ 181705 h 243265"/>
                    <a:gd name="connsiteX2" fmla="*/ 151488 w 151488"/>
                    <a:gd name="connsiteY2" fmla="*/ 129468 h 243265"/>
                    <a:gd name="connsiteX3" fmla="*/ 151488 w 151488"/>
                    <a:gd name="connsiteY3" fmla="*/ 24993 h 243265"/>
                    <a:gd name="connsiteX4" fmla="*/ 125370 w 151488"/>
                    <a:gd name="connsiteY4" fmla="*/ 4099 h 243265"/>
                    <a:gd name="connsiteX5" fmla="*/ 26119 w 151488"/>
                    <a:gd name="connsiteY5" fmla="*/ 61559 h 243265"/>
                    <a:gd name="connsiteX6" fmla="*/ 0 w 151488"/>
                    <a:gd name="connsiteY6" fmla="*/ 113797 h 243265"/>
                    <a:gd name="connsiteX7" fmla="*/ 0 w 151488"/>
                    <a:gd name="connsiteY7" fmla="*/ 218271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70" y="181705"/>
                      </a:lnTo>
                      <a:cubicBezTo>
                        <a:pt x="141041" y="171258"/>
                        <a:pt x="151488" y="150363"/>
                        <a:pt x="151488" y="129468"/>
                      </a:cubicBezTo>
                      <a:lnTo>
                        <a:pt x="151488" y="24993"/>
                      </a:lnTo>
                      <a:cubicBezTo>
                        <a:pt x="151488" y="4099"/>
                        <a:pt x="141041" y="-6349"/>
                        <a:pt x="125370" y="4099"/>
                      </a:cubicBezTo>
                      <a:lnTo>
                        <a:pt x="26119" y="61559"/>
                      </a:lnTo>
                      <a:cubicBezTo>
                        <a:pt x="10448" y="72007"/>
                        <a:pt x="0" y="92902"/>
                        <a:pt x="0" y="113797"/>
                      </a:cubicBezTo>
                      <a:lnTo>
                        <a:pt x="0" y="218271"/>
                      </a:lnTo>
                      <a:cubicBezTo>
                        <a:pt x="0" y="239167"/>
                        <a:pt x="10448" y="249614"/>
                        <a:pt x="26119" y="239167"/>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516" name="Drawing 1">
                <a:extLst>
                  <a:ext uri="{FF2B5EF4-FFF2-40B4-BE49-F238E27FC236}">
                    <a16:creationId xmlns:a16="http://schemas.microsoft.com/office/drawing/2014/main" id="{854C3740-8608-4733-A900-11D6FC2D699C}"/>
                  </a:ext>
                </a:extLst>
              </p:cNvPr>
              <p:cNvGrpSpPr/>
              <p:nvPr/>
            </p:nvGrpSpPr>
            <p:grpSpPr>
              <a:xfrm>
                <a:off x="10597176" y="7072624"/>
                <a:ext cx="2257097" cy="1850658"/>
                <a:chOff x="10597176" y="7072624"/>
                <a:chExt cx="2257097" cy="1850658"/>
              </a:xfrm>
              <a:solidFill>
                <a:srgbClr val="000000"/>
              </a:solidFill>
            </p:grpSpPr>
            <p:sp>
              <p:nvSpPr>
                <p:cNvPr id="517" name="Polyline: figure 516">
                  <a:extLst>
                    <a:ext uri="{FF2B5EF4-FFF2-40B4-BE49-F238E27FC236}">
                      <a16:creationId xmlns:a16="http://schemas.microsoft.com/office/drawing/2014/main" id="{95987197-92C6-4F9F-95F7-3B91BFF95227}"/>
                    </a:ext>
                  </a:extLst>
                </p:cNvPr>
                <p:cNvSpPr/>
                <p:nvPr/>
              </p:nvSpPr>
              <p:spPr>
                <a:xfrm>
                  <a:off x="10597176" y="7072624"/>
                  <a:ext cx="2257097" cy="1850658"/>
                </a:xfrm>
                <a:custGeom>
                  <a:avLst/>
                  <a:gdLst>
                    <a:gd name="connsiteX0" fmla="*/ 84023 w 2257097"/>
                    <a:gd name="connsiteY0" fmla="*/ 1838363 h 1850658"/>
                    <a:gd name="connsiteX1" fmla="*/ 2173518 w 2257097"/>
                    <a:gd name="connsiteY1" fmla="*/ 631679 h 1850658"/>
                    <a:gd name="connsiteX2" fmla="*/ 2257098 w 2257097"/>
                    <a:gd name="connsiteY2" fmla="*/ 469743 h 1850658"/>
                    <a:gd name="connsiteX3" fmla="*/ 2257098 w 2257097"/>
                    <a:gd name="connsiteY3" fmla="*/ 72739 h 1850658"/>
                    <a:gd name="connsiteX4" fmla="*/ 2173518 w 2257097"/>
                    <a:gd name="connsiteY4" fmla="*/ 10054 h 1850658"/>
                    <a:gd name="connsiteX5" fmla="*/ 84023 w 2257097"/>
                    <a:gd name="connsiteY5" fmla="*/ 1216737 h 1850658"/>
                    <a:gd name="connsiteX6" fmla="*/ 443 w 2257097"/>
                    <a:gd name="connsiteY6" fmla="*/ 1378674 h 1850658"/>
                    <a:gd name="connsiteX7" fmla="*/ 443 w 2257097"/>
                    <a:gd name="connsiteY7" fmla="*/ 1775677 h 1850658"/>
                    <a:gd name="connsiteX8" fmla="*/ 84023 w 2257097"/>
                    <a:gd name="connsiteY8" fmla="*/ 1838363 h 185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7097" h="1850658">
                      <a:moveTo>
                        <a:pt x="84023" y="1838363"/>
                      </a:moveTo>
                      <a:lnTo>
                        <a:pt x="2173518" y="631679"/>
                      </a:lnTo>
                      <a:cubicBezTo>
                        <a:pt x="2220532" y="605560"/>
                        <a:pt x="2257098" y="532428"/>
                        <a:pt x="2257098" y="469743"/>
                      </a:cubicBezTo>
                      <a:lnTo>
                        <a:pt x="2257098" y="72739"/>
                      </a:lnTo>
                      <a:cubicBezTo>
                        <a:pt x="2257098" y="10054"/>
                        <a:pt x="2220532" y="-16064"/>
                        <a:pt x="2173518" y="10054"/>
                      </a:cubicBezTo>
                      <a:lnTo>
                        <a:pt x="84023" y="1216737"/>
                      </a:lnTo>
                      <a:cubicBezTo>
                        <a:pt x="37009" y="1242856"/>
                        <a:pt x="443" y="1315989"/>
                        <a:pt x="443" y="1378674"/>
                      </a:cubicBezTo>
                      <a:lnTo>
                        <a:pt x="443" y="1775677"/>
                      </a:lnTo>
                      <a:cubicBezTo>
                        <a:pt x="-4781" y="1838363"/>
                        <a:pt x="37009" y="1869705"/>
                        <a:pt x="84023"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18" name="Polyline: figure 517">
                  <a:extLst>
                    <a:ext uri="{FF2B5EF4-FFF2-40B4-BE49-F238E27FC236}">
                      <a16:creationId xmlns:a16="http://schemas.microsoft.com/office/drawing/2014/main" id="{E2FDFDCF-5C6F-4589-9733-F2ECBB4EA973}"/>
                    </a:ext>
                  </a:extLst>
                </p:cNvPr>
                <p:cNvSpPr/>
                <p:nvPr/>
              </p:nvSpPr>
              <p:spPr>
                <a:xfrm>
                  <a:off x="10696869" y="7217571"/>
                  <a:ext cx="2052929" cy="1560870"/>
                </a:xfrm>
                <a:custGeom>
                  <a:avLst/>
                  <a:gdLst>
                    <a:gd name="connsiteX0" fmla="*/ 41790 w 2052929"/>
                    <a:gd name="connsiteY0" fmla="*/ 1557598 h 1560870"/>
                    <a:gd name="connsiteX1" fmla="*/ 2011139 w 2052929"/>
                    <a:gd name="connsiteY1" fmla="*/ 418823 h 1560870"/>
                    <a:gd name="connsiteX2" fmla="*/ 2052929 w 2052929"/>
                    <a:gd name="connsiteY2" fmla="*/ 335244 h 1560870"/>
                    <a:gd name="connsiteX3" fmla="*/ 2052929 w 2052929"/>
                    <a:gd name="connsiteY3" fmla="*/ 37490 h 1560870"/>
                    <a:gd name="connsiteX4" fmla="*/ 2011139 w 2052929"/>
                    <a:gd name="connsiteY4" fmla="*/ 6148 h 1560870"/>
                    <a:gd name="connsiteX5" fmla="*/ 41790 w 2052929"/>
                    <a:gd name="connsiteY5" fmla="*/ 1144923 h 1560870"/>
                    <a:gd name="connsiteX6" fmla="*/ 0 w 2052929"/>
                    <a:gd name="connsiteY6" fmla="*/ 1228503 h 1560870"/>
                    <a:gd name="connsiteX7" fmla="*/ 0 w 2052929"/>
                    <a:gd name="connsiteY7" fmla="*/ 1526255 h 1560870"/>
                    <a:gd name="connsiteX8" fmla="*/ 41790 w 2052929"/>
                    <a:gd name="connsiteY8" fmla="*/ 1557598 h 156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0870">
                      <a:moveTo>
                        <a:pt x="41790" y="1557598"/>
                      </a:moveTo>
                      <a:lnTo>
                        <a:pt x="2011139" y="418823"/>
                      </a:lnTo>
                      <a:cubicBezTo>
                        <a:pt x="2037258" y="403152"/>
                        <a:pt x="2052929" y="366586"/>
                        <a:pt x="2052929" y="335244"/>
                      </a:cubicBezTo>
                      <a:lnTo>
                        <a:pt x="2052929" y="37490"/>
                      </a:lnTo>
                      <a:cubicBezTo>
                        <a:pt x="2052929" y="6148"/>
                        <a:pt x="2032034" y="-9523"/>
                        <a:pt x="2011139" y="6148"/>
                      </a:cubicBezTo>
                      <a:lnTo>
                        <a:pt x="41790" y="1144923"/>
                      </a:lnTo>
                      <a:cubicBezTo>
                        <a:pt x="15671" y="1160594"/>
                        <a:pt x="0" y="1197161"/>
                        <a:pt x="0" y="1228503"/>
                      </a:cubicBezTo>
                      <a:lnTo>
                        <a:pt x="0" y="1526255"/>
                      </a:lnTo>
                      <a:cubicBezTo>
                        <a:pt x="0" y="1552374"/>
                        <a:pt x="20895" y="1568045"/>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19" name="Polyline: figure 518">
                  <a:extLst>
                    <a:ext uri="{FF2B5EF4-FFF2-40B4-BE49-F238E27FC236}">
                      <a16:creationId xmlns:a16="http://schemas.microsoft.com/office/drawing/2014/main" id="{6EF92D20-DCEB-42CA-A91B-63D897B4763B}"/>
                    </a:ext>
                  </a:extLst>
                </p:cNvPr>
                <p:cNvSpPr/>
                <p:nvPr/>
              </p:nvSpPr>
              <p:spPr>
                <a:xfrm>
                  <a:off x="12258767" y="7431744"/>
                  <a:ext cx="376109" cy="294377"/>
                </a:xfrm>
                <a:custGeom>
                  <a:avLst/>
                  <a:gdLst>
                    <a:gd name="connsiteX0" fmla="*/ 41790 w 376109"/>
                    <a:gd name="connsiteY0" fmla="*/ 288230 h 294377"/>
                    <a:gd name="connsiteX1" fmla="*/ 334319 w 376109"/>
                    <a:gd name="connsiteY1" fmla="*/ 115846 h 294377"/>
                    <a:gd name="connsiteX2" fmla="*/ 376109 w 376109"/>
                    <a:gd name="connsiteY2" fmla="*/ 37490 h 294377"/>
                    <a:gd name="connsiteX3" fmla="*/ 376109 w 376109"/>
                    <a:gd name="connsiteY3" fmla="*/ 37490 h 294377"/>
                    <a:gd name="connsiteX4" fmla="*/ 334319 w 376109"/>
                    <a:gd name="connsiteY4" fmla="*/ 6148 h 294377"/>
                    <a:gd name="connsiteX5" fmla="*/ 41790 w 376109"/>
                    <a:gd name="connsiteY5" fmla="*/ 178531 h 294377"/>
                    <a:gd name="connsiteX6" fmla="*/ 0 w 376109"/>
                    <a:gd name="connsiteY6" fmla="*/ 256887 h 294377"/>
                    <a:gd name="connsiteX7" fmla="*/ 0 w 376109"/>
                    <a:gd name="connsiteY7" fmla="*/ 256887 h 294377"/>
                    <a:gd name="connsiteX8" fmla="*/ 41790 w 376109"/>
                    <a:gd name="connsiteY8" fmla="*/ 288230 h 29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9" h="294377">
                      <a:moveTo>
                        <a:pt x="41790" y="288230"/>
                      </a:moveTo>
                      <a:lnTo>
                        <a:pt x="334319" y="115846"/>
                      </a:lnTo>
                      <a:cubicBezTo>
                        <a:pt x="355214" y="100175"/>
                        <a:pt x="376109" y="68833"/>
                        <a:pt x="376109" y="37490"/>
                      </a:cubicBezTo>
                      <a:lnTo>
                        <a:pt x="376109" y="37490"/>
                      </a:lnTo>
                      <a:cubicBezTo>
                        <a:pt x="376109" y="6148"/>
                        <a:pt x="355214" y="-9523"/>
                        <a:pt x="334319" y="6148"/>
                      </a:cubicBezTo>
                      <a:lnTo>
                        <a:pt x="41790" y="178531"/>
                      </a:lnTo>
                      <a:cubicBezTo>
                        <a:pt x="20895" y="194203"/>
                        <a:pt x="0" y="225545"/>
                        <a:pt x="0" y="256887"/>
                      </a:cubicBezTo>
                      <a:lnTo>
                        <a:pt x="0" y="256887"/>
                      </a:lnTo>
                      <a:cubicBezTo>
                        <a:pt x="0" y="288230"/>
                        <a:pt x="15671" y="303901"/>
                        <a:pt x="41790"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20" name="Polyline: figure 519">
                  <a:extLst>
                    <a:ext uri="{FF2B5EF4-FFF2-40B4-BE49-F238E27FC236}">
                      <a16:creationId xmlns:a16="http://schemas.microsoft.com/office/drawing/2014/main" id="{241C94EA-7435-4D2F-8527-E6C510D81C0C}"/>
                    </a:ext>
                  </a:extLst>
                </p:cNvPr>
                <p:cNvSpPr/>
                <p:nvPr/>
              </p:nvSpPr>
              <p:spPr>
                <a:xfrm>
                  <a:off x="12049817" y="7717998"/>
                  <a:ext cx="94027" cy="124098"/>
                </a:xfrm>
                <a:custGeom>
                  <a:avLst/>
                  <a:gdLst>
                    <a:gd name="connsiteX0" fmla="*/ 0 w 94027"/>
                    <a:gd name="connsiteY0" fmla="*/ 90780 h 124098"/>
                    <a:gd name="connsiteX1" fmla="*/ 47014 w 94027"/>
                    <a:gd name="connsiteY1" fmla="*/ 116898 h 124098"/>
                    <a:gd name="connsiteX2" fmla="*/ 94027 w 94027"/>
                    <a:gd name="connsiteY2" fmla="*/ 33318 h 124098"/>
                    <a:gd name="connsiteX3" fmla="*/ 47014 w 94027"/>
                    <a:gd name="connsiteY3" fmla="*/ 7199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8"/>
                      </a:cubicBezTo>
                      <a:cubicBezTo>
                        <a:pt x="73132" y="101227"/>
                        <a:pt x="94027" y="64661"/>
                        <a:pt x="94027" y="33318"/>
                      </a:cubicBezTo>
                      <a:cubicBezTo>
                        <a:pt x="94027" y="1976"/>
                        <a:pt x="73132" y="-8471"/>
                        <a:pt x="47014" y="7199"/>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21" name="Polyline: figure 520">
                  <a:extLst>
                    <a:ext uri="{FF2B5EF4-FFF2-40B4-BE49-F238E27FC236}">
                      <a16:creationId xmlns:a16="http://schemas.microsoft.com/office/drawing/2014/main" id="{E72BA186-F842-40CE-A1A7-7D7EDF4A0ECB}"/>
                    </a:ext>
                  </a:extLst>
                </p:cNvPr>
                <p:cNvSpPr/>
                <p:nvPr/>
              </p:nvSpPr>
              <p:spPr>
                <a:xfrm>
                  <a:off x="11877434" y="7817249"/>
                  <a:ext cx="94027" cy="124097"/>
                </a:xfrm>
                <a:custGeom>
                  <a:avLst/>
                  <a:gdLst>
                    <a:gd name="connsiteX0" fmla="*/ 0 w 94027"/>
                    <a:gd name="connsiteY0" fmla="*/ 90779 h 124097"/>
                    <a:gd name="connsiteX1" fmla="*/ 47013 w 94027"/>
                    <a:gd name="connsiteY1" fmla="*/ 116898 h 124097"/>
                    <a:gd name="connsiteX2" fmla="*/ 94027 w 94027"/>
                    <a:gd name="connsiteY2" fmla="*/ 33319 h 124097"/>
                    <a:gd name="connsiteX3" fmla="*/ 47013 w 94027"/>
                    <a:gd name="connsiteY3" fmla="*/ 7200 h 124097"/>
                    <a:gd name="connsiteX4" fmla="*/ 0 w 94027"/>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0895" y="22871"/>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22" name="Polyline: figure 521">
                  <a:extLst>
                    <a:ext uri="{FF2B5EF4-FFF2-40B4-BE49-F238E27FC236}">
                      <a16:creationId xmlns:a16="http://schemas.microsoft.com/office/drawing/2014/main" id="{D1B6DA9B-8E82-4EAC-9E29-5E5202554F11}"/>
                    </a:ext>
                  </a:extLst>
                </p:cNvPr>
                <p:cNvSpPr/>
                <p:nvPr/>
              </p:nvSpPr>
              <p:spPr>
                <a:xfrm>
                  <a:off x="11710274" y="7916500"/>
                  <a:ext cx="94027" cy="124098"/>
                </a:xfrm>
                <a:custGeom>
                  <a:avLst/>
                  <a:gdLst>
                    <a:gd name="connsiteX0" fmla="*/ 0 w 94027"/>
                    <a:gd name="connsiteY0" fmla="*/ 90780 h 124098"/>
                    <a:gd name="connsiteX1" fmla="*/ 47014 w 94027"/>
                    <a:gd name="connsiteY1" fmla="*/ 116899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9"/>
                      </a:cubicBezTo>
                      <a:cubicBezTo>
                        <a:pt x="73132" y="101227"/>
                        <a:pt x="94027" y="64661"/>
                        <a:pt x="94027" y="33319"/>
                      </a:cubicBezTo>
                      <a:cubicBezTo>
                        <a:pt x="94027" y="1977"/>
                        <a:pt x="73132" y="-8472"/>
                        <a:pt x="47014" y="7200"/>
                      </a:cubicBezTo>
                      <a:cubicBezTo>
                        <a:pt x="20895"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23" name="Polyline: figure 522">
                  <a:extLst>
                    <a:ext uri="{FF2B5EF4-FFF2-40B4-BE49-F238E27FC236}">
                      <a16:creationId xmlns:a16="http://schemas.microsoft.com/office/drawing/2014/main" id="{EAB1BB6D-B813-4399-BCE7-597CC36850DE}"/>
                    </a:ext>
                  </a:extLst>
                </p:cNvPr>
                <p:cNvSpPr/>
                <p:nvPr/>
              </p:nvSpPr>
              <p:spPr>
                <a:xfrm>
                  <a:off x="11537891" y="8015751"/>
                  <a:ext cx="94027" cy="124097"/>
                </a:xfrm>
                <a:custGeom>
                  <a:avLst/>
                  <a:gdLst>
                    <a:gd name="connsiteX0" fmla="*/ 0 w 94027"/>
                    <a:gd name="connsiteY0" fmla="*/ 90779 h 124097"/>
                    <a:gd name="connsiteX1" fmla="*/ 47013 w 94027"/>
                    <a:gd name="connsiteY1" fmla="*/ 116898 h 124097"/>
                    <a:gd name="connsiteX2" fmla="*/ 94027 w 94027"/>
                    <a:gd name="connsiteY2" fmla="*/ 33319 h 124097"/>
                    <a:gd name="connsiteX3" fmla="*/ 47013 w 94027"/>
                    <a:gd name="connsiteY3" fmla="*/ 7200 h 124097"/>
                    <a:gd name="connsiteX4" fmla="*/ 0 w 94027"/>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0895" y="22871"/>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24" name="Polyline: figure 523">
                  <a:extLst>
                    <a:ext uri="{FF2B5EF4-FFF2-40B4-BE49-F238E27FC236}">
                      <a16:creationId xmlns:a16="http://schemas.microsoft.com/office/drawing/2014/main" id="{C8FD8718-17C1-4B23-A29F-47FD59E5453E}"/>
                    </a:ext>
                  </a:extLst>
                </p:cNvPr>
                <p:cNvSpPr/>
                <p:nvPr/>
              </p:nvSpPr>
              <p:spPr>
                <a:xfrm>
                  <a:off x="10796120" y="8368843"/>
                  <a:ext cx="151488" cy="241050"/>
                </a:xfrm>
                <a:custGeom>
                  <a:avLst/>
                  <a:gdLst>
                    <a:gd name="connsiteX0" fmla="*/ 26119 w 151488"/>
                    <a:gd name="connsiteY0" fmla="*/ 239167 h 241050"/>
                    <a:gd name="connsiteX1" fmla="*/ 125370 w 151488"/>
                    <a:gd name="connsiteY1" fmla="*/ 181705 h 241050"/>
                    <a:gd name="connsiteX2" fmla="*/ 151488 w 151488"/>
                    <a:gd name="connsiteY2" fmla="*/ 129468 h 241050"/>
                    <a:gd name="connsiteX3" fmla="*/ 151488 w 151488"/>
                    <a:gd name="connsiteY3" fmla="*/ 24993 h 241050"/>
                    <a:gd name="connsiteX4" fmla="*/ 125370 w 151488"/>
                    <a:gd name="connsiteY4" fmla="*/ 4099 h 241050"/>
                    <a:gd name="connsiteX5" fmla="*/ 26119 w 151488"/>
                    <a:gd name="connsiteY5" fmla="*/ 61559 h 241050"/>
                    <a:gd name="connsiteX6" fmla="*/ 0 w 151488"/>
                    <a:gd name="connsiteY6" fmla="*/ 113797 h 241050"/>
                    <a:gd name="connsiteX7" fmla="*/ 0 w 151488"/>
                    <a:gd name="connsiteY7" fmla="*/ 218271 h 241050"/>
                    <a:gd name="connsiteX8" fmla="*/ 26119 w 151488"/>
                    <a:gd name="connsiteY8" fmla="*/ 239167 h 24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1050">
                      <a:moveTo>
                        <a:pt x="26119" y="239167"/>
                      </a:moveTo>
                      <a:lnTo>
                        <a:pt x="125370" y="181705"/>
                      </a:lnTo>
                      <a:cubicBezTo>
                        <a:pt x="141041" y="171258"/>
                        <a:pt x="151488" y="150363"/>
                        <a:pt x="151488" y="129468"/>
                      </a:cubicBezTo>
                      <a:lnTo>
                        <a:pt x="151488" y="24993"/>
                      </a:lnTo>
                      <a:cubicBezTo>
                        <a:pt x="151488" y="4099"/>
                        <a:pt x="141041" y="-6349"/>
                        <a:pt x="125370" y="4099"/>
                      </a:cubicBezTo>
                      <a:lnTo>
                        <a:pt x="26119" y="61559"/>
                      </a:lnTo>
                      <a:cubicBezTo>
                        <a:pt x="10448" y="72007"/>
                        <a:pt x="0" y="92902"/>
                        <a:pt x="0" y="113797"/>
                      </a:cubicBezTo>
                      <a:lnTo>
                        <a:pt x="0" y="218271"/>
                      </a:lnTo>
                      <a:cubicBezTo>
                        <a:pt x="0" y="239167"/>
                        <a:pt x="10448" y="244390"/>
                        <a:pt x="26119" y="239167"/>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525" name="Drawing 1">
                <a:extLst>
                  <a:ext uri="{FF2B5EF4-FFF2-40B4-BE49-F238E27FC236}">
                    <a16:creationId xmlns:a16="http://schemas.microsoft.com/office/drawing/2014/main" id="{854C3740-8608-4733-A900-11D6FC2D699C}"/>
                  </a:ext>
                </a:extLst>
              </p:cNvPr>
              <p:cNvGrpSpPr/>
              <p:nvPr/>
            </p:nvGrpSpPr>
            <p:grpSpPr>
              <a:xfrm>
                <a:off x="10597176" y="7777828"/>
                <a:ext cx="2257097" cy="1848416"/>
                <a:chOff x="10597176" y="7777828"/>
                <a:chExt cx="2257097" cy="1848416"/>
              </a:xfrm>
              <a:solidFill>
                <a:srgbClr val="000000"/>
              </a:solidFill>
            </p:grpSpPr>
            <p:sp>
              <p:nvSpPr>
                <p:cNvPr id="526" name="Polyline: figure 525">
                  <a:extLst>
                    <a:ext uri="{FF2B5EF4-FFF2-40B4-BE49-F238E27FC236}">
                      <a16:creationId xmlns:a16="http://schemas.microsoft.com/office/drawing/2014/main" id="{3B8676D1-FD82-473C-B1E8-917AF010D838}"/>
                    </a:ext>
                  </a:extLst>
                </p:cNvPr>
                <p:cNvSpPr/>
                <p:nvPr/>
              </p:nvSpPr>
              <p:spPr>
                <a:xfrm>
                  <a:off x="10597176" y="7777828"/>
                  <a:ext cx="2257097" cy="1848416"/>
                </a:xfrm>
                <a:custGeom>
                  <a:avLst/>
                  <a:gdLst>
                    <a:gd name="connsiteX0" fmla="*/ 84023 w 2257097"/>
                    <a:gd name="connsiteY0" fmla="*/ 1838363 h 1848416"/>
                    <a:gd name="connsiteX1" fmla="*/ 2173518 w 2257097"/>
                    <a:gd name="connsiteY1" fmla="*/ 631679 h 1848416"/>
                    <a:gd name="connsiteX2" fmla="*/ 2257098 w 2257097"/>
                    <a:gd name="connsiteY2" fmla="*/ 469743 h 1848416"/>
                    <a:gd name="connsiteX3" fmla="*/ 2257098 w 2257097"/>
                    <a:gd name="connsiteY3" fmla="*/ 72739 h 1848416"/>
                    <a:gd name="connsiteX4" fmla="*/ 2173518 w 2257097"/>
                    <a:gd name="connsiteY4" fmla="*/ 10054 h 1848416"/>
                    <a:gd name="connsiteX5" fmla="*/ 84023 w 2257097"/>
                    <a:gd name="connsiteY5" fmla="*/ 1216737 h 1848416"/>
                    <a:gd name="connsiteX6" fmla="*/ 443 w 2257097"/>
                    <a:gd name="connsiteY6" fmla="*/ 1378674 h 1848416"/>
                    <a:gd name="connsiteX7" fmla="*/ 443 w 2257097"/>
                    <a:gd name="connsiteY7" fmla="*/ 1775677 h 1848416"/>
                    <a:gd name="connsiteX8" fmla="*/ 84023 w 2257097"/>
                    <a:gd name="connsiteY8" fmla="*/ 1838363 h 1848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7097" h="1848416">
                      <a:moveTo>
                        <a:pt x="84023" y="1838363"/>
                      </a:moveTo>
                      <a:lnTo>
                        <a:pt x="2173518" y="631679"/>
                      </a:lnTo>
                      <a:cubicBezTo>
                        <a:pt x="2220532" y="605560"/>
                        <a:pt x="2257098" y="532428"/>
                        <a:pt x="2257098" y="469743"/>
                      </a:cubicBezTo>
                      <a:lnTo>
                        <a:pt x="2257098" y="72739"/>
                      </a:lnTo>
                      <a:cubicBezTo>
                        <a:pt x="2257098" y="10054"/>
                        <a:pt x="2220532" y="-16064"/>
                        <a:pt x="2173518" y="10054"/>
                      </a:cubicBezTo>
                      <a:lnTo>
                        <a:pt x="84023" y="1216737"/>
                      </a:lnTo>
                      <a:cubicBezTo>
                        <a:pt x="37009" y="1242856"/>
                        <a:pt x="443" y="1315989"/>
                        <a:pt x="443" y="1378674"/>
                      </a:cubicBezTo>
                      <a:lnTo>
                        <a:pt x="443" y="1775677"/>
                      </a:lnTo>
                      <a:cubicBezTo>
                        <a:pt x="-4781" y="1838363"/>
                        <a:pt x="37009" y="1864481"/>
                        <a:pt x="84023"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27" name="Polyline: figure 526">
                  <a:extLst>
                    <a:ext uri="{FF2B5EF4-FFF2-40B4-BE49-F238E27FC236}">
                      <a16:creationId xmlns:a16="http://schemas.microsoft.com/office/drawing/2014/main" id="{0834B4A1-1C97-41B6-ACE6-C212A7ECFE36}"/>
                    </a:ext>
                  </a:extLst>
                </p:cNvPr>
                <p:cNvSpPr/>
                <p:nvPr/>
              </p:nvSpPr>
              <p:spPr>
                <a:xfrm>
                  <a:off x="10696869" y="7917551"/>
                  <a:ext cx="2052929" cy="1563746"/>
                </a:xfrm>
                <a:custGeom>
                  <a:avLst/>
                  <a:gdLst>
                    <a:gd name="connsiteX0" fmla="*/ 41790 w 2052929"/>
                    <a:gd name="connsiteY0" fmla="*/ 1557598 h 1563746"/>
                    <a:gd name="connsiteX1" fmla="*/ 2011139 w 2052929"/>
                    <a:gd name="connsiteY1" fmla="*/ 418824 h 1563746"/>
                    <a:gd name="connsiteX2" fmla="*/ 2052929 w 2052929"/>
                    <a:gd name="connsiteY2" fmla="*/ 335244 h 1563746"/>
                    <a:gd name="connsiteX3" fmla="*/ 2052929 w 2052929"/>
                    <a:gd name="connsiteY3" fmla="*/ 37491 h 1563746"/>
                    <a:gd name="connsiteX4" fmla="*/ 2011139 w 2052929"/>
                    <a:gd name="connsiteY4" fmla="*/ 6148 h 1563746"/>
                    <a:gd name="connsiteX5" fmla="*/ 41790 w 2052929"/>
                    <a:gd name="connsiteY5" fmla="*/ 1144923 h 1563746"/>
                    <a:gd name="connsiteX6" fmla="*/ 0 w 2052929"/>
                    <a:gd name="connsiteY6" fmla="*/ 1228503 h 1563746"/>
                    <a:gd name="connsiteX7" fmla="*/ 0 w 2052929"/>
                    <a:gd name="connsiteY7" fmla="*/ 1526256 h 1563746"/>
                    <a:gd name="connsiteX8" fmla="*/ 41790 w 2052929"/>
                    <a:gd name="connsiteY8" fmla="*/ 1557598 h 156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3746">
                      <a:moveTo>
                        <a:pt x="41790" y="1557598"/>
                      </a:moveTo>
                      <a:lnTo>
                        <a:pt x="2011139" y="418824"/>
                      </a:lnTo>
                      <a:cubicBezTo>
                        <a:pt x="2037258" y="403152"/>
                        <a:pt x="2052929" y="366586"/>
                        <a:pt x="2052929" y="335244"/>
                      </a:cubicBezTo>
                      <a:lnTo>
                        <a:pt x="2052929" y="37491"/>
                      </a:lnTo>
                      <a:cubicBezTo>
                        <a:pt x="2052929" y="6148"/>
                        <a:pt x="2032034" y="-9523"/>
                        <a:pt x="2011139" y="6148"/>
                      </a:cubicBezTo>
                      <a:lnTo>
                        <a:pt x="41790" y="1144923"/>
                      </a:lnTo>
                      <a:cubicBezTo>
                        <a:pt x="15671" y="1160595"/>
                        <a:pt x="0" y="1197161"/>
                        <a:pt x="0" y="1228503"/>
                      </a:cubicBezTo>
                      <a:lnTo>
                        <a:pt x="0" y="1526256"/>
                      </a:lnTo>
                      <a:cubicBezTo>
                        <a:pt x="0" y="1557598"/>
                        <a:pt x="20895" y="1573270"/>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28" name="Polyline: figure 527">
                  <a:extLst>
                    <a:ext uri="{FF2B5EF4-FFF2-40B4-BE49-F238E27FC236}">
                      <a16:creationId xmlns:a16="http://schemas.microsoft.com/office/drawing/2014/main" id="{EDA239F8-AF71-4635-AA17-83806127A6A2}"/>
                    </a:ext>
                  </a:extLst>
                </p:cNvPr>
                <p:cNvSpPr/>
                <p:nvPr/>
              </p:nvSpPr>
              <p:spPr>
                <a:xfrm>
                  <a:off x="12258767" y="8136949"/>
                  <a:ext cx="376109" cy="292147"/>
                </a:xfrm>
                <a:custGeom>
                  <a:avLst/>
                  <a:gdLst>
                    <a:gd name="connsiteX0" fmla="*/ 41790 w 376109"/>
                    <a:gd name="connsiteY0" fmla="*/ 288230 h 292147"/>
                    <a:gd name="connsiteX1" fmla="*/ 334319 w 376109"/>
                    <a:gd name="connsiteY1" fmla="*/ 115846 h 292147"/>
                    <a:gd name="connsiteX2" fmla="*/ 376109 w 376109"/>
                    <a:gd name="connsiteY2" fmla="*/ 37490 h 292147"/>
                    <a:gd name="connsiteX3" fmla="*/ 376109 w 376109"/>
                    <a:gd name="connsiteY3" fmla="*/ 37490 h 292147"/>
                    <a:gd name="connsiteX4" fmla="*/ 334319 w 376109"/>
                    <a:gd name="connsiteY4" fmla="*/ 6148 h 292147"/>
                    <a:gd name="connsiteX5" fmla="*/ 41790 w 376109"/>
                    <a:gd name="connsiteY5" fmla="*/ 178531 h 292147"/>
                    <a:gd name="connsiteX6" fmla="*/ 0 w 376109"/>
                    <a:gd name="connsiteY6" fmla="*/ 256887 h 292147"/>
                    <a:gd name="connsiteX7" fmla="*/ 0 w 376109"/>
                    <a:gd name="connsiteY7" fmla="*/ 256887 h 292147"/>
                    <a:gd name="connsiteX8" fmla="*/ 41790 w 376109"/>
                    <a:gd name="connsiteY8" fmla="*/ 288230 h 29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9" h="292147">
                      <a:moveTo>
                        <a:pt x="41790" y="288230"/>
                      </a:moveTo>
                      <a:lnTo>
                        <a:pt x="334319" y="115846"/>
                      </a:lnTo>
                      <a:cubicBezTo>
                        <a:pt x="355214" y="100175"/>
                        <a:pt x="376109" y="68833"/>
                        <a:pt x="376109" y="37490"/>
                      </a:cubicBezTo>
                      <a:lnTo>
                        <a:pt x="376109" y="37490"/>
                      </a:lnTo>
                      <a:cubicBezTo>
                        <a:pt x="376109" y="6148"/>
                        <a:pt x="355214" y="-9523"/>
                        <a:pt x="334319" y="6148"/>
                      </a:cubicBezTo>
                      <a:lnTo>
                        <a:pt x="41790" y="178531"/>
                      </a:lnTo>
                      <a:cubicBezTo>
                        <a:pt x="20895" y="194203"/>
                        <a:pt x="0" y="225545"/>
                        <a:pt x="0" y="256887"/>
                      </a:cubicBezTo>
                      <a:lnTo>
                        <a:pt x="0" y="256887"/>
                      </a:lnTo>
                      <a:cubicBezTo>
                        <a:pt x="0" y="288230"/>
                        <a:pt x="15671" y="298677"/>
                        <a:pt x="41790"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29" name="Polyline: figure 528">
                  <a:extLst>
                    <a:ext uri="{FF2B5EF4-FFF2-40B4-BE49-F238E27FC236}">
                      <a16:creationId xmlns:a16="http://schemas.microsoft.com/office/drawing/2014/main" id="{84CD9359-A1CE-4269-9FBB-376BEB54B9E6}"/>
                    </a:ext>
                  </a:extLst>
                </p:cNvPr>
                <p:cNvSpPr/>
                <p:nvPr/>
              </p:nvSpPr>
              <p:spPr>
                <a:xfrm>
                  <a:off x="11997580" y="8380428"/>
                  <a:ext cx="177607" cy="235765"/>
                </a:xfrm>
                <a:custGeom>
                  <a:avLst/>
                  <a:gdLst>
                    <a:gd name="connsiteX0" fmla="*/ 0 w 177607"/>
                    <a:gd name="connsiteY0" fmla="*/ 170120 h 235765"/>
                    <a:gd name="connsiteX1" fmla="*/ 88804 w 177607"/>
                    <a:gd name="connsiteY1" fmla="*/ 222357 h 235765"/>
                    <a:gd name="connsiteX2" fmla="*/ 177607 w 177607"/>
                    <a:gd name="connsiteY2" fmla="*/ 65645 h 235765"/>
                    <a:gd name="connsiteX3" fmla="*/ 88804 w 177607"/>
                    <a:gd name="connsiteY3" fmla="*/ 13408 h 235765"/>
                    <a:gd name="connsiteX4" fmla="*/ 0 w 177607"/>
                    <a:gd name="connsiteY4" fmla="*/ 170120 h 23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07" h="235765">
                      <a:moveTo>
                        <a:pt x="0" y="170120"/>
                      </a:moveTo>
                      <a:cubicBezTo>
                        <a:pt x="0" y="227581"/>
                        <a:pt x="41790" y="253700"/>
                        <a:pt x="88804" y="222357"/>
                      </a:cubicBezTo>
                      <a:cubicBezTo>
                        <a:pt x="141041" y="191015"/>
                        <a:pt x="177607" y="123107"/>
                        <a:pt x="177607" y="65645"/>
                      </a:cubicBezTo>
                      <a:cubicBezTo>
                        <a:pt x="177607" y="8185"/>
                        <a:pt x="135817" y="-17934"/>
                        <a:pt x="88804" y="13408"/>
                      </a:cubicBezTo>
                      <a:cubicBezTo>
                        <a:pt x="36566" y="39527"/>
                        <a:pt x="0" y="112659"/>
                        <a:pt x="0" y="170120"/>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30" name="Polyline: figure 529">
                  <a:extLst>
                    <a:ext uri="{FF2B5EF4-FFF2-40B4-BE49-F238E27FC236}">
                      <a16:creationId xmlns:a16="http://schemas.microsoft.com/office/drawing/2014/main" id="{A24F2A16-DA8B-42E2-9D65-C342AF5901A8}"/>
                    </a:ext>
                  </a:extLst>
                </p:cNvPr>
                <p:cNvSpPr/>
                <p:nvPr/>
              </p:nvSpPr>
              <p:spPr>
                <a:xfrm>
                  <a:off x="11642366" y="8668718"/>
                  <a:ext cx="94027" cy="124097"/>
                </a:xfrm>
                <a:custGeom>
                  <a:avLst/>
                  <a:gdLst>
                    <a:gd name="connsiteX0" fmla="*/ 0 w 94027"/>
                    <a:gd name="connsiteY0" fmla="*/ 90779 h 124097"/>
                    <a:gd name="connsiteX1" fmla="*/ 47013 w 94027"/>
                    <a:gd name="connsiteY1" fmla="*/ 116898 h 124097"/>
                    <a:gd name="connsiteX2" fmla="*/ 94027 w 94027"/>
                    <a:gd name="connsiteY2" fmla="*/ 33319 h 124097"/>
                    <a:gd name="connsiteX3" fmla="*/ 47013 w 94027"/>
                    <a:gd name="connsiteY3" fmla="*/ 7200 h 124097"/>
                    <a:gd name="connsiteX4" fmla="*/ 0 w 94027"/>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0895" y="17647"/>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31" name="Polyline: figure 530">
                  <a:extLst>
                    <a:ext uri="{FF2B5EF4-FFF2-40B4-BE49-F238E27FC236}">
                      <a16:creationId xmlns:a16="http://schemas.microsoft.com/office/drawing/2014/main" id="{B6CF9850-846F-44B3-B603-EFDD1C325F18}"/>
                    </a:ext>
                  </a:extLst>
                </p:cNvPr>
                <p:cNvSpPr/>
                <p:nvPr/>
              </p:nvSpPr>
              <p:spPr>
                <a:xfrm>
                  <a:off x="11475206" y="8762745"/>
                  <a:ext cx="94027" cy="124098"/>
                </a:xfrm>
                <a:custGeom>
                  <a:avLst/>
                  <a:gdLst>
                    <a:gd name="connsiteX0" fmla="*/ 0 w 94027"/>
                    <a:gd name="connsiteY0" fmla="*/ 90780 h 124098"/>
                    <a:gd name="connsiteX1" fmla="*/ 47014 w 94027"/>
                    <a:gd name="connsiteY1" fmla="*/ 116898 h 124098"/>
                    <a:gd name="connsiteX2" fmla="*/ 94027 w 94027"/>
                    <a:gd name="connsiteY2" fmla="*/ 33318 h 124098"/>
                    <a:gd name="connsiteX3" fmla="*/ 47014 w 94027"/>
                    <a:gd name="connsiteY3" fmla="*/ 7199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8"/>
                      </a:cubicBezTo>
                      <a:cubicBezTo>
                        <a:pt x="73132" y="101227"/>
                        <a:pt x="94027" y="64661"/>
                        <a:pt x="94027" y="33318"/>
                      </a:cubicBezTo>
                      <a:cubicBezTo>
                        <a:pt x="94027" y="1976"/>
                        <a:pt x="73132" y="-8471"/>
                        <a:pt x="47014" y="7199"/>
                      </a:cubicBezTo>
                      <a:cubicBezTo>
                        <a:pt x="20895"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32" name="Polyline: figure 531">
                  <a:extLst>
                    <a:ext uri="{FF2B5EF4-FFF2-40B4-BE49-F238E27FC236}">
                      <a16:creationId xmlns:a16="http://schemas.microsoft.com/office/drawing/2014/main" id="{C0FAEBBD-82DC-4ECE-A70D-EAF2D5AC3B5A}"/>
                    </a:ext>
                  </a:extLst>
                </p:cNvPr>
                <p:cNvSpPr/>
                <p:nvPr/>
              </p:nvSpPr>
              <p:spPr>
                <a:xfrm>
                  <a:off x="11302823" y="8861996"/>
                  <a:ext cx="94027" cy="124097"/>
                </a:xfrm>
                <a:custGeom>
                  <a:avLst/>
                  <a:gdLst>
                    <a:gd name="connsiteX0" fmla="*/ 0 w 94027"/>
                    <a:gd name="connsiteY0" fmla="*/ 90779 h 124097"/>
                    <a:gd name="connsiteX1" fmla="*/ 47013 w 94027"/>
                    <a:gd name="connsiteY1" fmla="*/ 116898 h 124097"/>
                    <a:gd name="connsiteX2" fmla="*/ 94027 w 94027"/>
                    <a:gd name="connsiteY2" fmla="*/ 33319 h 124097"/>
                    <a:gd name="connsiteX3" fmla="*/ 47013 w 94027"/>
                    <a:gd name="connsiteY3" fmla="*/ 7200 h 124097"/>
                    <a:gd name="connsiteX4" fmla="*/ 0 w 94027"/>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0895" y="22871"/>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33" name="Polyline: figure 532">
                  <a:extLst>
                    <a:ext uri="{FF2B5EF4-FFF2-40B4-BE49-F238E27FC236}">
                      <a16:creationId xmlns:a16="http://schemas.microsoft.com/office/drawing/2014/main" id="{8B5ED66B-3353-458C-BCDC-F91273A794FE}"/>
                    </a:ext>
                  </a:extLst>
                </p:cNvPr>
                <p:cNvSpPr/>
                <p:nvPr/>
              </p:nvSpPr>
              <p:spPr>
                <a:xfrm>
                  <a:off x="10796120" y="9068823"/>
                  <a:ext cx="151488" cy="243265"/>
                </a:xfrm>
                <a:custGeom>
                  <a:avLst/>
                  <a:gdLst>
                    <a:gd name="connsiteX0" fmla="*/ 26119 w 151488"/>
                    <a:gd name="connsiteY0" fmla="*/ 239167 h 243265"/>
                    <a:gd name="connsiteX1" fmla="*/ 125370 w 151488"/>
                    <a:gd name="connsiteY1" fmla="*/ 181706 h 243265"/>
                    <a:gd name="connsiteX2" fmla="*/ 151488 w 151488"/>
                    <a:gd name="connsiteY2" fmla="*/ 129469 h 243265"/>
                    <a:gd name="connsiteX3" fmla="*/ 151488 w 151488"/>
                    <a:gd name="connsiteY3" fmla="*/ 24994 h 243265"/>
                    <a:gd name="connsiteX4" fmla="*/ 125370 w 151488"/>
                    <a:gd name="connsiteY4" fmla="*/ 4099 h 243265"/>
                    <a:gd name="connsiteX5" fmla="*/ 26119 w 151488"/>
                    <a:gd name="connsiteY5" fmla="*/ 61560 h 243265"/>
                    <a:gd name="connsiteX6" fmla="*/ 0 w 151488"/>
                    <a:gd name="connsiteY6" fmla="*/ 113797 h 243265"/>
                    <a:gd name="connsiteX7" fmla="*/ 0 w 151488"/>
                    <a:gd name="connsiteY7" fmla="*/ 218272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70" y="181706"/>
                      </a:lnTo>
                      <a:cubicBezTo>
                        <a:pt x="141041" y="171258"/>
                        <a:pt x="151488" y="150363"/>
                        <a:pt x="151488" y="129469"/>
                      </a:cubicBezTo>
                      <a:lnTo>
                        <a:pt x="151488" y="24994"/>
                      </a:lnTo>
                      <a:cubicBezTo>
                        <a:pt x="151488" y="4099"/>
                        <a:pt x="141041" y="-6349"/>
                        <a:pt x="125370" y="4099"/>
                      </a:cubicBezTo>
                      <a:lnTo>
                        <a:pt x="26119" y="61560"/>
                      </a:lnTo>
                      <a:cubicBezTo>
                        <a:pt x="10448" y="72007"/>
                        <a:pt x="0" y="92902"/>
                        <a:pt x="0" y="113797"/>
                      </a:cubicBezTo>
                      <a:lnTo>
                        <a:pt x="0" y="218272"/>
                      </a:lnTo>
                      <a:cubicBezTo>
                        <a:pt x="0" y="239167"/>
                        <a:pt x="10448" y="249614"/>
                        <a:pt x="26119" y="239167"/>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534" name="Drawing 1">
              <a:extLst>
                <a:ext uri="{FF2B5EF4-FFF2-40B4-BE49-F238E27FC236}">
                  <a16:creationId xmlns:a16="http://schemas.microsoft.com/office/drawing/2014/main" id="{854C3740-8608-4733-A900-11D6FC2D699C}"/>
                </a:ext>
              </a:extLst>
            </p:cNvPr>
            <p:cNvGrpSpPr/>
            <p:nvPr/>
          </p:nvGrpSpPr>
          <p:grpSpPr>
            <a:xfrm>
              <a:off x="15520996" y="1790639"/>
              <a:ext cx="4259953" cy="7666154"/>
              <a:chOff x="15520996" y="1790639"/>
              <a:chExt cx="4259953" cy="7666154"/>
            </a:xfrm>
            <a:solidFill>
              <a:srgbClr val="000000"/>
            </a:solidFill>
          </p:grpSpPr>
          <p:grpSp>
            <p:nvGrpSpPr>
              <p:cNvPr id="535" name="Drawing 1">
                <a:extLst>
                  <a:ext uri="{FF2B5EF4-FFF2-40B4-BE49-F238E27FC236}">
                    <a16:creationId xmlns:a16="http://schemas.microsoft.com/office/drawing/2014/main" id="{854C3740-8608-4733-A900-11D6FC2D699C}"/>
                  </a:ext>
                </a:extLst>
              </p:cNvPr>
              <p:cNvGrpSpPr/>
              <p:nvPr/>
            </p:nvGrpSpPr>
            <p:grpSpPr>
              <a:xfrm>
                <a:off x="15520996" y="1790639"/>
                <a:ext cx="4259953" cy="7666154"/>
                <a:chOff x="15520996" y="1790639"/>
                <a:chExt cx="4259953" cy="7666154"/>
              </a:xfrm>
              <a:solidFill>
                <a:srgbClr val="000000"/>
              </a:solidFill>
            </p:grpSpPr>
            <p:grpSp>
              <p:nvGrpSpPr>
                <p:cNvPr id="536" name="Drawing 1">
                  <a:extLst>
                    <a:ext uri="{FF2B5EF4-FFF2-40B4-BE49-F238E27FC236}">
                      <a16:creationId xmlns:a16="http://schemas.microsoft.com/office/drawing/2014/main" id="{854C3740-8608-4733-A900-11D6FC2D699C}"/>
                    </a:ext>
                  </a:extLst>
                </p:cNvPr>
                <p:cNvGrpSpPr/>
                <p:nvPr/>
              </p:nvGrpSpPr>
              <p:grpSpPr>
                <a:xfrm>
                  <a:off x="15520996" y="1790639"/>
                  <a:ext cx="4259953" cy="7666154"/>
                  <a:chOff x="15520996" y="1790639"/>
                  <a:chExt cx="4259953" cy="7666154"/>
                </a:xfrm>
                <a:solidFill>
                  <a:srgbClr val="000000"/>
                </a:solidFill>
              </p:grpSpPr>
              <p:sp>
                <p:nvSpPr>
                  <p:cNvPr id="537" name="Polyline: figure 536">
                    <a:extLst>
                      <a:ext uri="{FF2B5EF4-FFF2-40B4-BE49-F238E27FC236}">
                        <a16:creationId xmlns:a16="http://schemas.microsoft.com/office/drawing/2014/main" id="{316D19D4-2EAF-4838-9F0F-AC4E1D84F562}"/>
                      </a:ext>
                    </a:extLst>
                  </p:cNvPr>
                  <p:cNvSpPr/>
                  <p:nvPr/>
                </p:nvSpPr>
                <p:spPr>
                  <a:xfrm>
                    <a:off x="15522954" y="2483249"/>
                    <a:ext cx="4257996" cy="6973544"/>
                  </a:xfrm>
                  <a:custGeom>
                    <a:avLst/>
                    <a:gdLst>
                      <a:gd name="connsiteX0" fmla="*/ 650 w 4257996"/>
                      <a:gd name="connsiteY0" fmla="*/ 6009838 h 6973544"/>
                      <a:gd name="connsiteX1" fmla="*/ 650 w 4257996"/>
                      <a:gd name="connsiteY1" fmla="*/ 6009838 h 6973544"/>
                      <a:gd name="connsiteX2" fmla="*/ 650 w 4257996"/>
                      <a:gd name="connsiteY2" fmla="*/ 796547 h 6973544"/>
                      <a:gd name="connsiteX3" fmla="*/ 2074474 w 4257996"/>
                      <a:gd name="connsiteY3" fmla="*/ 253278 h 6973544"/>
                      <a:gd name="connsiteX4" fmla="*/ 2455807 w 4257996"/>
                      <a:gd name="connsiteY4" fmla="*/ 33881 h 6973544"/>
                      <a:gd name="connsiteX5" fmla="*/ 2795350 w 4257996"/>
                      <a:gd name="connsiteY5" fmla="*/ 49552 h 6973544"/>
                      <a:gd name="connsiteX6" fmla="*/ 3150564 w 4257996"/>
                      <a:gd name="connsiteY6" fmla="*/ 253278 h 6973544"/>
                      <a:gd name="connsiteX7" fmla="*/ 4257997 w 4257996"/>
                      <a:gd name="connsiteY7" fmla="*/ 253278 h 6973544"/>
                      <a:gd name="connsiteX8" fmla="*/ 3928901 w 4257996"/>
                      <a:gd name="connsiteY8" fmla="*/ 5283738 h 6973544"/>
                      <a:gd name="connsiteX9" fmla="*/ 3871440 w 4257996"/>
                      <a:gd name="connsiteY9" fmla="*/ 5377766 h 6973544"/>
                      <a:gd name="connsiteX10" fmla="*/ 1802840 w 4257996"/>
                      <a:gd name="connsiteY10" fmla="*/ 6939663 h 6973544"/>
                      <a:gd name="connsiteX11" fmla="*/ 1463297 w 4257996"/>
                      <a:gd name="connsiteY11" fmla="*/ 6923993 h 6973544"/>
                      <a:gd name="connsiteX12" fmla="*/ 84229 w 4257996"/>
                      <a:gd name="connsiteY12" fmla="*/ 6129984 h 6973544"/>
                      <a:gd name="connsiteX13" fmla="*/ 650 w 4257996"/>
                      <a:gd name="connsiteY13" fmla="*/ 6009838 h 697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57996" h="6973544">
                        <a:moveTo>
                          <a:pt x="650" y="6009838"/>
                        </a:moveTo>
                        <a:lnTo>
                          <a:pt x="650" y="6009838"/>
                        </a:lnTo>
                        <a:lnTo>
                          <a:pt x="650" y="796547"/>
                        </a:lnTo>
                        <a:lnTo>
                          <a:pt x="2074474" y="253278"/>
                        </a:lnTo>
                        <a:lnTo>
                          <a:pt x="2455807" y="33881"/>
                        </a:lnTo>
                        <a:cubicBezTo>
                          <a:pt x="2544610" y="-18356"/>
                          <a:pt x="2696099" y="-7909"/>
                          <a:pt x="2795350" y="49552"/>
                        </a:cubicBezTo>
                        <a:lnTo>
                          <a:pt x="3150564" y="253278"/>
                        </a:lnTo>
                        <a:lnTo>
                          <a:pt x="4257997" y="253278"/>
                        </a:lnTo>
                        <a:lnTo>
                          <a:pt x="3928901" y="5283738"/>
                        </a:lnTo>
                        <a:cubicBezTo>
                          <a:pt x="3928901" y="5320304"/>
                          <a:pt x="3913230" y="5351647"/>
                          <a:pt x="3871440" y="5377766"/>
                        </a:cubicBezTo>
                        <a:lnTo>
                          <a:pt x="1802840" y="6939663"/>
                        </a:lnTo>
                        <a:cubicBezTo>
                          <a:pt x="1714036" y="6991901"/>
                          <a:pt x="1562547" y="6981453"/>
                          <a:pt x="1463297" y="6923993"/>
                        </a:cubicBezTo>
                        <a:lnTo>
                          <a:pt x="84229" y="6129984"/>
                        </a:lnTo>
                        <a:cubicBezTo>
                          <a:pt x="21545" y="6093418"/>
                          <a:pt x="-4574" y="6051628"/>
                          <a:pt x="650" y="6009838"/>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38" name="Polyline: figure 537">
                    <a:extLst>
                      <a:ext uri="{FF2B5EF4-FFF2-40B4-BE49-F238E27FC236}">
                        <a16:creationId xmlns:a16="http://schemas.microsoft.com/office/drawing/2014/main" id="{775ACFE7-2155-4B9A-A5F2-4B0B333C5B22}"/>
                      </a:ext>
                    </a:extLst>
                  </p:cNvPr>
                  <p:cNvSpPr/>
                  <p:nvPr/>
                </p:nvSpPr>
                <p:spPr>
                  <a:xfrm>
                    <a:off x="17148186" y="2485788"/>
                    <a:ext cx="2632764" cy="6964549"/>
                  </a:xfrm>
                  <a:custGeom>
                    <a:avLst/>
                    <a:gdLst>
                      <a:gd name="connsiteX0" fmla="*/ 987287 w 2632764"/>
                      <a:gd name="connsiteY0" fmla="*/ 0 h 6964549"/>
                      <a:gd name="connsiteX1" fmla="*/ 1170118 w 2632764"/>
                      <a:gd name="connsiteY1" fmla="*/ 47014 h 6964549"/>
                      <a:gd name="connsiteX2" fmla="*/ 1525331 w 2632764"/>
                      <a:gd name="connsiteY2" fmla="*/ 250740 h 6964549"/>
                      <a:gd name="connsiteX3" fmla="*/ 2632765 w 2632764"/>
                      <a:gd name="connsiteY3" fmla="*/ 250740 h 6964549"/>
                      <a:gd name="connsiteX4" fmla="*/ 2632765 w 2632764"/>
                      <a:gd name="connsiteY4" fmla="*/ 5474478 h 6964549"/>
                      <a:gd name="connsiteX5" fmla="*/ 2575303 w 2632764"/>
                      <a:gd name="connsiteY5" fmla="*/ 5568505 h 6964549"/>
                      <a:gd name="connsiteX6" fmla="*/ 182831 w 2632764"/>
                      <a:gd name="connsiteY6" fmla="*/ 6931901 h 6964549"/>
                      <a:gd name="connsiteX7" fmla="*/ 26119 w 2632764"/>
                      <a:gd name="connsiteY7" fmla="*/ 6963243 h 6964549"/>
                      <a:gd name="connsiteX8" fmla="*/ 0 w 2632764"/>
                      <a:gd name="connsiteY8" fmla="*/ 1702939 h 6964549"/>
                      <a:gd name="connsiteX9" fmla="*/ 987287 w 2632764"/>
                      <a:gd name="connsiteY9" fmla="*/ 0 h 696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32764" h="6964549">
                        <a:moveTo>
                          <a:pt x="987287" y="0"/>
                        </a:moveTo>
                        <a:cubicBezTo>
                          <a:pt x="1049972" y="0"/>
                          <a:pt x="1117880" y="15671"/>
                          <a:pt x="1170118" y="47014"/>
                        </a:cubicBezTo>
                        <a:lnTo>
                          <a:pt x="1525331" y="250740"/>
                        </a:lnTo>
                        <a:lnTo>
                          <a:pt x="2632765" y="250740"/>
                        </a:lnTo>
                        <a:lnTo>
                          <a:pt x="2632765" y="5474478"/>
                        </a:lnTo>
                        <a:cubicBezTo>
                          <a:pt x="2632765" y="5511045"/>
                          <a:pt x="2617092" y="5542387"/>
                          <a:pt x="2575303" y="5568505"/>
                        </a:cubicBezTo>
                        <a:lnTo>
                          <a:pt x="182831" y="6931901"/>
                        </a:lnTo>
                        <a:cubicBezTo>
                          <a:pt x="141041" y="6958020"/>
                          <a:pt x="83580" y="6968467"/>
                          <a:pt x="26119" y="6963243"/>
                        </a:cubicBezTo>
                        <a:lnTo>
                          <a:pt x="0" y="1702939"/>
                        </a:lnTo>
                        <a:lnTo>
                          <a:pt x="987287" y="0"/>
                        </a:ln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39" name="Polyline: figure 538">
                    <a:extLst>
                      <a:ext uri="{FF2B5EF4-FFF2-40B4-BE49-F238E27FC236}">
                        <a16:creationId xmlns:a16="http://schemas.microsoft.com/office/drawing/2014/main" id="{95E28719-EC52-4CA6-AE52-D56A1128A3C2}"/>
                      </a:ext>
                    </a:extLst>
                  </p:cNvPr>
                  <p:cNvSpPr/>
                  <p:nvPr/>
                </p:nvSpPr>
                <p:spPr>
                  <a:xfrm>
                    <a:off x="17028040" y="4131265"/>
                    <a:ext cx="271635" cy="5319762"/>
                  </a:xfrm>
                  <a:custGeom>
                    <a:avLst/>
                    <a:gdLst>
                      <a:gd name="connsiteX0" fmla="*/ 271635 w 271635"/>
                      <a:gd name="connsiteY0" fmla="*/ 5296871 h 5319762"/>
                      <a:gd name="connsiteX1" fmla="*/ 0 w 271635"/>
                      <a:gd name="connsiteY1" fmla="*/ 5291647 h 5319762"/>
                      <a:gd name="connsiteX2" fmla="*/ 0 w 271635"/>
                      <a:gd name="connsiteY2" fmla="*/ 0 h 5319762"/>
                      <a:gd name="connsiteX3" fmla="*/ 271635 w 271635"/>
                      <a:gd name="connsiteY3" fmla="*/ 0 h 5319762"/>
                      <a:gd name="connsiteX4" fmla="*/ 271635 w 271635"/>
                      <a:gd name="connsiteY4" fmla="*/ 5296871 h 531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635" h="5319762">
                        <a:moveTo>
                          <a:pt x="271635" y="5296871"/>
                        </a:moveTo>
                        <a:cubicBezTo>
                          <a:pt x="198502" y="5328214"/>
                          <a:pt x="88804" y="5328214"/>
                          <a:pt x="0" y="5291647"/>
                        </a:cubicBezTo>
                        <a:lnTo>
                          <a:pt x="0" y="0"/>
                        </a:lnTo>
                        <a:lnTo>
                          <a:pt x="271635" y="0"/>
                        </a:lnTo>
                        <a:lnTo>
                          <a:pt x="271635" y="5296871"/>
                        </a:ln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40" name="Polyline: figure 539">
                    <a:extLst>
                      <a:ext uri="{FF2B5EF4-FFF2-40B4-BE49-F238E27FC236}">
                        <a16:creationId xmlns:a16="http://schemas.microsoft.com/office/drawing/2014/main" id="{DA3AA382-31A4-4181-BCF0-DC94DEF05B2B}"/>
                      </a:ext>
                    </a:extLst>
                  </p:cNvPr>
                  <p:cNvSpPr/>
                  <p:nvPr/>
                </p:nvSpPr>
                <p:spPr>
                  <a:xfrm>
                    <a:off x="15520996" y="1790639"/>
                    <a:ext cx="4257336" cy="2439434"/>
                  </a:xfrm>
                  <a:custGeom>
                    <a:avLst/>
                    <a:gdLst>
                      <a:gd name="connsiteX0" fmla="*/ 1804797 w 4257336"/>
                      <a:gd name="connsiteY0" fmla="*/ 2403312 h 2439434"/>
                      <a:gd name="connsiteX1" fmla="*/ 4197269 w 4257336"/>
                      <a:gd name="connsiteY1" fmla="*/ 1039916 h 2439434"/>
                      <a:gd name="connsiteX2" fmla="*/ 4171150 w 4257336"/>
                      <a:gd name="connsiteY2" fmla="*/ 841414 h 2439434"/>
                      <a:gd name="connsiteX3" fmla="*/ 2792083 w 4257336"/>
                      <a:gd name="connsiteY3" fmla="*/ 47405 h 2439434"/>
                      <a:gd name="connsiteX4" fmla="*/ 2452540 w 4257336"/>
                      <a:gd name="connsiteY4" fmla="*/ 31734 h 2439434"/>
                      <a:gd name="connsiteX5" fmla="*/ 60068 w 4257336"/>
                      <a:gd name="connsiteY5" fmla="*/ 1395130 h 2439434"/>
                      <a:gd name="connsiteX6" fmla="*/ 86187 w 4257336"/>
                      <a:gd name="connsiteY6" fmla="*/ 1593632 h 2439434"/>
                      <a:gd name="connsiteX7" fmla="*/ 1460030 w 4257336"/>
                      <a:gd name="connsiteY7" fmla="*/ 2392864 h 2439434"/>
                      <a:gd name="connsiteX8" fmla="*/ 1804797 w 4257336"/>
                      <a:gd name="connsiteY8" fmla="*/ 2403312 h 243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7336" h="2439434">
                        <a:moveTo>
                          <a:pt x="1804797" y="2403312"/>
                        </a:moveTo>
                        <a:lnTo>
                          <a:pt x="4197269" y="1039916"/>
                        </a:lnTo>
                        <a:cubicBezTo>
                          <a:pt x="4286073" y="987678"/>
                          <a:pt x="4275625" y="898875"/>
                          <a:pt x="4171150" y="841414"/>
                        </a:cubicBezTo>
                        <a:lnTo>
                          <a:pt x="2792083" y="47405"/>
                        </a:lnTo>
                        <a:cubicBezTo>
                          <a:pt x="2692833" y="-10056"/>
                          <a:pt x="2536120" y="-15279"/>
                          <a:pt x="2452540" y="31734"/>
                        </a:cubicBezTo>
                        <a:lnTo>
                          <a:pt x="60068" y="1395130"/>
                        </a:lnTo>
                        <a:cubicBezTo>
                          <a:pt x="-28735" y="1447367"/>
                          <a:pt x="-18288" y="1536171"/>
                          <a:pt x="86187" y="1593632"/>
                        </a:cubicBezTo>
                        <a:lnTo>
                          <a:pt x="1460030" y="2392864"/>
                        </a:lnTo>
                        <a:cubicBezTo>
                          <a:pt x="1564505" y="2450325"/>
                          <a:pt x="1715993" y="2455549"/>
                          <a:pt x="1804797" y="2403312"/>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541" name="Drawing 1">
                    <a:extLst>
                      <a:ext uri="{FF2B5EF4-FFF2-40B4-BE49-F238E27FC236}">
                        <a16:creationId xmlns:a16="http://schemas.microsoft.com/office/drawing/2014/main" id="{854C3740-8608-4733-A900-11D6FC2D699C}"/>
                      </a:ext>
                    </a:extLst>
                  </p:cNvPr>
                  <p:cNvGrpSpPr/>
                  <p:nvPr/>
                </p:nvGrpSpPr>
                <p:grpSpPr>
                  <a:xfrm>
                    <a:off x="16413565" y="2228324"/>
                    <a:ext cx="2465896" cy="1429081"/>
                    <a:chOff x="16413565" y="2228324"/>
                    <a:chExt cx="2465896" cy="1429081"/>
                  </a:xfrm>
                  <a:solidFill>
                    <a:srgbClr val="000000"/>
                  </a:solidFill>
                </p:grpSpPr>
                <p:sp>
                  <p:nvSpPr>
                    <p:cNvPr id="542" name="Polyline: figure 541">
                      <a:extLst>
                        <a:ext uri="{FF2B5EF4-FFF2-40B4-BE49-F238E27FC236}">
                          <a16:creationId xmlns:a16="http://schemas.microsoft.com/office/drawing/2014/main" id="{9D65F908-4E6C-4FEB-8226-7CF35F30BA2E}"/>
                        </a:ext>
                      </a:extLst>
                    </p:cNvPr>
                    <p:cNvSpPr/>
                    <p:nvPr/>
                  </p:nvSpPr>
                  <p:spPr>
                    <a:xfrm>
                      <a:off x="16414645" y="2228324"/>
                      <a:ext cx="2464816" cy="1429081"/>
                    </a:xfrm>
                    <a:custGeom>
                      <a:avLst/>
                      <a:gdLst>
                        <a:gd name="connsiteX0" fmla="*/ 843240 w 2464816"/>
                        <a:gd name="connsiteY0" fmla="*/ 1411910 h 1429081"/>
                        <a:gd name="connsiteX1" fmla="*/ 2436480 w 2464816"/>
                        <a:gd name="connsiteY1" fmla="*/ 487308 h 1429081"/>
                        <a:gd name="connsiteX2" fmla="*/ 2426033 w 2464816"/>
                        <a:gd name="connsiteY2" fmla="*/ 393281 h 1429081"/>
                        <a:gd name="connsiteX3" fmla="*/ 1783513 w 2464816"/>
                        <a:gd name="connsiteY3" fmla="*/ 22395 h 1429081"/>
                        <a:gd name="connsiteX4" fmla="*/ 1621577 w 2464816"/>
                        <a:gd name="connsiteY4" fmla="*/ 17172 h 1429081"/>
                        <a:gd name="connsiteX5" fmla="*/ 28336 w 2464816"/>
                        <a:gd name="connsiteY5" fmla="*/ 941774 h 1429081"/>
                        <a:gd name="connsiteX6" fmla="*/ 38784 w 2464816"/>
                        <a:gd name="connsiteY6" fmla="*/ 1035801 h 1429081"/>
                        <a:gd name="connsiteX7" fmla="*/ 681304 w 2464816"/>
                        <a:gd name="connsiteY7" fmla="*/ 1406686 h 1429081"/>
                        <a:gd name="connsiteX8" fmla="*/ 843240 w 2464816"/>
                        <a:gd name="connsiteY8" fmla="*/ 1411910 h 142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4816" h="1429081">
                          <a:moveTo>
                            <a:pt x="843240" y="1411910"/>
                          </a:moveTo>
                          <a:lnTo>
                            <a:pt x="2436480" y="487308"/>
                          </a:lnTo>
                          <a:cubicBezTo>
                            <a:pt x="2478270" y="461190"/>
                            <a:pt x="2473046" y="424623"/>
                            <a:pt x="2426033" y="393281"/>
                          </a:cubicBezTo>
                          <a:lnTo>
                            <a:pt x="1783513" y="22395"/>
                          </a:lnTo>
                          <a:cubicBezTo>
                            <a:pt x="1736499" y="-3723"/>
                            <a:pt x="1663367" y="-8947"/>
                            <a:pt x="1621577" y="17172"/>
                          </a:cubicBezTo>
                          <a:lnTo>
                            <a:pt x="28336" y="941774"/>
                          </a:lnTo>
                          <a:cubicBezTo>
                            <a:pt x="-13454" y="967892"/>
                            <a:pt x="-8230" y="1004458"/>
                            <a:pt x="38784" y="1035801"/>
                          </a:cubicBezTo>
                          <a:lnTo>
                            <a:pt x="681304" y="1406686"/>
                          </a:lnTo>
                          <a:cubicBezTo>
                            <a:pt x="728318" y="1432805"/>
                            <a:pt x="801450" y="1438029"/>
                            <a:pt x="843240" y="141191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543" name="Drawing 1">
                      <a:extLst>
                        <a:ext uri="{FF2B5EF4-FFF2-40B4-BE49-F238E27FC236}">
                          <a16:creationId xmlns:a16="http://schemas.microsoft.com/office/drawing/2014/main" id="{854C3740-8608-4733-A900-11D6FC2D699C}"/>
                        </a:ext>
                      </a:extLst>
                    </p:cNvPr>
                    <p:cNvGrpSpPr/>
                    <p:nvPr/>
                  </p:nvGrpSpPr>
                  <p:grpSpPr>
                    <a:xfrm>
                      <a:off x="17076360" y="2638582"/>
                      <a:ext cx="1136163" cy="655579"/>
                      <a:chOff x="17076360" y="2638582"/>
                      <a:chExt cx="1136163" cy="655579"/>
                    </a:xfrm>
                    <a:solidFill>
                      <a:srgbClr val="000000"/>
                    </a:solidFill>
                  </p:grpSpPr>
                  <p:sp>
                    <p:nvSpPr>
                      <p:cNvPr id="544" name="Polyline: figure 543">
                        <a:extLst>
                          <a:ext uri="{FF2B5EF4-FFF2-40B4-BE49-F238E27FC236}">
                            <a16:creationId xmlns:a16="http://schemas.microsoft.com/office/drawing/2014/main" id="{4FBE1E07-A758-45DA-9DF6-F3C46361F984}"/>
                          </a:ext>
                        </a:extLst>
                      </p:cNvPr>
                      <p:cNvSpPr/>
                      <p:nvPr/>
                    </p:nvSpPr>
                    <p:spPr>
                      <a:xfrm>
                        <a:off x="18000961" y="2638582"/>
                        <a:ext cx="211561" cy="122757"/>
                      </a:xfrm>
                      <a:custGeom>
                        <a:avLst/>
                        <a:gdLst>
                          <a:gd name="connsiteX0" fmla="*/ 113616 w 211561"/>
                          <a:gd name="connsiteY0" fmla="*/ 118840 h 122757"/>
                          <a:gd name="connsiteX1" fmla="*/ 207644 w 211561"/>
                          <a:gd name="connsiteY1" fmla="*/ 66603 h 122757"/>
                          <a:gd name="connsiteX2" fmla="*/ 207644 w 211561"/>
                          <a:gd name="connsiteY2" fmla="*/ 56155 h 122757"/>
                          <a:gd name="connsiteX3" fmla="*/ 118840 w 211561"/>
                          <a:gd name="connsiteY3" fmla="*/ 3918 h 122757"/>
                          <a:gd name="connsiteX4" fmla="*/ 97945 w 211561"/>
                          <a:gd name="connsiteY4" fmla="*/ 3918 h 122757"/>
                          <a:gd name="connsiteX5" fmla="*/ 3918 w 211561"/>
                          <a:gd name="connsiteY5" fmla="*/ 56155 h 122757"/>
                          <a:gd name="connsiteX6" fmla="*/ 3918 w 211561"/>
                          <a:gd name="connsiteY6" fmla="*/ 66603 h 122757"/>
                          <a:gd name="connsiteX7" fmla="*/ 92721 w 211561"/>
                          <a:gd name="connsiteY7" fmla="*/ 118840 h 122757"/>
                          <a:gd name="connsiteX8" fmla="*/ 113616 w 211561"/>
                          <a:gd name="connsiteY8" fmla="*/ 118840 h 12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61" h="122757">
                            <a:moveTo>
                              <a:pt x="113616" y="118840"/>
                            </a:moveTo>
                            <a:lnTo>
                              <a:pt x="207644" y="66603"/>
                            </a:lnTo>
                            <a:cubicBezTo>
                              <a:pt x="212868" y="61379"/>
                              <a:pt x="212868" y="56155"/>
                              <a:pt x="207644" y="56155"/>
                            </a:cubicBezTo>
                            <a:lnTo>
                              <a:pt x="118840" y="3918"/>
                            </a:lnTo>
                            <a:cubicBezTo>
                              <a:pt x="113616" y="-1306"/>
                              <a:pt x="103169" y="-1306"/>
                              <a:pt x="97945" y="3918"/>
                            </a:cubicBezTo>
                            <a:lnTo>
                              <a:pt x="3918" y="56155"/>
                            </a:lnTo>
                            <a:cubicBezTo>
                              <a:pt x="-1306" y="61379"/>
                              <a:pt x="-1306" y="66603"/>
                              <a:pt x="3918" y="66603"/>
                            </a:cubicBezTo>
                            <a:lnTo>
                              <a:pt x="92721" y="118840"/>
                            </a:lnTo>
                            <a:cubicBezTo>
                              <a:pt x="97945" y="124064"/>
                              <a:pt x="108393" y="124064"/>
                              <a:pt x="113616" y="118840"/>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45" name="Polyline: figure 544">
                        <a:extLst>
                          <a:ext uri="{FF2B5EF4-FFF2-40B4-BE49-F238E27FC236}">
                            <a16:creationId xmlns:a16="http://schemas.microsoft.com/office/drawing/2014/main" id="{9ED759D6-2197-41FD-9E93-BF934D189549}"/>
                          </a:ext>
                        </a:extLst>
                      </p:cNvPr>
                      <p:cNvSpPr/>
                      <p:nvPr/>
                    </p:nvSpPr>
                    <p:spPr>
                      <a:xfrm>
                        <a:off x="17692761" y="2816189"/>
                        <a:ext cx="211561" cy="122757"/>
                      </a:xfrm>
                      <a:custGeom>
                        <a:avLst/>
                        <a:gdLst>
                          <a:gd name="connsiteX0" fmla="*/ 113616 w 211561"/>
                          <a:gd name="connsiteY0" fmla="*/ 118840 h 122757"/>
                          <a:gd name="connsiteX1" fmla="*/ 207644 w 211561"/>
                          <a:gd name="connsiteY1" fmla="*/ 66603 h 122757"/>
                          <a:gd name="connsiteX2" fmla="*/ 207644 w 211561"/>
                          <a:gd name="connsiteY2" fmla="*/ 56155 h 122757"/>
                          <a:gd name="connsiteX3" fmla="*/ 118840 w 211561"/>
                          <a:gd name="connsiteY3" fmla="*/ 3918 h 122757"/>
                          <a:gd name="connsiteX4" fmla="*/ 97945 w 211561"/>
                          <a:gd name="connsiteY4" fmla="*/ 3918 h 122757"/>
                          <a:gd name="connsiteX5" fmla="*/ 3917 w 211561"/>
                          <a:gd name="connsiteY5" fmla="*/ 56155 h 122757"/>
                          <a:gd name="connsiteX6" fmla="*/ 3917 w 211561"/>
                          <a:gd name="connsiteY6" fmla="*/ 66603 h 122757"/>
                          <a:gd name="connsiteX7" fmla="*/ 92721 w 211561"/>
                          <a:gd name="connsiteY7" fmla="*/ 118840 h 122757"/>
                          <a:gd name="connsiteX8" fmla="*/ 113616 w 211561"/>
                          <a:gd name="connsiteY8" fmla="*/ 118840 h 12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61" h="122757">
                            <a:moveTo>
                              <a:pt x="113616" y="118840"/>
                            </a:moveTo>
                            <a:lnTo>
                              <a:pt x="207644" y="66603"/>
                            </a:lnTo>
                            <a:cubicBezTo>
                              <a:pt x="212867" y="61379"/>
                              <a:pt x="212867" y="56155"/>
                              <a:pt x="207644" y="56155"/>
                            </a:cubicBezTo>
                            <a:lnTo>
                              <a:pt x="118840" y="3918"/>
                            </a:lnTo>
                            <a:cubicBezTo>
                              <a:pt x="113616" y="-1306"/>
                              <a:pt x="103169" y="-1306"/>
                              <a:pt x="97945" y="3918"/>
                            </a:cubicBezTo>
                            <a:lnTo>
                              <a:pt x="3917" y="56155"/>
                            </a:lnTo>
                            <a:cubicBezTo>
                              <a:pt x="-1306" y="61379"/>
                              <a:pt x="-1306" y="66603"/>
                              <a:pt x="3917" y="66603"/>
                            </a:cubicBezTo>
                            <a:lnTo>
                              <a:pt x="92721" y="118840"/>
                            </a:lnTo>
                            <a:cubicBezTo>
                              <a:pt x="97945" y="124064"/>
                              <a:pt x="108392" y="124064"/>
                              <a:pt x="113616" y="11884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46" name="Polyline: figure 545">
                        <a:extLst>
                          <a:ext uri="{FF2B5EF4-FFF2-40B4-BE49-F238E27FC236}">
                            <a16:creationId xmlns:a16="http://schemas.microsoft.com/office/drawing/2014/main" id="{A6FE030E-05BE-40E5-A7A4-248465FC3F18}"/>
                          </a:ext>
                        </a:extLst>
                      </p:cNvPr>
                      <p:cNvSpPr/>
                      <p:nvPr/>
                    </p:nvSpPr>
                    <p:spPr>
                      <a:xfrm>
                        <a:off x="17384560" y="2993796"/>
                        <a:ext cx="211561" cy="122757"/>
                      </a:xfrm>
                      <a:custGeom>
                        <a:avLst/>
                        <a:gdLst>
                          <a:gd name="connsiteX0" fmla="*/ 113616 w 211561"/>
                          <a:gd name="connsiteY0" fmla="*/ 118840 h 122757"/>
                          <a:gd name="connsiteX1" fmla="*/ 207644 w 211561"/>
                          <a:gd name="connsiteY1" fmla="*/ 66603 h 122757"/>
                          <a:gd name="connsiteX2" fmla="*/ 207644 w 211561"/>
                          <a:gd name="connsiteY2" fmla="*/ 56155 h 122757"/>
                          <a:gd name="connsiteX3" fmla="*/ 118840 w 211561"/>
                          <a:gd name="connsiteY3" fmla="*/ 3918 h 122757"/>
                          <a:gd name="connsiteX4" fmla="*/ 97945 w 211561"/>
                          <a:gd name="connsiteY4" fmla="*/ 3918 h 122757"/>
                          <a:gd name="connsiteX5" fmla="*/ 3918 w 211561"/>
                          <a:gd name="connsiteY5" fmla="*/ 56155 h 122757"/>
                          <a:gd name="connsiteX6" fmla="*/ 3918 w 211561"/>
                          <a:gd name="connsiteY6" fmla="*/ 66603 h 122757"/>
                          <a:gd name="connsiteX7" fmla="*/ 92721 w 211561"/>
                          <a:gd name="connsiteY7" fmla="*/ 118840 h 122757"/>
                          <a:gd name="connsiteX8" fmla="*/ 113616 w 211561"/>
                          <a:gd name="connsiteY8" fmla="*/ 118840 h 12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61" h="122757">
                            <a:moveTo>
                              <a:pt x="113616" y="118840"/>
                            </a:moveTo>
                            <a:lnTo>
                              <a:pt x="207644" y="66603"/>
                            </a:lnTo>
                            <a:cubicBezTo>
                              <a:pt x="212868" y="61379"/>
                              <a:pt x="212868" y="56155"/>
                              <a:pt x="207644" y="56155"/>
                            </a:cubicBezTo>
                            <a:lnTo>
                              <a:pt x="118840" y="3918"/>
                            </a:lnTo>
                            <a:cubicBezTo>
                              <a:pt x="113616" y="-1306"/>
                              <a:pt x="103169" y="-1306"/>
                              <a:pt x="97945" y="3918"/>
                            </a:cubicBezTo>
                            <a:lnTo>
                              <a:pt x="3918" y="56155"/>
                            </a:lnTo>
                            <a:cubicBezTo>
                              <a:pt x="-1306" y="61379"/>
                              <a:pt x="-1306" y="66603"/>
                              <a:pt x="3918" y="66603"/>
                            </a:cubicBezTo>
                            <a:lnTo>
                              <a:pt x="92721" y="118840"/>
                            </a:lnTo>
                            <a:cubicBezTo>
                              <a:pt x="97945" y="124064"/>
                              <a:pt x="108393" y="124064"/>
                              <a:pt x="113616" y="11884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47" name="Polyline: figure 546">
                        <a:extLst>
                          <a:ext uri="{FF2B5EF4-FFF2-40B4-BE49-F238E27FC236}">
                            <a16:creationId xmlns:a16="http://schemas.microsoft.com/office/drawing/2014/main" id="{35CBA97F-4C77-4A2D-A0E5-147045658026}"/>
                          </a:ext>
                        </a:extLst>
                      </p:cNvPr>
                      <p:cNvSpPr/>
                      <p:nvPr/>
                    </p:nvSpPr>
                    <p:spPr>
                      <a:xfrm>
                        <a:off x="17076360" y="3171404"/>
                        <a:ext cx="211561" cy="122757"/>
                      </a:xfrm>
                      <a:custGeom>
                        <a:avLst/>
                        <a:gdLst>
                          <a:gd name="connsiteX0" fmla="*/ 113616 w 211561"/>
                          <a:gd name="connsiteY0" fmla="*/ 118840 h 122757"/>
                          <a:gd name="connsiteX1" fmla="*/ 207644 w 211561"/>
                          <a:gd name="connsiteY1" fmla="*/ 66603 h 122757"/>
                          <a:gd name="connsiteX2" fmla="*/ 207644 w 211561"/>
                          <a:gd name="connsiteY2" fmla="*/ 56155 h 122757"/>
                          <a:gd name="connsiteX3" fmla="*/ 118840 w 211561"/>
                          <a:gd name="connsiteY3" fmla="*/ 3918 h 122757"/>
                          <a:gd name="connsiteX4" fmla="*/ 97945 w 211561"/>
                          <a:gd name="connsiteY4" fmla="*/ 3918 h 122757"/>
                          <a:gd name="connsiteX5" fmla="*/ 3917 w 211561"/>
                          <a:gd name="connsiteY5" fmla="*/ 56155 h 122757"/>
                          <a:gd name="connsiteX6" fmla="*/ 3917 w 211561"/>
                          <a:gd name="connsiteY6" fmla="*/ 66603 h 122757"/>
                          <a:gd name="connsiteX7" fmla="*/ 92722 w 211561"/>
                          <a:gd name="connsiteY7" fmla="*/ 118840 h 122757"/>
                          <a:gd name="connsiteX8" fmla="*/ 113616 w 211561"/>
                          <a:gd name="connsiteY8" fmla="*/ 118840 h 12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61" h="122757">
                            <a:moveTo>
                              <a:pt x="113616" y="118840"/>
                            </a:moveTo>
                            <a:lnTo>
                              <a:pt x="207644" y="66603"/>
                            </a:lnTo>
                            <a:cubicBezTo>
                              <a:pt x="212867" y="61379"/>
                              <a:pt x="212867" y="56155"/>
                              <a:pt x="207644" y="56155"/>
                            </a:cubicBezTo>
                            <a:lnTo>
                              <a:pt x="118840" y="3918"/>
                            </a:lnTo>
                            <a:cubicBezTo>
                              <a:pt x="113616" y="-1306"/>
                              <a:pt x="103169" y="-1306"/>
                              <a:pt x="97945" y="3918"/>
                            </a:cubicBezTo>
                            <a:lnTo>
                              <a:pt x="3917" y="56155"/>
                            </a:lnTo>
                            <a:cubicBezTo>
                              <a:pt x="-1306" y="61379"/>
                              <a:pt x="-1306" y="66603"/>
                              <a:pt x="3917" y="66603"/>
                            </a:cubicBezTo>
                            <a:lnTo>
                              <a:pt x="92722" y="118840"/>
                            </a:lnTo>
                            <a:cubicBezTo>
                              <a:pt x="97945" y="124064"/>
                              <a:pt x="108392" y="124064"/>
                              <a:pt x="113616" y="118840"/>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sp>
                  <p:nvSpPr>
                    <p:cNvPr id="548" name="Polyline: figure 547">
                      <a:extLst>
                        <a:ext uri="{FF2B5EF4-FFF2-40B4-BE49-F238E27FC236}">
                          <a16:creationId xmlns:a16="http://schemas.microsoft.com/office/drawing/2014/main" id="{716AD7D4-DB52-4F39-B7C6-789AD85AA318}"/>
                        </a:ext>
                      </a:extLst>
                    </p:cNvPr>
                    <p:cNvSpPr/>
                    <p:nvPr/>
                  </p:nvSpPr>
                  <p:spPr>
                    <a:xfrm>
                      <a:off x="16413565" y="2238772"/>
                      <a:ext cx="2465896" cy="1025353"/>
                    </a:xfrm>
                    <a:custGeom>
                      <a:avLst/>
                      <a:gdLst>
                        <a:gd name="connsiteX0" fmla="*/ 2437560 w 2465896"/>
                        <a:gd name="connsiteY0" fmla="*/ 482084 h 1025353"/>
                        <a:gd name="connsiteX1" fmla="*/ 2437560 w 2465896"/>
                        <a:gd name="connsiteY1" fmla="*/ 482084 h 1025353"/>
                        <a:gd name="connsiteX2" fmla="*/ 2427113 w 2465896"/>
                        <a:gd name="connsiteY2" fmla="*/ 476861 h 1025353"/>
                        <a:gd name="connsiteX3" fmla="*/ 1784592 w 2465896"/>
                        <a:gd name="connsiteY3" fmla="*/ 105975 h 1025353"/>
                        <a:gd name="connsiteX4" fmla="*/ 1622656 w 2465896"/>
                        <a:gd name="connsiteY4" fmla="*/ 100752 h 1025353"/>
                        <a:gd name="connsiteX5" fmla="*/ 29416 w 2465896"/>
                        <a:gd name="connsiteY5" fmla="*/ 1025353 h 1025353"/>
                        <a:gd name="connsiteX6" fmla="*/ 29416 w 2465896"/>
                        <a:gd name="connsiteY6" fmla="*/ 941774 h 1025353"/>
                        <a:gd name="connsiteX7" fmla="*/ 1622656 w 2465896"/>
                        <a:gd name="connsiteY7" fmla="*/ 17172 h 1025353"/>
                        <a:gd name="connsiteX8" fmla="*/ 1784592 w 2465896"/>
                        <a:gd name="connsiteY8" fmla="*/ 22395 h 1025353"/>
                        <a:gd name="connsiteX9" fmla="*/ 2427113 w 2465896"/>
                        <a:gd name="connsiteY9" fmla="*/ 393281 h 1025353"/>
                        <a:gd name="connsiteX10" fmla="*/ 2437560 w 2465896"/>
                        <a:gd name="connsiteY10" fmla="*/ 482084 h 102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5896" h="1025353">
                          <a:moveTo>
                            <a:pt x="2437560" y="482084"/>
                          </a:moveTo>
                          <a:lnTo>
                            <a:pt x="2437560" y="482084"/>
                          </a:lnTo>
                          <a:cubicBezTo>
                            <a:pt x="2432336" y="482084"/>
                            <a:pt x="2427113" y="476861"/>
                            <a:pt x="2427113" y="476861"/>
                          </a:cubicBezTo>
                          <a:lnTo>
                            <a:pt x="1784592" y="105975"/>
                          </a:lnTo>
                          <a:cubicBezTo>
                            <a:pt x="1737578" y="79857"/>
                            <a:pt x="1664446" y="74633"/>
                            <a:pt x="1622656" y="100752"/>
                          </a:cubicBezTo>
                          <a:lnTo>
                            <a:pt x="29416" y="1025353"/>
                          </a:lnTo>
                          <a:cubicBezTo>
                            <a:pt x="-7150" y="999235"/>
                            <a:pt x="-12374" y="962668"/>
                            <a:pt x="29416" y="941774"/>
                          </a:cubicBezTo>
                          <a:lnTo>
                            <a:pt x="1622656" y="17172"/>
                          </a:lnTo>
                          <a:cubicBezTo>
                            <a:pt x="1664446" y="-8947"/>
                            <a:pt x="1737578" y="-3723"/>
                            <a:pt x="1784592" y="22395"/>
                          </a:cubicBezTo>
                          <a:lnTo>
                            <a:pt x="2427113" y="393281"/>
                          </a:lnTo>
                          <a:cubicBezTo>
                            <a:pt x="2474126" y="414176"/>
                            <a:pt x="2479350" y="455966"/>
                            <a:pt x="2437560" y="482084"/>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549" name="Drawing 1">
                  <a:extLst>
                    <a:ext uri="{FF2B5EF4-FFF2-40B4-BE49-F238E27FC236}">
                      <a16:creationId xmlns:a16="http://schemas.microsoft.com/office/drawing/2014/main" id="{854C3740-8608-4733-A900-11D6FC2D699C}"/>
                    </a:ext>
                  </a:extLst>
                </p:cNvPr>
                <p:cNvGrpSpPr/>
                <p:nvPr/>
              </p:nvGrpSpPr>
              <p:grpSpPr>
                <a:xfrm>
                  <a:off x="15711658" y="4129516"/>
                  <a:ext cx="1096985" cy="1112516"/>
                  <a:chOff x="15711658" y="4129516"/>
                  <a:chExt cx="1096985" cy="1112516"/>
                </a:xfrm>
                <a:solidFill>
                  <a:srgbClr val="000000"/>
                </a:solidFill>
              </p:grpSpPr>
              <p:sp>
                <p:nvSpPr>
                  <p:cNvPr id="550" name="Polyline: figure 549">
                    <a:extLst>
                      <a:ext uri="{FF2B5EF4-FFF2-40B4-BE49-F238E27FC236}">
                        <a16:creationId xmlns:a16="http://schemas.microsoft.com/office/drawing/2014/main" id="{50E5C8C3-B401-4838-8874-C4CD9FFE516E}"/>
                      </a:ext>
                    </a:extLst>
                  </p:cNvPr>
                  <p:cNvSpPr/>
                  <p:nvPr/>
                </p:nvSpPr>
                <p:spPr>
                  <a:xfrm>
                    <a:off x="15711658" y="4129516"/>
                    <a:ext cx="1096985" cy="1110931"/>
                  </a:xfrm>
                  <a:custGeom>
                    <a:avLst/>
                    <a:gdLst>
                      <a:gd name="connsiteX0" fmla="*/ 1002958 w 1096985"/>
                      <a:gd name="connsiteY0" fmla="*/ 1098735 h 1110931"/>
                      <a:gd name="connsiteX1" fmla="*/ 94027 w 1096985"/>
                      <a:gd name="connsiteY1" fmla="*/ 581585 h 1110931"/>
                      <a:gd name="connsiteX2" fmla="*/ 0 w 1096985"/>
                      <a:gd name="connsiteY2" fmla="*/ 403978 h 1110931"/>
                      <a:gd name="connsiteX3" fmla="*/ 0 w 1096985"/>
                      <a:gd name="connsiteY3" fmla="*/ 80106 h 1110931"/>
                      <a:gd name="connsiteX4" fmla="*/ 94027 w 1096985"/>
                      <a:gd name="connsiteY4" fmla="*/ 12197 h 1110931"/>
                      <a:gd name="connsiteX5" fmla="*/ 1002958 w 1096985"/>
                      <a:gd name="connsiteY5" fmla="*/ 529347 h 1110931"/>
                      <a:gd name="connsiteX6" fmla="*/ 1096985 w 1096985"/>
                      <a:gd name="connsiteY6" fmla="*/ 706954 h 1110931"/>
                      <a:gd name="connsiteX7" fmla="*/ 1096985 w 1096985"/>
                      <a:gd name="connsiteY7" fmla="*/ 1030826 h 1110931"/>
                      <a:gd name="connsiteX8" fmla="*/ 1002958 w 1096985"/>
                      <a:gd name="connsiteY8" fmla="*/ 1098735 h 111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85" h="1110931">
                        <a:moveTo>
                          <a:pt x="1002958" y="1098735"/>
                        </a:moveTo>
                        <a:lnTo>
                          <a:pt x="94027" y="581585"/>
                        </a:lnTo>
                        <a:cubicBezTo>
                          <a:pt x="41790" y="550242"/>
                          <a:pt x="0" y="471886"/>
                          <a:pt x="0" y="403978"/>
                        </a:cubicBezTo>
                        <a:lnTo>
                          <a:pt x="0" y="80106"/>
                        </a:lnTo>
                        <a:cubicBezTo>
                          <a:pt x="0" y="12197"/>
                          <a:pt x="41790" y="-19145"/>
                          <a:pt x="94027" y="12197"/>
                        </a:cubicBezTo>
                        <a:lnTo>
                          <a:pt x="1002958" y="529347"/>
                        </a:lnTo>
                        <a:cubicBezTo>
                          <a:pt x="1055195" y="560690"/>
                          <a:pt x="1096985" y="639046"/>
                          <a:pt x="1096985" y="706954"/>
                        </a:cubicBezTo>
                        <a:lnTo>
                          <a:pt x="1096985" y="1030826"/>
                        </a:lnTo>
                        <a:cubicBezTo>
                          <a:pt x="1091762" y="1098735"/>
                          <a:pt x="1055195" y="1130077"/>
                          <a:pt x="1002958" y="1098735"/>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51" name="Polyline: figure 550">
                    <a:extLst>
                      <a:ext uri="{FF2B5EF4-FFF2-40B4-BE49-F238E27FC236}">
                        <a16:creationId xmlns:a16="http://schemas.microsoft.com/office/drawing/2014/main" id="{1B42BD73-60F7-4A07-A4D4-F00BB3655E2E}"/>
                      </a:ext>
                    </a:extLst>
                  </p:cNvPr>
                  <p:cNvSpPr/>
                  <p:nvPr/>
                </p:nvSpPr>
                <p:spPr>
                  <a:xfrm>
                    <a:off x="15721115" y="4131265"/>
                    <a:ext cx="1071856" cy="1110766"/>
                  </a:xfrm>
                  <a:custGeom>
                    <a:avLst/>
                    <a:gdLst>
                      <a:gd name="connsiteX0" fmla="*/ 42780 w 1071856"/>
                      <a:gd name="connsiteY0" fmla="*/ 0 h 1110766"/>
                      <a:gd name="connsiteX1" fmla="*/ 21885 w 1071856"/>
                      <a:gd name="connsiteY1" fmla="*/ 67909 h 1110766"/>
                      <a:gd name="connsiteX2" fmla="*/ 21885 w 1071856"/>
                      <a:gd name="connsiteY2" fmla="*/ 391780 h 1110766"/>
                      <a:gd name="connsiteX3" fmla="*/ 115913 w 1071856"/>
                      <a:gd name="connsiteY3" fmla="*/ 569388 h 1110766"/>
                      <a:gd name="connsiteX4" fmla="*/ 1024843 w 1071856"/>
                      <a:gd name="connsiteY4" fmla="*/ 1086538 h 1110766"/>
                      <a:gd name="connsiteX5" fmla="*/ 1071856 w 1071856"/>
                      <a:gd name="connsiteY5" fmla="*/ 1096985 h 1110766"/>
                      <a:gd name="connsiteX6" fmla="*/ 1003948 w 1071856"/>
                      <a:gd name="connsiteY6" fmla="*/ 1096985 h 1110766"/>
                      <a:gd name="connsiteX7" fmla="*/ 95017 w 1071856"/>
                      <a:gd name="connsiteY7" fmla="*/ 579835 h 1110766"/>
                      <a:gd name="connsiteX8" fmla="*/ 990 w 1071856"/>
                      <a:gd name="connsiteY8" fmla="*/ 402228 h 1110766"/>
                      <a:gd name="connsiteX9" fmla="*/ 990 w 1071856"/>
                      <a:gd name="connsiteY9" fmla="*/ 78356 h 1110766"/>
                      <a:gd name="connsiteX10" fmla="*/ 42780 w 1071856"/>
                      <a:gd name="connsiteY10" fmla="*/ 0 h 11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1856" h="1110766">
                        <a:moveTo>
                          <a:pt x="42780" y="0"/>
                        </a:moveTo>
                        <a:cubicBezTo>
                          <a:pt x="27108" y="15671"/>
                          <a:pt x="21885" y="36566"/>
                          <a:pt x="21885" y="67909"/>
                        </a:cubicBezTo>
                        <a:lnTo>
                          <a:pt x="21885" y="391780"/>
                        </a:lnTo>
                        <a:cubicBezTo>
                          <a:pt x="21885" y="459689"/>
                          <a:pt x="63675" y="538045"/>
                          <a:pt x="115913" y="569388"/>
                        </a:cubicBezTo>
                        <a:lnTo>
                          <a:pt x="1024843" y="1086538"/>
                        </a:lnTo>
                        <a:cubicBezTo>
                          <a:pt x="1040514" y="1096985"/>
                          <a:pt x="1056186" y="1096985"/>
                          <a:pt x="1071856" y="1096985"/>
                        </a:cubicBezTo>
                        <a:cubicBezTo>
                          <a:pt x="1056186" y="1112657"/>
                          <a:pt x="1030067" y="1117880"/>
                          <a:pt x="1003948" y="1096985"/>
                        </a:cubicBezTo>
                        <a:lnTo>
                          <a:pt x="95017" y="579835"/>
                        </a:lnTo>
                        <a:cubicBezTo>
                          <a:pt x="42780" y="548493"/>
                          <a:pt x="990" y="470136"/>
                          <a:pt x="990" y="402228"/>
                        </a:cubicBezTo>
                        <a:lnTo>
                          <a:pt x="990" y="78356"/>
                        </a:lnTo>
                        <a:cubicBezTo>
                          <a:pt x="-4234" y="31342"/>
                          <a:pt x="11438" y="5224"/>
                          <a:pt x="42780" y="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552" name="Drawing 1">
                    <a:extLst>
                      <a:ext uri="{FF2B5EF4-FFF2-40B4-BE49-F238E27FC236}">
                        <a16:creationId xmlns:a16="http://schemas.microsoft.com/office/drawing/2014/main" id="{854C3740-8608-4733-A900-11D6FC2D699C}"/>
                      </a:ext>
                    </a:extLst>
                  </p:cNvPr>
                  <p:cNvGrpSpPr/>
                  <p:nvPr/>
                </p:nvGrpSpPr>
                <p:grpSpPr>
                  <a:xfrm>
                    <a:off x="16056425" y="4526311"/>
                    <a:ext cx="407451" cy="353908"/>
                    <a:chOff x="16056425" y="4526311"/>
                    <a:chExt cx="407451" cy="353908"/>
                  </a:xfrm>
                  <a:solidFill>
                    <a:srgbClr val="000000"/>
                  </a:solidFill>
                </p:grpSpPr>
                <p:sp>
                  <p:nvSpPr>
                    <p:cNvPr id="553" name="Polyline: figure 552">
                      <a:extLst>
                        <a:ext uri="{FF2B5EF4-FFF2-40B4-BE49-F238E27FC236}">
                          <a16:creationId xmlns:a16="http://schemas.microsoft.com/office/drawing/2014/main" id="{7F4ADA94-922C-4F95-AC66-1E77BA1E93DB}"/>
                        </a:ext>
                      </a:extLst>
                    </p:cNvPr>
                    <p:cNvSpPr/>
                    <p:nvPr/>
                  </p:nvSpPr>
                  <p:spPr>
                    <a:xfrm>
                      <a:off x="16338506" y="4688247"/>
                      <a:ext cx="125370" cy="191972"/>
                    </a:xfrm>
                    <a:custGeom>
                      <a:avLst/>
                      <a:gdLst>
                        <a:gd name="connsiteX0" fmla="*/ 104475 w 125370"/>
                        <a:gd name="connsiteY0" fmla="*/ 190014 h 191972"/>
                        <a:gd name="connsiteX1" fmla="*/ 20895 w 125370"/>
                        <a:gd name="connsiteY1" fmla="*/ 143000 h 191972"/>
                        <a:gd name="connsiteX2" fmla="*/ 0 w 125370"/>
                        <a:gd name="connsiteY2" fmla="*/ 106434 h 191972"/>
                        <a:gd name="connsiteX3" fmla="*/ 0 w 125370"/>
                        <a:gd name="connsiteY3" fmla="*/ 17630 h 191972"/>
                        <a:gd name="connsiteX4" fmla="*/ 20895 w 125370"/>
                        <a:gd name="connsiteY4" fmla="*/ 1959 h 191972"/>
                        <a:gd name="connsiteX5" fmla="*/ 104475 w 125370"/>
                        <a:gd name="connsiteY5" fmla="*/ 48972 h 191972"/>
                        <a:gd name="connsiteX6" fmla="*/ 125370 w 125370"/>
                        <a:gd name="connsiteY6" fmla="*/ 85539 h 191972"/>
                        <a:gd name="connsiteX7" fmla="*/ 125370 w 125370"/>
                        <a:gd name="connsiteY7" fmla="*/ 174342 h 191972"/>
                        <a:gd name="connsiteX8" fmla="*/ 104475 w 125370"/>
                        <a:gd name="connsiteY8" fmla="*/ 190014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70" h="191972">
                          <a:moveTo>
                            <a:pt x="104475" y="190014"/>
                          </a:moveTo>
                          <a:lnTo>
                            <a:pt x="20895" y="143000"/>
                          </a:lnTo>
                          <a:cubicBezTo>
                            <a:pt x="10447" y="137776"/>
                            <a:pt x="0" y="116881"/>
                            <a:pt x="0" y="106434"/>
                          </a:cubicBezTo>
                          <a:lnTo>
                            <a:pt x="0" y="17630"/>
                          </a:lnTo>
                          <a:cubicBezTo>
                            <a:pt x="0" y="1959"/>
                            <a:pt x="10447" y="-3265"/>
                            <a:pt x="20895" y="1959"/>
                          </a:cubicBezTo>
                          <a:lnTo>
                            <a:pt x="104475" y="48972"/>
                          </a:lnTo>
                          <a:cubicBezTo>
                            <a:pt x="114922" y="54196"/>
                            <a:pt x="125370" y="75091"/>
                            <a:pt x="125370" y="85539"/>
                          </a:cubicBezTo>
                          <a:lnTo>
                            <a:pt x="125370" y="174342"/>
                          </a:lnTo>
                          <a:cubicBezTo>
                            <a:pt x="120146" y="190014"/>
                            <a:pt x="114922" y="195237"/>
                            <a:pt x="104475" y="190014"/>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54" name="Polyline: figure 553">
                      <a:extLst>
                        <a:ext uri="{FF2B5EF4-FFF2-40B4-BE49-F238E27FC236}">
                          <a16:creationId xmlns:a16="http://schemas.microsoft.com/office/drawing/2014/main" id="{59F89F3E-F3E0-4811-9778-0FBB7706D3FF}"/>
                        </a:ext>
                      </a:extLst>
                    </p:cNvPr>
                    <p:cNvSpPr/>
                    <p:nvPr/>
                  </p:nvSpPr>
                  <p:spPr>
                    <a:xfrm>
                      <a:off x="16056425" y="4526311"/>
                      <a:ext cx="125369" cy="191972"/>
                    </a:xfrm>
                    <a:custGeom>
                      <a:avLst/>
                      <a:gdLst>
                        <a:gd name="connsiteX0" fmla="*/ 104475 w 125369"/>
                        <a:gd name="connsiteY0" fmla="*/ 190014 h 191972"/>
                        <a:gd name="connsiteX1" fmla="*/ 20895 w 125369"/>
                        <a:gd name="connsiteY1" fmla="*/ 143000 h 191972"/>
                        <a:gd name="connsiteX2" fmla="*/ 0 w 125369"/>
                        <a:gd name="connsiteY2" fmla="*/ 106434 h 191972"/>
                        <a:gd name="connsiteX3" fmla="*/ 0 w 125369"/>
                        <a:gd name="connsiteY3" fmla="*/ 17630 h 191972"/>
                        <a:gd name="connsiteX4" fmla="*/ 20895 w 125369"/>
                        <a:gd name="connsiteY4" fmla="*/ 1959 h 191972"/>
                        <a:gd name="connsiteX5" fmla="*/ 104475 w 125369"/>
                        <a:gd name="connsiteY5" fmla="*/ 48973 h 191972"/>
                        <a:gd name="connsiteX6" fmla="*/ 125369 w 125369"/>
                        <a:gd name="connsiteY6" fmla="*/ 85539 h 191972"/>
                        <a:gd name="connsiteX7" fmla="*/ 125369 w 125369"/>
                        <a:gd name="connsiteY7" fmla="*/ 174342 h 191972"/>
                        <a:gd name="connsiteX8" fmla="*/ 104475 w 125369"/>
                        <a:gd name="connsiteY8" fmla="*/ 190014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1972">
                          <a:moveTo>
                            <a:pt x="104475" y="190014"/>
                          </a:moveTo>
                          <a:lnTo>
                            <a:pt x="20895" y="143000"/>
                          </a:lnTo>
                          <a:cubicBezTo>
                            <a:pt x="10447" y="137776"/>
                            <a:pt x="0" y="116881"/>
                            <a:pt x="0" y="106434"/>
                          </a:cubicBezTo>
                          <a:lnTo>
                            <a:pt x="0" y="17630"/>
                          </a:lnTo>
                          <a:cubicBezTo>
                            <a:pt x="0" y="1959"/>
                            <a:pt x="10447" y="-3265"/>
                            <a:pt x="20895" y="1959"/>
                          </a:cubicBezTo>
                          <a:lnTo>
                            <a:pt x="104475" y="48973"/>
                          </a:lnTo>
                          <a:cubicBezTo>
                            <a:pt x="114922" y="54196"/>
                            <a:pt x="125369" y="75091"/>
                            <a:pt x="125369" y="85539"/>
                          </a:cubicBezTo>
                          <a:lnTo>
                            <a:pt x="125369" y="174342"/>
                          </a:lnTo>
                          <a:cubicBezTo>
                            <a:pt x="125369" y="190014"/>
                            <a:pt x="114922" y="195237"/>
                            <a:pt x="104475" y="190014"/>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555" name="Drawing 1">
                  <a:extLst>
                    <a:ext uri="{FF2B5EF4-FFF2-40B4-BE49-F238E27FC236}">
                      <a16:creationId xmlns:a16="http://schemas.microsoft.com/office/drawing/2014/main" id="{854C3740-8608-4733-A900-11D6FC2D699C}"/>
                    </a:ext>
                  </a:extLst>
                </p:cNvPr>
                <p:cNvGrpSpPr/>
                <p:nvPr/>
              </p:nvGrpSpPr>
              <p:grpSpPr>
                <a:xfrm>
                  <a:off x="15711658" y="6469751"/>
                  <a:ext cx="1096985" cy="1112516"/>
                  <a:chOff x="15711658" y="6469751"/>
                  <a:chExt cx="1096985" cy="1112516"/>
                </a:xfrm>
                <a:solidFill>
                  <a:srgbClr val="000000"/>
                </a:solidFill>
              </p:grpSpPr>
              <p:sp>
                <p:nvSpPr>
                  <p:cNvPr id="556" name="Polyline: figure 555">
                    <a:extLst>
                      <a:ext uri="{FF2B5EF4-FFF2-40B4-BE49-F238E27FC236}">
                        <a16:creationId xmlns:a16="http://schemas.microsoft.com/office/drawing/2014/main" id="{1E0D0B95-ABFC-4267-9051-8CAED7BED273}"/>
                      </a:ext>
                    </a:extLst>
                  </p:cNvPr>
                  <p:cNvSpPr/>
                  <p:nvPr/>
                </p:nvSpPr>
                <p:spPr>
                  <a:xfrm>
                    <a:off x="15711658" y="6469751"/>
                    <a:ext cx="1096985" cy="1110931"/>
                  </a:xfrm>
                  <a:custGeom>
                    <a:avLst/>
                    <a:gdLst>
                      <a:gd name="connsiteX0" fmla="*/ 1002958 w 1096985"/>
                      <a:gd name="connsiteY0" fmla="*/ 1098735 h 1110931"/>
                      <a:gd name="connsiteX1" fmla="*/ 94027 w 1096985"/>
                      <a:gd name="connsiteY1" fmla="*/ 581585 h 1110931"/>
                      <a:gd name="connsiteX2" fmla="*/ 0 w 1096985"/>
                      <a:gd name="connsiteY2" fmla="*/ 403978 h 1110931"/>
                      <a:gd name="connsiteX3" fmla="*/ 0 w 1096985"/>
                      <a:gd name="connsiteY3" fmla="*/ 80106 h 1110931"/>
                      <a:gd name="connsiteX4" fmla="*/ 94027 w 1096985"/>
                      <a:gd name="connsiteY4" fmla="*/ 12197 h 1110931"/>
                      <a:gd name="connsiteX5" fmla="*/ 1002958 w 1096985"/>
                      <a:gd name="connsiteY5" fmla="*/ 529347 h 1110931"/>
                      <a:gd name="connsiteX6" fmla="*/ 1096985 w 1096985"/>
                      <a:gd name="connsiteY6" fmla="*/ 706954 h 1110931"/>
                      <a:gd name="connsiteX7" fmla="*/ 1096985 w 1096985"/>
                      <a:gd name="connsiteY7" fmla="*/ 1030827 h 1110931"/>
                      <a:gd name="connsiteX8" fmla="*/ 1002958 w 1096985"/>
                      <a:gd name="connsiteY8" fmla="*/ 1098735 h 111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85" h="1110931">
                        <a:moveTo>
                          <a:pt x="1002958" y="1098735"/>
                        </a:moveTo>
                        <a:lnTo>
                          <a:pt x="94027" y="581585"/>
                        </a:lnTo>
                        <a:cubicBezTo>
                          <a:pt x="41790" y="550242"/>
                          <a:pt x="0" y="471886"/>
                          <a:pt x="0" y="403978"/>
                        </a:cubicBezTo>
                        <a:lnTo>
                          <a:pt x="0" y="80106"/>
                        </a:lnTo>
                        <a:cubicBezTo>
                          <a:pt x="0" y="12197"/>
                          <a:pt x="41790" y="-19145"/>
                          <a:pt x="94027" y="12197"/>
                        </a:cubicBezTo>
                        <a:lnTo>
                          <a:pt x="1002958" y="529347"/>
                        </a:lnTo>
                        <a:cubicBezTo>
                          <a:pt x="1055195" y="560690"/>
                          <a:pt x="1096985" y="639046"/>
                          <a:pt x="1096985" y="706954"/>
                        </a:cubicBezTo>
                        <a:lnTo>
                          <a:pt x="1096985" y="1030827"/>
                        </a:lnTo>
                        <a:cubicBezTo>
                          <a:pt x="1091762" y="1098735"/>
                          <a:pt x="1055195" y="1130077"/>
                          <a:pt x="1002958" y="1098735"/>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57" name="Polyline: figure 556">
                    <a:extLst>
                      <a:ext uri="{FF2B5EF4-FFF2-40B4-BE49-F238E27FC236}">
                        <a16:creationId xmlns:a16="http://schemas.microsoft.com/office/drawing/2014/main" id="{450DDFEF-860A-4817-BC44-4B53BC222F32}"/>
                      </a:ext>
                    </a:extLst>
                  </p:cNvPr>
                  <p:cNvSpPr/>
                  <p:nvPr/>
                </p:nvSpPr>
                <p:spPr>
                  <a:xfrm>
                    <a:off x="15721115" y="6471500"/>
                    <a:ext cx="1071856" cy="1110766"/>
                  </a:xfrm>
                  <a:custGeom>
                    <a:avLst/>
                    <a:gdLst>
                      <a:gd name="connsiteX0" fmla="*/ 42780 w 1071856"/>
                      <a:gd name="connsiteY0" fmla="*/ 0 h 1110766"/>
                      <a:gd name="connsiteX1" fmla="*/ 21885 w 1071856"/>
                      <a:gd name="connsiteY1" fmla="*/ 67908 h 1110766"/>
                      <a:gd name="connsiteX2" fmla="*/ 21885 w 1071856"/>
                      <a:gd name="connsiteY2" fmla="*/ 391780 h 1110766"/>
                      <a:gd name="connsiteX3" fmla="*/ 115913 w 1071856"/>
                      <a:gd name="connsiteY3" fmla="*/ 569388 h 1110766"/>
                      <a:gd name="connsiteX4" fmla="*/ 1024843 w 1071856"/>
                      <a:gd name="connsiteY4" fmla="*/ 1086537 h 1110766"/>
                      <a:gd name="connsiteX5" fmla="*/ 1071856 w 1071856"/>
                      <a:gd name="connsiteY5" fmla="*/ 1096985 h 1110766"/>
                      <a:gd name="connsiteX6" fmla="*/ 1003948 w 1071856"/>
                      <a:gd name="connsiteY6" fmla="*/ 1096985 h 1110766"/>
                      <a:gd name="connsiteX7" fmla="*/ 95017 w 1071856"/>
                      <a:gd name="connsiteY7" fmla="*/ 579835 h 1110766"/>
                      <a:gd name="connsiteX8" fmla="*/ 990 w 1071856"/>
                      <a:gd name="connsiteY8" fmla="*/ 402228 h 1110766"/>
                      <a:gd name="connsiteX9" fmla="*/ 990 w 1071856"/>
                      <a:gd name="connsiteY9" fmla="*/ 78356 h 1110766"/>
                      <a:gd name="connsiteX10" fmla="*/ 42780 w 1071856"/>
                      <a:gd name="connsiteY10" fmla="*/ 0 h 11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1856" h="1110766">
                        <a:moveTo>
                          <a:pt x="42780" y="0"/>
                        </a:moveTo>
                        <a:cubicBezTo>
                          <a:pt x="27108" y="15671"/>
                          <a:pt x="21885" y="36566"/>
                          <a:pt x="21885" y="67908"/>
                        </a:cubicBezTo>
                        <a:lnTo>
                          <a:pt x="21885" y="391780"/>
                        </a:lnTo>
                        <a:cubicBezTo>
                          <a:pt x="21885" y="459689"/>
                          <a:pt x="63675" y="538045"/>
                          <a:pt x="115913" y="569388"/>
                        </a:cubicBezTo>
                        <a:lnTo>
                          <a:pt x="1024843" y="1086537"/>
                        </a:lnTo>
                        <a:cubicBezTo>
                          <a:pt x="1040514" y="1096985"/>
                          <a:pt x="1056186" y="1096985"/>
                          <a:pt x="1071856" y="1096985"/>
                        </a:cubicBezTo>
                        <a:cubicBezTo>
                          <a:pt x="1056186" y="1112656"/>
                          <a:pt x="1030067" y="1117880"/>
                          <a:pt x="1003948" y="1096985"/>
                        </a:cubicBezTo>
                        <a:lnTo>
                          <a:pt x="95017" y="579835"/>
                        </a:lnTo>
                        <a:cubicBezTo>
                          <a:pt x="42780" y="548492"/>
                          <a:pt x="990" y="470136"/>
                          <a:pt x="990" y="402228"/>
                        </a:cubicBezTo>
                        <a:lnTo>
                          <a:pt x="990" y="78356"/>
                        </a:lnTo>
                        <a:cubicBezTo>
                          <a:pt x="-4234" y="31342"/>
                          <a:pt x="11438" y="5224"/>
                          <a:pt x="42780" y="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558" name="Drawing 1">
                    <a:extLst>
                      <a:ext uri="{FF2B5EF4-FFF2-40B4-BE49-F238E27FC236}">
                        <a16:creationId xmlns:a16="http://schemas.microsoft.com/office/drawing/2014/main" id="{854C3740-8608-4733-A900-11D6FC2D699C}"/>
                      </a:ext>
                    </a:extLst>
                  </p:cNvPr>
                  <p:cNvGrpSpPr/>
                  <p:nvPr/>
                </p:nvGrpSpPr>
                <p:grpSpPr>
                  <a:xfrm>
                    <a:off x="16056425" y="6866545"/>
                    <a:ext cx="407451" cy="353908"/>
                    <a:chOff x="16056425" y="6866545"/>
                    <a:chExt cx="407451" cy="353908"/>
                  </a:xfrm>
                  <a:solidFill>
                    <a:srgbClr val="000000"/>
                  </a:solidFill>
                </p:grpSpPr>
                <p:sp>
                  <p:nvSpPr>
                    <p:cNvPr id="559" name="Polyline: figure 558">
                      <a:extLst>
                        <a:ext uri="{FF2B5EF4-FFF2-40B4-BE49-F238E27FC236}">
                          <a16:creationId xmlns:a16="http://schemas.microsoft.com/office/drawing/2014/main" id="{DCC7ECE0-D518-49DD-8B33-317D6954F831}"/>
                        </a:ext>
                      </a:extLst>
                    </p:cNvPr>
                    <p:cNvSpPr/>
                    <p:nvPr/>
                  </p:nvSpPr>
                  <p:spPr>
                    <a:xfrm>
                      <a:off x="16338506" y="7028482"/>
                      <a:ext cx="125370" cy="191972"/>
                    </a:xfrm>
                    <a:custGeom>
                      <a:avLst/>
                      <a:gdLst>
                        <a:gd name="connsiteX0" fmla="*/ 104475 w 125370"/>
                        <a:gd name="connsiteY0" fmla="*/ 190013 h 191972"/>
                        <a:gd name="connsiteX1" fmla="*/ 20895 w 125370"/>
                        <a:gd name="connsiteY1" fmla="*/ 143000 h 191972"/>
                        <a:gd name="connsiteX2" fmla="*/ 0 w 125370"/>
                        <a:gd name="connsiteY2" fmla="*/ 106434 h 191972"/>
                        <a:gd name="connsiteX3" fmla="*/ 0 w 125370"/>
                        <a:gd name="connsiteY3" fmla="*/ 17630 h 191972"/>
                        <a:gd name="connsiteX4" fmla="*/ 20895 w 125370"/>
                        <a:gd name="connsiteY4" fmla="*/ 1959 h 191972"/>
                        <a:gd name="connsiteX5" fmla="*/ 104475 w 125370"/>
                        <a:gd name="connsiteY5" fmla="*/ 48972 h 191972"/>
                        <a:gd name="connsiteX6" fmla="*/ 125370 w 125370"/>
                        <a:gd name="connsiteY6" fmla="*/ 85538 h 191972"/>
                        <a:gd name="connsiteX7" fmla="*/ 125370 w 125370"/>
                        <a:gd name="connsiteY7" fmla="*/ 174342 h 191972"/>
                        <a:gd name="connsiteX8" fmla="*/ 104475 w 125370"/>
                        <a:gd name="connsiteY8" fmla="*/ 190013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70" h="191972">
                          <a:moveTo>
                            <a:pt x="104475" y="190013"/>
                          </a:moveTo>
                          <a:lnTo>
                            <a:pt x="20895" y="143000"/>
                          </a:lnTo>
                          <a:cubicBezTo>
                            <a:pt x="10447" y="137776"/>
                            <a:pt x="0" y="116881"/>
                            <a:pt x="0" y="106434"/>
                          </a:cubicBezTo>
                          <a:lnTo>
                            <a:pt x="0" y="17630"/>
                          </a:lnTo>
                          <a:cubicBezTo>
                            <a:pt x="0" y="1959"/>
                            <a:pt x="10447" y="-3265"/>
                            <a:pt x="20895" y="1959"/>
                          </a:cubicBezTo>
                          <a:lnTo>
                            <a:pt x="104475" y="48972"/>
                          </a:lnTo>
                          <a:cubicBezTo>
                            <a:pt x="114922" y="54196"/>
                            <a:pt x="125370" y="75091"/>
                            <a:pt x="125370" y="85538"/>
                          </a:cubicBezTo>
                          <a:lnTo>
                            <a:pt x="125370" y="174342"/>
                          </a:lnTo>
                          <a:cubicBezTo>
                            <a:pt x="120146" y="190013"/>
                            <a:pt x="114922" y="195237"/>
                            <a:pt x="104475" y="19001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60" name="Polyline: figure 559">
                      <a:extLst>
                        <a:ext uri="{FF2B5EF4-FFF2-40B4-BE49-F238E27FC236}">
                          <a16:creationId xmlns:a16="http://schemas.microsoft.com/office/drawing/2014/main" id="{3B632ABC-01B5-4D1A-9609-C767BBDD9908}"/>
                        </a:ext>
                      </a:extLst>
                    </p:cNvPr>
                    <p:cNvSpPr/>
                    <p:nvPr/>
                  </p:nvSpPr>
                  <p:spPr>
                    <a:xfrm>
                      <a:off x="16056425" y="6866545"/>
                      <a:ext cx="125369" cy="194219"/>
                    </a:xfrm>
                    <a:custGeom>
                      <a:avLst/>
                      <a:gdLst>
                        <a:gd name="connsiteX0" fmla="*/ 104475 w 125369"/>
                        <a:gd name="connsiteY0" fmla="*/ 190014 h 194219"/>
                        <a:gd name="connsiteX1" fmla="*/ 20895 w 125369"/>
                        <a:gd name="connsiteY1" fmla="*/ 143000 h 194219"/>
                        <a:gd name="connsiteX2" fmla="*/ 0 w 125369"/>
                        <a:gd name="connsiteY2" fmla="*/ 106434 h 194219"/>
                        <a:gd name="connsiteX3" fmla="*/ 0 w 125369"/>
                        <a:gd name="connsiteY3" fmla="*/ 17630 h 194219"/>
                        <a:gd name="connsiteX4" fmla="*/ 20895 w 125369"/>
                        <a:gd name="connsiteY4" fmla="*/ 1959 h 194219"/>
                        <a:gd name="connsiteX5" fmla="*/ 104475 w 125369"/>
                        <a:gd name="connsiteY5" fmla="*/ 48972 h 194219"/>
                        <a:gd name="connsiteX6" fmla="*/ 125369 w 125369"/>
                        <a:gd name="connsiteY6" fmla="*/ 85539 h 194219"/>
                        <a:gd name="connsiteX7" fmla="*/ 125369 w 125369"/>
                        <a:gd name="connsiteY7" fmla="*/ 174343 h 194219"/>
                        <a:gd name="connsiteX8" fmla="*/ 104475 w 125369"/>
                        <a:gd name="connsiteY8" fmla="*/ 190014 h 19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4219">
                          <a:moveTo>
                            <a:pt x="104475" y="190014"/>
                          </a:moveTo>
                          <a:lnTo>
                            <a:pt x="20895" y="143000"/>
                          </a:lnTo>
                          <a:cubicBezTo>
                            <a:pt x="10447" y="137777"/>
                            <a:pt x="0" y="116881"/>
                            <a:pt x="0" y="106434"/>
                          </a:cubicBezTo>
                          <a:lnTo>
                            <a:pt x="0" y="17630"/>
                          </a:lnTo>
                          <a:cubicBezTo>
                            <a:pt x="0" y="1959"/>
                            <a:pt x="10447" y="-3265"/>
                            <a:pt x="20895" y="1959"/>
                          </a:cubicBezTo>
                          <a:lnTo>
                            <a:pt x="104475" y="48972"/>
                          </a:lnTo>
                          <a:cubicBezTo>
                            <a:pt x="114922" y="54196"/>
                            <a:pt x="125369" y="75091"/>
                            <a:pt x="125369" y="85539"/>
                          </a:cubicBezTo>
                          <a:lnTo>
                            <a:pt x="125369" y="174343"/>
                          </a:lnTo>
                          <a:cubicBezTo>
                            <a:pt x="125369" y="190014"/>
                            <a:pt x="114922" y="200461"/>
                            <a:pt x="104475" y="190014"/>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561" name="Drawing 1">
                  <a:extLst>
                    <a:ext uri="{FF2B5EF4-FFF2-40B4-BE49-F238E27FC236}">
                      <a16:creationId xmlns:a16="http://schemas.microsoft.com/office/drawing/2014/main" id="{854C3740-8608-4733-A900-11D6FC2D699C}"/>
                    </a:ext>
                  </a:extLst>
                </p:cNvPr>
                <p:cNvGrpSpPr/>
                <p:nvPr/>
              </p:nvGrpSpPr>
              <p:grpSpPr>
                <a:xfrm>
                  <a:off x="15711658" y="7641618"/>
                  <a:ext cx="1096985" cy="1111445"/>
                  <a:chOff x="15711658" y="7641618"/>
                  <a:chExt cx="1096985" cy="1111445"/>
                </a:xfrm>
                <a:solidFill>
                  <a:srgbClr val="000000"/>
                </a:solidFill>
              </p:grpSpPr>
              <p:sp>
                <p:nvSpPr>
                  <p:cNvPr id="562" name="Polyline: figure 561">
                    <a:extLst>
                      <a:ext uri="{FF2B5EF4-FFF2-40B4-BE49-F238E27FC236}">
                        <a16:creationId xmlns:a16="http://schemas.microsoft.com/office/drawing/2014/main" id="{EBB21CD8-0CDD-441A-8301-FC502FE9F153}"/>
                      </a:ext>
                    </a:extLst>
                  </p:cNvPr>
                  <p:cNvSpPr/>
                  <p:nvPr/>
                </p:nvSpPr>
                <p:spPr>
                  <a:xfrm>
                    <a:off x="15711658" y="7645092"/>
                    <a:ext cx="1096985" cy="1107971"/>
                  </a:xfrm>
                  <a:custGeom>
                    <a:avLst/>
                    <a:gdLst>
                      <a:gd name="connsiteX0" fmla="*/ 1002958 w 1096985"/>
                      <a:gd name="connsiteY0" fmla="*/ 1098734 h 1107971"/>
                      <a:gd name="connsiteX1" fmla="*/ 94027 w 1096985"/>
                      <a:gd name="connsiteY1" fmla="*/ 581585 h 1107971"/>
                      <a:gd name="connsiteX2" fmla="*/ 0 w 1096985"/>
                      <a:gd name="connsiteY2" fmla="*/ 403978 h 1107971"/>
                      <a:gd name="connsiteX3" fmla="*/ 0 w 1096985"/>
                      <a:gd name="connsiteY3" fmla="*/ 80105 h 1107971"/>
                      <a:gd name="connsiteX4" fmla="*/ 94027 w 1096985"/>
                      <a:gd name="connsiteY4" fmla="*/ 12197 h 1107971"/>
                      <a:gd name="connsiteX5" fmla="*/ 1002958 w 1096985"/>
                      <a:gd name="connsiteY5" fmla="*/ 529347 h 1107971"/>
                      <a:gd name="connsiteX6" fmla="*/ 1096985 w 1096985"/>
                      <a:gd name="connsiteY6" fmla="*/ 706954 h 1107971"/>
                      <a:gd name="connsiteX7" fmla="*/ 1096985 w 1096985"/>
                      <a:gd name="connsiteY7" fmla="*/ 1030826 h 1107971"/>
                      <a:gd name="connsiteX8" fmla="*/ 1002958 w 1096985"/>
                      <a:gd name="connsiteY8" fmla="*/ 1098734 h 11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85" h="1107971">
                        <a:moveTo>
                          <a:pt x="1002958" y="1098734"/>
                        </a:moveTo>
                        <a:lnTo>
                          <a:pt x="94027" y="581585"/>
                        </a:lnTo>
                        <a:cubicBezTo>
                          <a:pt x="41790" y="550242"/>
                          <a:pt x="0" y="471886"/>
                          <a:pt x="0" y="403978"/>
                        </a:cubicBezTo>
                        <a:lnTo>
                          <a:pt x="0" y="80105"/>
                        </a:lnTo>
                        <a:cubicBezTo>
                          <a:pt x="0" y="12197"/>
                          <a:pt x="41790" y="-19145"/>
                          <a:pt x="94027" y="12197"/>
                        </a:cubicBezTo>
                        <a:lnTo>
                          <a:pt x="1002958" y="529347"/>
                        </a:lnTo>
                        <a:cubicBezTo>
                          <a:pt x="1055195" y="560690"/>
                          <a:pt x="1096985" y="639046"/>
                          <a:pt x="1096985" y="706954"/>
                        </a:cubicBezTo>
                        <a:lnTo>
                          <a:pt x="1096985" y="1030826"/>
                        </a:lnTo>
                        <a:cubicBezTo>
                          <a:pt x="1091762" y="1093511"/>
                          <a:pt x="1055195" y="1124853"/>
                          <a:pt x="1002958" y="1098734"/>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63" name="Polyline: figure 562">
                    <a:extLst>
                      <a:ext uri="{FF2B5EF4-FFF2-40B4-BE49-F238E27FC236}">
                        <a16:creationId xmlns:a16="http://schemas.microsoft.com/office/drawing/2014/main" id="{DCA0F2FB-52C3-4F93-8B09-338AE87421F2}"/>
                      </a:ext>
                    </a:extLst>
                  </p:cNvPr>
                  <p:cNvSpPr/>
                  <p:nvPr/>
                </p:nvSpPr>
                <p:spPr>
                  <a:xfrm>
                    <a:off x="15721115" y="7641618"/>
                    <a:ext cx="1071856" cy="1110766"/>
                  </a:xfrm>
                  <a:custGeom>
                    <a:avLst/>
                    <a:gdLst>
                      <a:gd name="connsiteX0" fmla="*/ 42780 w 1071856"/>
                      <a:gd name="connsiteY0" fmla="*/ 0 h 1110766"/>
                      <a:gd name="connsiteX1" fmla="*/ 21885 w 1071856"/>
                      <a:gd name="connsiteY1" fmla="*/ 67909 h 1110766"/>
                      <a:gd name="connsiteX2" fmla="*/ 21885 w 1071856"/>
                      <a:gd name="connsiteY2" fmla="*/ 391780 h 1110766"/>
                      <a:gd name="connsiteX3" fmla="*/ 115913 w 1071856"/>
                      <a:gd name="connsiteY3" fmla="*/ 569387 h 1110766"/>
                      <a:gd name="connsiteX4" fmla="*/ 1024843 w 1071856"/>
                      <a:gd name="connsiteY4" fmla="*/ 1086538 h 1110766"/>
                      <a:gd name="connsiteX5" fmla="*/ 1071856 w 1071856"/>
                      <a:gd name="connsiteY5" fmla="*/ 1096985 h 1110766"/>
                      <a:gd name="connsiteX6" fmla="*/ 1003948 w 1071856"/>
                      <a:gd name="connsiteY6" fmla="*/ 1096985 h 1110766"/>
                      <a:gd name="connsiteX7" fmla="*/ 95017 w 1071856"/>
                      <a:gd name="connsiteY7" fmla="*/ 579835 h 1110766"/>
                      <a:gd name="connsiteX8" fmla="*/ 990 w 1071856"/>
                      <a:gd name="connsiteY8" fmla="*/ 402228 h 1110766"/>
                      <a:gd name="connsiteX9" fmla="*/ 990 w 1071856"/>
                      <a:gd name="connsiteY9" fmla="*/ 78356 h 1110766"/>
                      <a:gd name="connsiteX10" fmla="*/ 42780 w 1071856"/>
                      <a:gd name="connsiteY10" fmla="*/ 0 h 11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1856" h="1110766">
                        <a:moveTo>
                          <a:pt x="42780" y="0"/>
                        </a:moveTo>
                        <a:cubicBezTo>
                          <a:pt x="27108" y="15671"/>
                          <a:pt x="21885" y="36566"/>
                          <a:pt x="21885" y="67909"/>
                        </a:cubicBezTo>
                        <a:lnTo>
                          <a:pt x="21885" y="391780"/>
                        </a:lnTo>
                        <a:cubicBezTo>
                          <a:pt x="21885" y="459689"/>
                          <a:pt x="63675" y="538045"/>
                          <a:pt x="115913" y="569387"/>
                        </a:cubicBezTo>
                        <a:lnTo>
                          <a:pt x="1024843" y="1086538"/>
                        </a:lnTo>
                        <a:cubicBezTo>
                          <a:pt x="1040514" y="1096985"/>
                          <a:pt x="1056186" y="1096985"/>
                          <a:pt x="1071856" y="1096985"/>
                        </a:cubicBezTo>
                        <a:cubicBezTo>
                          <a:pt x="1056186" y="1112657"/>
                          <a:pt x="1030067" y="1117880"/>
                          <a:pt x="1003948" y="1096985"/>
                        </a:cubicBezTo>
                        <a:lnTo>
                          <a:pt x="95017" y="579835"/>
                        </a:lnTo>
                        <a:cubicBezTo>
                          <a:pt x="42780" y="548493"/>
                          <a:pt x="990" y="470136"/>
                          <a:pt x="990" y="402228"/>
                        </a:cubicBezTo>
                        <a:lnTo>
                          <a:pt x="990" y="78356"/>
                        </a:lnTo>
                        <a:cubicBezTo>
                          <a:pt x="-4234" y="36566"/>
                          <a:pt x="11438" y="5223"/>
                          <a:pt x="42780" y="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564" name="Drawing 1">
                    <a:extLst>
                      <a:ext uri="{FF2B5EF4-FFF2-40B4-BE49-F238E27FC236}">
                        <a16:creationId xmlns:a16="http://schemas.microsoft.com/office/drawing/2014/main" id="{854C3740-8608-4733-A900-11D6FC2D699C}"/>
                      </a:ext>
                    </a:extLst>
                  </p:cNvPr>
                  <p:cNvGrpSpPr/>
                  <p:nvPr/>
                </p:nvGrpSpPr>
                <p:grpSpPr>
                  <a:xfrm>
                    <a:off x="16056425" y="8041887"/>
                    <a:ext cx="407451" cy="348684"/>
                    <a:chOff x="16056425" y="8041887"/>
                    <a:chExt cx="407451" cy="348684"/>
                  </a:xfrm>
                  <a:solidFill>
                    <a:srgbClr val="000000"/>
                  </a:solidFill>
                </p:grpSpPr>
                <p:sp>
                  <p:nvSpPr>
                    <p:cNvPr id="565" name="Polyline: figure 564">
                      <a:extLst>
                        <a:ext uri="{FF2B5EF4-FFF2-40B4-BE49-F238E27FC236}">
                          <a16:creationId xmlns:a16="http://schemas.microsoft.com/office/drawing/2014/main" id="{7181E863-9A0D-4D42-B0FD-003A21F56232}"/>
                        </a:ext>
                      </a:extLst>
                    </p:cNvPr>
                    <p:cNvSpPr/>
                    <p:nvPr/>
                  </p:nvSpPr>
                  <p:spPr>
                    <a:xfrm>
                      <a:off x="16338506" y="8198599"/>
                      <a:ext cx="125370" cy="191972"/>
                    </a:xfrm>
                    <a:custGeom>
                      <a:avLst/>
                      <a:gdLst>
                        <a:gd name="connsiteX0" fmla="*/ 104475 w 125370"/>
                        <a:gd name="connsiteY0" fmla="*/ 190014 h 191972"/>
                        <a:gd name="connsiteX1" fmla="*/ 20895 w 125370"/>
                        <a:gd name="connsiteY1" fmla="*/ 143000 h 191972"/>
                        <a:gd name="connsiteX2" fmla="*/ 0 w 125370"/>
                        <a:gd name="connsiteY2" fmla="*/ 106434 h 191972"/>
                        <a:gd name="connsiteX3" fmla="*/ 0 w 125370"/>
                        <a:gd name="connsiteY3" fmla="*/ 17630 h 191972"/>
                        <a:gd name="connsiteX4" fmla="*/ 20895 w 125370"/>
                        <a:gd name="connsiteY4" fmla="*/ 1959 h 191972"/>
                        <a:gd name="connsiteX5" fmla="*/ 104475 w 125370"/>
                        <a:gd name="connsiteY5" fmla="*/ 48972 h 191972"/>
                        <a:gd name="connsiteX6" fmla="*/ 125370 w 125370"/>
                        <a:gd name="connsiteY6" fmla="*/ 85539 h 191972"/>
                        <a:gd name="connsiteX7" fmla="*/ 125370 w 125370"/>
                        <a:gd name="connsiteY7" fmla="*/ 174343 h 191972"/>
                        <a:gd name="connsiteX8" fmla="*/ 104475 w 125370"/>
                        <a:gd name="connsiteY8" fmla="*/ 190014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70" h="191972">
                          <a:moveTo>
                            <a:pt x="104475" y="190014"/>
                          </a:moveTo>
                          <a:lnTo>
                            <a:pt x="20895" y="143000"/>
                          </a:lnTo>
                          <a:cubicBezTo>
                            <a:pt x="10447" y="137777"/>
                            <a:pt x="0" y="116881"/>
                            <a:pt x="0" y="106434"/>
                          </a:cubicBezTo>
                          <a:lnTo>
                            <a:pt x="0" y="17630"/>
                          </a:lnTo>
                          <a:cubicBezTo>
                            <a:pt x="0" y="1959"/>
                            <a:pt x="10447" y="-3265"/>
                            <a:pt x="20895" y="1959"/>
                          </a:cubicBezTo>
                          <a:lnTo>
                            <a:pt x="104475" y="48972"/>
                          </a:lnTo>
                          <a:cubicBezTo>
                            <a:pt x="114922" y="54196"/>
                            <a:pt x="125370" y="75091"/>
                            <a:pt x="125370" y="85539"/>
                          </a:cubicBezTo>
                          <a:lnTo>
                            <a:pt x="125370" y="174343"/>
                          </a:lnTo>
                          <a:cubicBezTo>
                            <a:pt x="120146" y="190014"/>
                            <a:pt x="114922" y="195237"/>
                            <a:pt x="104475" y="190014"/>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66" name="Polyline: figure 565">
                      <a:extLst>
                        <a:ext uri="{FF2B5EF4-FFF2-40B4-BE49-F238E27FC236}">
                          <a16:creationId xmlns:a16="http://schemas.microsoft.com/office/drawing/2014/main" id="{7CA08910-41DA-4084-8516-6A226D3BE199}"/>
                        </a:ext>
                      </a:extLst>
                    </p:cNvPr>
                    <p:cNvSpPr/>
                    <p:nvPr/>
                  </p:nvSpPr>
                  <p:spPr>
                    <a:xfrm>
                      <a:off x="16056425" y="8041887"/>
                      <a:ext cx="125369" cy="191403"/>
                    </a:xfrm>
                    <a:custGeom>
                      <a:avLst/>
                      <a:gdLst>
                        <a:gd name="connsiteX0" fmla="*/ 104475 w 125369"/>
                        <a:gd name="connsiteY0" fmla="*/ 190014 h 191403"/>
                        <a:gd name="connsiteX1" fmla="*/ 20895 w 125369"/>
                        <a:gd name="connsiteY1" fmla="*/ 143000 h 191403"/>
                        <a:gd name="connsiteX2" fmla="*/ 0 w 125369"/>
                        <a:gd name="connsiteY2" fmla="*/ 106434 h 191403"/>
                        <a:gd name="connsiteX3" fmla="*/ 0 w 125369"/>
                        <a:gd name="connsiteY3" fmla="*/ 17630 h 191403"/>
                        <a:gd name="connsiteX4" fmla="*/ 20895 w 125369"/>
                        <a:gd name="connsiteY4" fmla="*/ 1959 h 191403"/>
                        <a:gd name="connsiteX5" fmla="*/ 104475 w 125369"/>
                        <a:gd name="connsiteY5" fmla="*/ 48972 h 191403"/>
                        <a:gd name="connsiteX6" fmla="*/ 125369 w 125369"/>
                        <a:gd name="connsiteY6" fmla="*/ 85539 h 191403"/>
                        <a:gd name="connsiteX7" fmla="*/ 125369 w 125369"/>
                        <a:gd name="connsiteY7" fmla="*/ 174343 h 191403"/>
                        <a:gd name="connsiteX8" fmla="*/ 104475 w 125369"/>
                        <a:gd name="connsiteY8" fmla="*/ 190014 h 19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1403">
                          <a:moveTo>
                            <a:pt x="104475" y="190014"/>
                          </a:moveTo>
                          <a:lnTo>
                            <a:pt x="20895" y="143000"/>
                          </a:lnTo>
                          <a:cubicBezTo>
                            <a:pt x="10447" y="137777"/>
                            <a:pt x="0" y="116881"/>
                            <a:pt x="0" y="106434"/>
                          </a:cubicBezTo>
                          <a:lnTo>
                            <a:pt x="0" y="17630"/>
                          </a:lnTo>
                          <a:cubicBezTo>
                            <a:pt x="0" y="1959"/>
                            <a:pt x="10447" y="-3265"/>
                            <a:pt x="20895" y="1959"/>
                          </a:cubicBezTo>
                          <a:lnTo>
                            <a:pt x="104475" y="48972"/>
                          </a:lnTo>
                          <a:cubicBezTo>
                            <a:pt x="114922" y="54196"/>
                            <a:pt x="125369" y="75091"/>
                            <a:pt x="125369" y="85539"/>
                          </a:cubicBezTo>
                          <a:lnTo>
                            <a:pt x="125369" y="174343"/>
                          </a:lnTo>
                          <a:cubicBezTo>
                            <a:pt x="125369" y="184790"/>
                            <a:pt x="114922" y="195237"/>
                            <a:pt x="104475" y="190014"/>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567" name="Drawing 1">
                  <a:extLst>
                    <a:ext uri="{FF2B5EF4-FFF2-40B4-BE49-F238E27FC236}">
                      <a16:creationId xmlns:a16="http://schemas.microsoft.com/office/drawing/2014/main" id="{854C3740-8608-4733-A900-11D6FC2D699C}"/>
                    </a:ext>
                  </a:extLst>
                </p:cNvPr>
                <p:cNvGrpSpPr/>
                <p:nvPr/>
              </p:nvGrpSpPr>
              <p:grpSpPr>
                <a:xfrm>
                  <a:off x="15711658" y="5299633"/>
                  <a:ext cx="1096985" cy="1112516"/>
                  <a:chOff x="15711658" y="5299633"/>
                  <a:chExt cx="1096985" cy="1112516"/>
                </a:xfrm>
                <a:solidFill>
                  <a:srgbClr val="000000"/>
                </a:solidFill>
              </p:grpSpPr>
              <p:sp>
                <p:nvSpPr>
                  <p:cNvPr id="568" name="Polyline: figure 567">
                    <a:extLst>
                      <a:ext uri="{FF2B5EF4-FFF2-40B4-BE49-F238E27FC236}">
                        <a16:creationId xmlns:a16="http://schemas.microsoft.com/office/drawing/2014/main" id="{9D446270-EAD0-4096-A839-B3C0527234D6}"/>
                      </a:ext>
                    </a:extLst>
                  </p:cNvPr>
                  <p:cNvSpPr/>
                  <p:nvPr/>
                </p:nvSpPr>
                <p:spPr>
                  <a:xfrm>
                    <a:off x="15711658" y="5299633"/>
                    <a:ext cx="1096985" cy="1110932"/>
                  </a:xfrm>
                  <a:custGeom>
                    <a:avLst/>
                    <a:gdLst>
                      <a:gd name="connsiteX0" fmla="*/ 1002958 w 1096985"/>
                      <a:gd name="connsiteY0" fmla="*/ 1098735 h 1110932"/>
                      <a:gd name="connsiteX1" fmla="*/ 94027 w 1096985"/>
                      <a:gd name="connsiteY1" fmla="*/ 581585 h 1110932"/>
                      <a:gd name="connsiteX2" fmla="*/ 0 w 1096985"/>
                      <a:gd name="connsiteY2" fmla="*/ 403978 h 1110932"/>
                      <a:gd name="connsiteX3" fmla="*/ 0 w 1096985"/>
                      <a:gd name="connsiteY3" fmla="*/ 80106 h 1110932"/>
                      <a:gd name="connsiteX4" fmla="*/ 94027 w 1096985"/>
                      <a:gd name="connsiteY4" fmla="*/ 12197 h 1110932"/>
                      <a:gd name="connsiteX5" fmla="*/ 1002958 w 1096985"/>
                      <a:gd name="connsiteY5" fmla="*/ 529347 h 1110932"/>
                      <a:gd name="connsiteX6" fmla="*/ 1096985 w 1096985"/>
                      <a:gd name="connsiteY6" fmla="*/ 706955 h 1110932"/>
                      <a:gd name="connsiteX7" fmla="*/ 1096985 w 1096985"/>
                      <a:gd name="connsiteY7" fmla="*/ 1030826 h 1110932"/>
                      <a:gd name="connsiteX8" fmla="*/ 1002958 w 1096985"/>
                      <a:gd name="connsiteY8" fmla="*/ 1098735 h 111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85" h="1110932">
                        <a:moveTo>
                          <a:pt x="1002958" y="1098735"/>
                        </a:moveTo>
                        <a:lnTo>
                          <a:pt x="94027" y="581585"/>
                        </a:lnTo>
                        <a:cubicBezTo>
                          <a:pt x="41790" y="550242"/>
                          <a:pt x="0" y="471886"/>
                          <a:pt x="0" y="403978"/>
                        </a:cubicBezTo>
                        <a:lnTo>
                          <a:pt x="0" y="80106"/>
                        </a:lnTo>
                        <a:cubicBezTo>
                          <a:pt x="0" y="12197"/>
                          <a:pt x="41790" y="-19145"/>
                          <a:pt x="94027" y="12197"/>
                        </a:cubicBezTo>
                        <a:lnTo>
                          <a:pt x="1002958" y="529347"/>
                        </a:lnTo>
                        <a:cubicBezTo>
                          <a:pt x="1055195" y="560690"/>
                          <a:pt x="1096985" y="639046"/>
                          <a:pt x="1096985" y="706955"/>
                        </a:cubicBezTo>
                        <a:lnTo>
                          <a:pt x="1096985" y="1030826"/>
                        </a:lnTo>
                        <a:cubicBezTo>
                          <a:pt x="1091762" y="1098735"/>
                          <a:pt x="1055195" y="1130077"/>
                          <a:pt x="1002958" y="1098735"/>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69" name="Polyline: figure 568">
                    <a:extLst>
                      <a:ext uri="{FF2B5EF4-FFF2-40B4-BE49-F238E27FC236}">
                        <a16:creationId xmlns:a16="http://schemas.microsoft.com/office/drawing/2014/main" id="{524638EA-219A-49AB-90E1-B376CED27FF7}"/>
                      </a:ext>
                    </a:extLst>
                  </p:cNvPr>
                  <p:cNvSpPr/>
                  <p:nvPr/>
                </p:nvSpPr>
                <p:spPr>
                  <a:xfrm>
                    <a:off x="15721115" y="5301383"/>
                    <a:ext cx="1071856" cy="1110766"/>
                  </a:xfrm>
                  <a:custGeom>
                    <a:avLst/>
                    <a:gdLst>
                      <a:gd name="connsiteX0" fmla="*/ 42780 w 1071856"/>
                      <a:gd name="connsiteY0" fmla="*/ 0 h 1110766"/>
                      <a:gd name="connsiteX1" fmla="*/ 21885 w 1071856"/>
                      <a:gd name="connsiteY1" fmla="*/ 67909 h 1110766"/>
                      <a:gd name="connsiteX2" fmla="*/ 21885 w 1071856"/>
                      <a:gd name="connsiteY2" fmla="*/ 391780 h 1110766"/>
                      <a:gd name="connsiteX3" fmla="*/ 115913 w 1071856"/>
                      <a:gd name="connsiteY3" fmla="*/ 569388 h 1110766"/>
                      <a:gd name="connsiteX4" fmla="*/ 1024843 w 1071856"/>
                      <a:gd name="connsiteY4" fmla="*/ 1086538 h 1110766"/>
                      <a:gd name="connsiteX5" fmla="*/ 1071856 w 1071856"/>
                      <a:gd name="connsiteY5" fmla="*/ 1096985 h 1110766"/>
                      <a:gd name="connsiteX6" fmla="*/ 1003948 w 1071856"/>
                      <a:gd name="connsiteY6" fmla="*/ 1096985 h 1110766"/>
                      <a:gd name="connsiteX7" fmla="*/ 95017 w 1071856"/>
                      <a:gd name="connsiteY7" fmla="*/ 579835 h 1110766"/>
                      <a:gd name="connsiteX8" fmla="*/ 990 w 1071856"/>
                      <a:gd name="connsiteY8" fmla="*/ 402228 h 1110766"/>
                      <a:gd name="connsiteX9" fmla="*/ 990 w 1071856"/>
                      <a:gd name="connsiteY9" fmla="*/ 78356 h 1110766"/>
                      <a:gd name="connsiteX10" fmla="*/ 42780 w 1071856"/>
                      <a:gd name="connsiteY10" fmla="*/ 0 h 11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1856" h="1110766">
                        <a:moveTo>
                          <a:pt x="42780" y="0"/>
                        </a:moveTo>
                        <a:cubicBezTo>
                          <a:pt x="27108" y="15671"/>
                          <a:pt x="21885" y="36566"/>
                          <a:pt x="21885" y="67909"/>
                        </a:cubicBezTo>
                        <a:lnTo>
                          <a:pt x="21885" y="391780"/>
                        </a:lnTo>
                        <a:cubicBezTo>
                          <a:pt x="21885" y="459689"/>
                          <a:pt x="63675" y="538045"/>
                          <a:pt x="115913" y="569388"/>
                        </a:cubicBezTo>
                        <a:lnTo>
                          <a:pt x="1024843" y="1086538"/>
                        </a:lnTo>
                        <a:cubicBezTo>
                          <a:pt x="1040514" y="1096985"/>
                          <a:pt x="1056186" y="1096985"/>
                          <a:pt x="1071856" y="1096985"/>
                        </a:cubicBezTo>
                        <a:cubicBezTo>
                          <a:pt x="1056186" y="1112657"/>
                          <a:pt x="1030067" y="1117880"/>
                          <a:pt x="1003948" y="1096985"/>
                        </a:cubicBezTo>
                        <a:lnTo>
                          <a:pt x="95017" y="579835"/>
                        </a:lnTo>
                        <a:cubicBezTo>
                          <a:pt x="42780" y="548493"/>
                          <a:pt x="990" y="470136"/>
                          <a:pt x="990" y="402228"/>
                        </a:cubicBezTo>
                        <a:lnTo>
                          <a:pt x="990" y="78356"/>
                        </a:lnTo>
                        <a:cubicBezTo>
                          <a:pt x="-4234" y="31342"/>
                          <a:pt x="11438" y="5224"/>
                          <a:pt x="42780" y="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570" name="Drawing 1">
                    <a:extLst>
                      <a:ext uri="{FF2B5EF4-FFF2-40B4-BE49-F238E27FC236}">
                        <a16:creationId xmlns:a16="http://schemas.microsoft.com/office/drawing/2014/main" id="{854C3740-8608-4733-A900-11D6FC2D699C}"/>
                      </a:ext>
                    </a:extLst>
                  </p:cNvPr>
                  <p:cNvGrpSpPr/>
                  <p:nvPr/>
                </p:nvGrpSpPr>
                <p:grpSpPr>
                  <a:xfrm>
                    <a:off x="16056425" y="5696428"/>
                    <a:ext cx="407451" cy="353908"/>
                    <a:chOff x="16056425" y="5696428"/>
                    <a:chExt cx="407451" cy="353908"/>
                  </a:xfrm>
                  <a:solidFill>
                    <a:srgbClr val="000000"/>
                  </a:solidFill>
                </p:grpSpPr>
                <p:sp>
                  <p:nvSpPr>
                    <p:cNvPr id="571" name="Polyline: figure 570">
                      <a:extLst>
                        <a:ext uri="{FF2B5EF4-FFF2-40B4-BE49-F238E27FC236}">
                          <a16:creationId xmlns:a16="http://schemas.microsoft.com/office/drawing/2014/main" id="{DA7FD17D-DE15-4A21-98D6-0433E2EB2408}"/>
                        </a:ext>
                      </a:extLst>
                    </p:cNvPr>
                    <p:cNvSpPr/>
                    <p:nvPr/>
                  </p:nvSpPr>
                  <p:spPr>
                    <a:xfrm>
                      <a:off x="16338506" y="5858364"/>
                      <a:ext cx="125370" cy="191972"/>
                    </a:xfrm>
                    <a:custGeom>
                      <a:avLst/>
                      <a:gdLst>
                        <a:gd name="connsiteX0" fmla="*/ 104475 w 125370"/>
                        <a:gd name="connsiteY0" fmla="*/ 190014 h 191972"/>
                        <a:gd name="connsiteX1" fmla="*/ 20895 w 125370"/>
                        <a:gd name="connsiteY1" fmla="*/ 143000 h 191972"/>
                        <a:gd name="connsiteX2" fmla="*/ 0 w 125370"/>
                        <a:gd name="connsiteY2" fmla="*/ 106434 h 191972"/>
                        <a:gd name="connsiteX3" fmla="*/ 0 w 125370"/>
                        <a:gd name="connsiteY3" fmla="*/ 17630 h 191972"/>
                        <a:gd name="connsiteX4" fmla="*/ 20895 w 125370"/>
                        <a:gd name="connsiteY4" fmla="*/ 1959 h 191972"/>
                        <a:gd name="connsiteX5" fmla="*/ 104475 w 125370"/>
                        <a:gd name="connsiteY5" fmla="*/ 48973 h 191972"/>
                        <a:gd name="connsiteX6" fmla="*/ 125370 w 125370"/>
                        <a:gd name="connsiteY6" fmla="*/ 85539 h 191972"/>
                        <a:gd name="connsiteX7" fmla="*/ 125370 w 125370"/>
                        <a:gd name="connsiteY7" fmla="*/ 174342 h 191972"/>
                        <a:gd name="connsiteX8" fmla="*/ 104475 w 125370"/>
                        <a:gd name="connsiteY8" fmla="*/ 190014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70" h="191972">
                          <a:moveTo>
                            <a:pt x="104475" y="190014"/>
                          </a:moveTo>
                          <a:lnTo>
                            <a:pt x="20895" y="143000"/>
                          </a:lnTo>
                          <a:cubicBezTo>
                            <a:pt x="10447" y="137776"/>
                            <a:pt x="0" y="116881"/>
                            <a:pt x="0" y="106434"/>
                          </a:cubicBezTo>
                          <a:lnTo>
                            <a:pt x="0" y="17630"/>
                          </a:lnTo>
                          <a:cubicBezTo>
                            <a:pt x="0" y="1959"/>
                            <a:pt x="10447" y="-3265"/>
                            <a:pt x="20895" y="1959"/>
                          </a:cubicBezTo>
                          <a:lnTo>
                            <a:pt x="104475" y="48973"/>
                          </a:lnTo>
                          <a:cubicBezTo>
                            <a:pt x="114922" y="54196"/>
                            <a:pt x="125370" y="75091"/>
                            <a:pt x="125370" y="85539"/>
                          </a:cubicBezTo>
                          <a:lnTo>
                            <a:pt x="125370" y="174342"/>
                          </a:lnTo>
                          <a:cubicBezTo>
                            <a:pt x="120146" y="190014"/>
                            <a:pt x="114922" y="195237"/>
                            <a:pt x="104475" y="190014"/>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72" name="Polyline: figure 571">
                      <a:extLst>
                        <a:ext uri="{FF2B5EF4-FFF2-40B4-BE49-F238E27FC236}">
                          <a16:creationId xmlns:a16="http://schemas.microsoft.com/office/drawing/2014/main" id="{092CF1E4-33E9-4095-B7A1-6F9644979670}"/>
                        </a:ext>
                      </a:extLst>
                    </p:cNvPr>
                    <p:cNvSpPr/>
                    <p:nvPr/>
                  </p:nvSpPr>
                  <p:spPr>
                    <a:xfrm>
                      <a:off x="16056425" y="5696428"/>
                      <a:ext cx="125369" cy="191972"/>
                    </a:xfrm>
                    <a:custGeom>
                      <a:avLst/>
                      <a:gdLst>
                        <a:gd name="connsiteX0" fmla="*/ 104475 w 125369"/>
                        <a:gd name="connsiteY0" fmla="*/ 190013 h 191972"/>
                        <a:gd name="connsiteX1" fmla="*/ 20895 w 125369"/>
                        <a:gd name="connsiteY1" fmla="*/ 143000 h 191972"/>
                        <a:gd name="connsiteX2" fmla="*/ 0 w 125369"/>
                        <a:gd name="connsiteY2" fmla="*/ 106434 h 191972"/>
                        <a:gd name="connsiteX3" fmla="*/ 0 w 125369"/>
                        <a:gd name="connsiteY3" fmla="*/ 17630 h 191972"/>
                        <a:gd name="connsiteX4" fmla="*/ 20895 w 125369"/>
                        <a:gd name="connsiteY4" fmla="*/ 1959 h 191972"/>
                        <a:gd name="connsiteX5" fmla="*/ 104475 w 125369"/>
                        <a:gd name="connsiteY5" fmla="*/ 48973 h 191972"/>
                        <a:gd name="connsiteX6" fmla="*/ 125369 w 125369"/>
                        <a:gd name="connsiteY6" fmla="*/ 85539 h 191972"/>
                        <a:gd name="connsiteX7" fmla="*/ 125369 w 125369"/>
                        <a:gd name="connsiteY7" fmla="*/ 174342 h 191972"/>
                        <a:gd name="connsiteX8" fmla="*/ 104475 w 125369"/>
                        <a:gd name="connsiteY8" fmla="*/ 190013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1972">
                          <a:moveTo>
                            <a:pt x="104475" y="190013"/>
                          </a:moveTo>
                          <a:lnTo>
                            <a:pt x="20895" y="143000"/>
                          </a:lnTo>
                          <a:cubicBezTo>
                            <a:pt x="10447" y="137776"/>
                            <a:pt x="0" y="116881"/>
                            <a:pt x="0" y="106434"/>
                          </a:cubicBezTo>
                          <a:lnTo>
                            <a:pt x="0" y="17630"/>
                          </a:lnTo>
                          <a:cubicBezTo>
                            <a:pt x="0" y="1959"/>
                            <a:pt x="10447" y="-3265"/>
                            <a:pt x="20895" y="1959"/>
                          </a:cubicBezTo>
                          <a:lnTo>
                            <a:pt x="104475" y="48973"/>
                          </a:lnTo>
                          <a:cubicBezTo>
                            <a:pt x="114922" y="54196"/>
                            <a:pt x="125369" y="75091"/>
                            <a:pt x="125369" y="85539"/>
                          </a:cubicBezTo>
                          <a:lnTo>
                            <a:pt x="125369" y="174342"/>
                          </a:lnTo>
                          <a:cubicBezTo>
                            <a:pt x="125369" y="190013"/>
                            <a:pt x="114922" y="195237"/>
                            <a:pt x="104475" y="190013"/>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grpSp>
            <p:nvGrpSpPr>
              <p:cNvPr id="573" name="Drawing 1">
                <a:extLst>
                  <a:ext uri="{FF2B5EF4-FFF2-40B4-BE49-F238E27FC236}">
                    <a16:creationId xmlns:a16="http://schemas.microsoft.com/office/drawing/2014/main" id="{854C3740-8608-4733-A900-11D6FC2D699C}"/>
                  </a:ext>
                </a:extLst>
              </p:cNvPr>
              <p:cNvGrpSpPr/>
              <p:nvPr/>
            </p:nvGrpSpPr>
            <p:grpSpPr>
              <a:xfrm>
                <a:off x="17414597" y="3060792"/>
                <a:ext cx="2256654" cy="1847600"/>
                <a:chOff x="17414597" y="3060792"/>
                <a:chExt cx="2256654" cy="1847600"/>
              </a:xfrm>
              <a:solidFill>
                <a:srgbClr val="000000"/>
              </a:solidFill>
            </p:grpSpPr>
            <p:sp>
              <p:nvSpPr>
                <p:cNvPr id="574" name="Polyline: figure 573">
                  <a:extLst>
                    <a:ext uri="{FF2B5EF4-FFF2-40B4-BE49-F238E27FC236}">
                      <a16:creationId xmlns:a16="http://schemas.microsoft.com/office/drawing/2014/main" id="{BD9AB1E3-FD1A-4C05-8AAB-B789E6F8648F}"/>
                    </a:ext>
                  </a:extLst>
                </p:cNvPr>
                <p:cNvSpPr/>
                <p:nvPr/>
              </p:nvSpPr>
              <p:spPr>
                <a:xfrm>
                  <a:off x="17414597" y="3060792"/>
                  <a:ext cx="2256654" cy="1847600"/>
                </a:xfrm>
                <a:custGeom>
                  <a:avLst/>
                  <a:gdLst>
                    <a:gd name="connsiteX0" fmla="*/ 83579 w 2256654"/>
                    <a:gd name="connsiteY0" fmla="*/ 1838363 h 1847600"/>
                    <a:gd name="connsiteX1" fmla="*/ 2173075 w 2256654"/>
                    <a:gd name="connsiteY1" fmla="*/ 631679 h 1847600"/>
                    <a:gd name="connsiteX2" fmla="*/ 2256655 w 2256654"/>
                    <a:gd name="connsiteY2" fmla="*/ 469743 h 1847600"/>
                    <a:gd name="connsiteX3" fmla="*/ 2256655 w 2256654"/>
                    <a:gd name="connsiteY3" fmla="*/ 72739 h 1847600"/>
                    <a:gd name="connsiteX4" fmla="*/ 2173075 w 2256654"/>
                    <a:gd name="connsiteY4" fmla="*/ 10054 h 1847600"/>
                    <a:gd name="connsiteX5" fmla="*/ 83579 w 2256654"/>
                    <a:gd name="connsiteY5" fmla="*/ 1216738 h 1847600"/>
                    <a:gd name="connsiteX6" fmla="*/ 0 w 2256654"/>
                    <a:gd name="connsiteY6" fmla="*/ 1378674 h 1847600"/>
                    <a:gd name="connsiteX7" fmla="*/ 0 w 2256654"/>
                    <a:gd name="connsiteY7" fmla="*/ 1770454 h 1847600"/>
                    <a:gd name="connsiteX8" fmla="*/ 83579 w 2256654"/>
                    <a:gd name="connsiteY8" fmla="*/ 1838363 h 184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47600">
                      <a:moveTo>
                        <a:pt x="83579" y="1838363"/>
                      </a:moveTo>
                      <a:lnTo>
                        <a:pt x="2173075" y="631679"/>
                      </a:lnTo>
                      <a:cubicBezTo>
                        <a:pt x="2220089" y="605560"/>
                        <a:pt x="2256655" y="532428"/>
                        <a:pt x="2256655" y="469743"/>
                      </a:cubicBezTo>
                      <a:lnTo>
                        <a:pt x="2256655" y="72739"/>
                      </a:lnTo>
                      <a:cubicBezTo>
                        <a:pt x="2256655" y="10054"/>
                        <a:pt x="2220089" y="-16064"/>
                        <a:pt x="2173075" y="10054"/>
                      </a:cubicBezTo>
                      <a:lnTo>
                        <a:pt x="83579" y="1216738"/>
                      </a:lnTo>
                      <a:cubicBezTo>
                        <a:pt x="36566" y="1242857"/>
                        <a:pt x="0" y="1315989"/>
                        <a:pt x="0" y="1378674"/>
                      </a:cubicBezTo>
                      <a:lnTo>
                        <a:pt x="0" y="1770454"/>
                      </a:lnTo>
                      <a:cubicBezTo>
                        <a:pt x="0" y="1833139"/>
                        <a:pt x="36566" y="1864482"/>
                        <a:pt x="83579"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75" name="Polyline: figure 574">
                  <a:extLst>
                    <a:ext uri="{FF2B5EF4-FFF2-40B4-BE49-F238E27FC236}">
                      <a16:creationId xmlns:a16="http://schemas.microsoft.com/office/drawing/2014/main" id="{1AF9863F-DE21-4366-9EA3-058D2A3FEB3D}"/>
                    </a:ext>
                  </a:extLst>
                </p:cNvPr>
                <p:cNvSpPr/>
                <p:nvPr/>
              </p:nvSpPr>
              <p:spPr>
                <a:xfrm>
                  <a:off x="17518266" y="3200516"/>
                  <a:ext cx="2053735" cy="1561516"/>
                </a:xfrm>
                <a:custGeom>
                  <a:avLst/>
                  <a:gdLst>
                    <a:gd name="connsiteX0" fmla="*/ 42596 w 2053735"/>
                    <a:gd name="connsiteY0" fmla="*/ 1557598 h 1561516"/>
                    <a:gd name="connsiteX1" fmla="*/ 2011945 w 2053735"/>
                    <a:gd name="connsiteY1" fmla="*/ 418823 h 1561516"/>
                    <a:gd name="connsiteX2" fmla="*/ 2053735 w 2053735"/>
                    <a:gd name="connsiteY2" fmla="*/ 335243 h 1561516"/>
                    <a:gd name="connsiteX3" fmla="*/ 2053735 w 2053735"/>
                    <a:gd name="connsiteY3" fmla="*/ 37490 h 1561516"/>
                    <a:gd name="connsiteX4" fmla="*/ 2011945 w 2053735"/>
                    <a:gd name="connsiteY4" fmla="*/ 6148 h 1561516"/>
                    <a:gd name="connsiteX5" fmla="*/ 42596 w 2053735"/>
                    <a:gd name="connsiteY5" fmla="*/ 1144923 h 1561516"/>
                    <a:gd name="connsiteX6" fmla="*/ 806 w 2053735"/>
                    <a:gd name="connsiteY6" fmla="*/ 1228503 h 1561516"/>
                    <a:gd name="connsiteX7" fmla="*/ 806 w 2053735"/>
                    <a:gd name="connsiteY7" fmla="*/ 1526256 h 1561516"/>
                    <a:gd name="connsiteX8" fmla="*/ 42596 w 2053735"/>
                    <a:gd name="connsiteY8" fmla="*/ 1557598 h 156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3735" h="1561516">
                      <a:moveTo>
                        <a:pt x="42596" y="1557598"/>
                      </a:moveTo>
                      <a:lnTo>
                        <a:pt x="2011945" y="418823"/>
                      </a:lnTo>
                      <a:cubicBezTo>
                        <a:pt x="2038064" y="403152"/>
                        <a:pt x="2053735" y="366586"/>
                        <a:pt x="2053735" y="335243"/>
                      </a:cubicBezTo>
                      <a:lnTo>
                        <a:pt x="2053735" y="37490"/>
                      </a:lnTo>
                      <a:cubicBezTo>
                        <a:pt x="2053735" y="6148"/>
                        <a:pt x="2032840" y="-9523"/>
                        <a:pt x="2011945" y="6148"/>
                      </a:cubicBezTo>
                      <a:lnTo>
                        <a:pt x="42596" y="1144923"/>
                      </a:lnTo>
                      <a:cubicBezTo>
                        <a:pt x="16477" y="1160594"/>
                        <a:pt x="806" y="1197160"/>
                        <a:pt x="806" y="1228503"/>
                      </a:cubicBezTo>
                      <a:lnTo>
                        <a:pt x="806" y="1526256"/>
                      </a:lnTo>
                      <a:cubicBezTo>
                        <a:pt x="-4418" y="1557598"/>
                        <a:pt x="16477" y="1568046"/>
                        <a:pt x="42596"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76" name="Polyline: figure 575">
                  <a:extLst>
                    <a:ext uri="{FF2B5EF4-FFF2-40B4-BE49-F238E27FC236}">
                      <a16:creationId xmlns:a16="http://schemas.microsoft.com/office/drawing/2014/main" id="{33555D6F-9304-4112-B1C6-0A31D2C26191}"/>
                    </a:ext>
                  </a:extLst>
                </p:cNvPr>
                <p:cNvSpPr/>
                <p:nvPr/>
              </p:nvSpPr>
              <p:spPr>
                <a:xfrm>
                  <a:off x="19075746" y="3414689"/>
                  <a:ext cx="376108" cy="294377"/>
                </a:xfrm>
                <a:custGeom>
                  <a:avLst/>
                  <a:gdLst>
                    <a:gd name="connsiteX0" fmla="*/ 41789 w 376108"/>
                    <a:gd name="connsiteY0" fmla="*/ 288230 h 294377"/>
                    <a:gd name="connsiteX1" fmla="*/ 334319 w 376108"/>
                    <a:gd name="connsiteY1" fmla="*/ 115846 h 294377"/>
                    <a:gd name="connsiteX2" fmla="*/ 376109 w 376108"/>
                    <a:gd name="connsiteY2" fmla="*/ 37490 h 294377"/>
                    <a:gd name="connsiteX3" fmla="*/ 376109 w 376108"/>
                    <a:gd name="connsiteY3" fmla="*/ 37490 h 294377"/>
                    <a:gd name="connsiteX4" fmla="*/ 334319 w 376108"/>
                    <a:gd name="connsiteY4" fmla="*/ 6148 h 294377"/>
                    <a:gd name="connsiteX5" fmla="*/ 41789 w 376108"/>
                    <a:gd name="connsiteY5" fmla="*/ 178531 h 294377"/>
                    <a:gd name="connsiteX6" fmla="*/ 0 w 376108"/>
                    <a:gd name="connsiteY6" fmla="*/ 256887 h 294377"/>
                    <a:gd name="connsiteX7" fmla="*/ 0 w 376108"/>
                    <a:gd name="connsiteY7" fmla="*/ 256887 h 294377"/>
                    <a:gd name="connsiteX8" fmla="*/ 41789 w 376108"/>
                    <a:gd name="connsiteY8" fmla="*/ 288230 h 29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4377">
                      <a:moveTo>
                        <a:pt x="41789" y="288230"/>
                      </a:moveTo>
                      <a:lnTo>
                        <a:pt x="334319" y="115846"/>
                      </a:lnTo>
                      <a:cubicBezTo>
                        <a:pt x="355214" y="100175"/>
                        <a:pt x="376109" y="68833"/>
                        <a:pt x="376109" y="37490"/>
                      </a:cubicBezTo>
                      <a:lnTo>
                        <a:pt x="376109" y="37490"/>
                      </a:lnTo>
                      <a:cubicBezTo>
                        <a:pt x="376109" y="6148"/>
                        <a:pt x="355214" y="-9523"/>
                        <a:pt x="334319" y="6148"/>
                      </a:cubicBezTo>
                      <a:lnTo>
                        <a:pt x="41789" y="178531"/>
                      </a:lnTo>
                      <a:cubicBezTo>
                        <a:pt x="20895" y="194202"/>
                        <a:pt x="0" y="225545"/>
                        <a:pt x="0" y="256887"/>
                      </a:cubicBezTo>
                      <a:lnTo>
                        <a:pt x="0" y="256887"/>
                      </a:lnTo>
                      <a:cubicBezTo>
                        <a:pt x="0" y="288230"/>
                        <a:pt x="20895" y="303901"/>
                        <a:pt x="41789"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77" name="Polyline: figure 576">
                  <a:extLst>
                    <a:ext uri="{FF2B5EF4-FFF2-40B4-BE49-F238E27FC236}">
                      <a16:creationId xmlns:a16="http://schemas.microsoft.com/office/drawing/2014/main" id="{40E16312-88E2-4BF0-A828-4E808642966C}"/>
                    </a:ext>
                  </a:extLst>
                </p:cNvPr>
                <p:cNvSpPr/>
                <p:nvPr/>
              </p:nvSpPr>
              <p:spPr>
                <a:xfrm>
                  <a:off x="18866796" y="3700943"/>
                  <a:ext cx="94026" cy="124098"/>
                </a:xfrm>
                <a:custGeom>
                  <a:avLst/>
                  <a:gdLst>
                    <a:gd name="connsiteX0" fmla="*/ 0 w 94026"/>
                    <a:gd name="connsiteY0" fmla="*/ 90780 h 124098"/>
                    <a:gd name="connsiteX1" fmla="*/ 47013 w 94026"/>
                    <a:gd name="connsiteY1" fmla="*/ 116898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70"/>
                        <a:pt x="47013" y="116898"/>
                      </a:cubicBezTo>
                      <a:cubicBezTo>
                        <a:pt x="73132" y="101227"/>
                        <a:pt x="94027" y="64661"/>
                        <a:pt x="94027" y="33319"/>
                      </a:cubicBezTo>
                      <a:cubicBezTo>
                        <a:pt x="94027" y="1976"/>
                        <a:pt x="73132" y="-8471"/>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78" name="Polyline: figure 577">
                  <a:extLst>
                    <a:ext uri="{FF2B5EF4-FFF2-40B4-BE49-F238E27FC236}">
                      <a16:creationId xmlns:a16="http://schemas.microsoft.com/office/drawing/2014/main" id="{3EE8ABC5-62EF-4F9D-A14C-CF8E9F064343}"/>
                    </a:ext>
                  </a:extLst>
                </p:cNvPr>
                <p:cNvSpPr/>
                <p:nvPr/>
              </p:nvSpPr>
              <p:spPr>
                <a:xfrm>
                  <a:off x="18699636" y="3800194"/>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8"/>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79" name="Polyline: figure 578">
                  <a:extLst>
                    <a:ext uri="{FF2B5EF4-FFF2-40B4-BE49-F238E27FC236}">
                      <a16:creationId xmlns:a16="http://schemas.microsoft.com/office/drawing/2014/main" id="{0FCC2A20-4776-4864-863F-ABA325652873}"/>
                    </a:ext>
                  </a:extLst>
                </p:cNvPr>
                <p:cNvSpPr/>
                <p:nvPr/>
              </p:nvSpPr>
              <p:spPr>
                <a:xfrm>
                  <a:off x="18527253" y="3899445"/>
                  <a:ext cx="94026" cy="124098"/>
                </a:xfrm>
                <a:custGeom>
                  <a:avLst/>
                  <a:gdLst>
                    <a:gd name="connsiteX0" fmla="*/ 0 w 94026"/>
                    <a:gd name="connsiteY0" fmla="*/ 90780 h 124098"/>
                    <a:gd name="connsiteX1" fmla="*/ 47013 w 94026"/>
                    <a:gd name="connsiteY1" fmla="*/ 116898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69"/>
                        <a:pt x="47013" y="116898"/>
                      </a:cubicBezTo>
                      <a:cubicBezTo>
                        <a:pt x="73132" y="101227"/>
                        <a:pt x="94027" y="64661"/>
                        <a:pt x="94027" y="33319"/>
                      </a:cubicBezTo>
                      <a:cubicBezTo>
                        <a:pt x="94027" y="1976"/>
                        <a:pt x="73132" y="-8471"/>
                        <a:pt x="47013" y="7200"/>
                      </a:cubicBezTo>
                      <a:cubicBezTo>
                        <a:pt x="20895"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80" name="Polyline: figure 579">
                  <a:extLst>
                    <a:ext uri="{FF2B5EF4-FFF2-40B4-BE49-F238E27FC236}">
                      <a16:creationId xmlns:a16="http://schemas.microsoft.com/office/drawing/2014/main" id="{0EA07F7E-6ACB-4174-AC55-0BB2346002A7}"/>
                    </a:ext>
                  </a:extLst>
                </p:cNvPr>
                <p:cNvSpPr/>
                <p:nvPr/>
              </p:nvSpPr>
              <p:spPr>
                <a:xfrm>
                  <a:off x="18360093" y="3998696"/>
                  <a:ext cx="94027" cy="124098"/>
                </a:xfrm>
                <a:custGeom>
                  <a:avLst/>
                  <a:gdLst>
                    <a:gd name="connsiteX0" fmla="*/ 0 w 94027"/>
                    <a:gd name="connsiteY0" fmla="*/ 90780 h 124098"/>
                    <a:gd name="connsiteX1" fmla="*/ 47014 w 94027"/>
                    <a:gd name="connsiteY1" fmla="*/ 116899 h 124098"/>
                    <a:gd name="connsiteX2" fmla="*/ 94027 w 94027"/>
                    <a:gd name="connsiteY2" fmla="*/ 33318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9"/>
                      </a:cubicBezTo>
                      <a:cubicBezTo>
                        <a:pt x="73133" y="101227"/>
                        <a:pt x="94027" y="64661"/>
                        <a:pt x="94027" y="33318"/>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81" name="Polyline: figure 580">
                  <a:extLst>
                    <a:ext uri="{FF2B5EF4-FFF2-40B4-BE49-F238E27FC236}">
                      <a16:creationId xmlns:a16="http://schemas.microsoft.com/office/drawing/2014/main" id="{3EEDAF08-2EC4-47C2-B526-9EFEE0B64729}"/>
                    </a:ext>
                  </a:extLst>
                </p:cNvPr>
                <p:cNvSpPr/>
                <p:nvPr/>
              </p:nvSpPr>
              <p:spPr>
                <a:xfrm>
                  <a:off x="17613099" y="4351788"/>
                  <a:ext cx="151488" cy="241050"/>
                </a:xfrm>
                <a:custGeom>
                  <a:avLst/>
                  <a:gdLst>
                    <a:gd name="connsiteX0" fmla="*/ 26119 w 151488"/>
                    <a:gd name="connsiteY0" fmla="*/ 239167 h 241050"/>
                    <a:gd name="connsiteX1" fmla="*/ 125369 w 151488"/>
                    <a:gd name="connsiteY1" fmla="*/ 181706 h 241050"/>
                    <a:gd name="connsiteX2" fmla="*/ 151488 w 151488"/>
                    <a:gd name="connsiteY2" fmla="*/ 129469 h 241050"/>
                    <a:gd name="connsiteX3" fmla="*/ 151488 w 151488"/>
                    <a:gd name="connsiteY3" fmla="*/ 24994 h 241050"/>
                    <a:gd name="connsiteX4" fmla="*/ 125369 w 151488"/>
                    <a:gd name="connsiteY4" fmla="*/ 4099 h 241050"/>
                    <a:gd name="connsiteX5" fmla="*/ 26119 w 151488"/>
                    <a:gd name="connsiteY5" fmla="*/ 61560 h 241050"/>
                    <a:gd name="connsiteX6" fmla="*/ 0 w 151488"/>
                    <a:gd name="connsiteY6" fmla="*/ 113797 h 241050"/>
                    <a:gd name="connsiteX7" fmla="*/ 0 w 151488"/>
                    <a:gd name="connsiteY7" fmla="*/ 218272 h 241050"/>
                    <a:gd name="connsiteX8" fmla="*/ 26119 w 151488"/>
                    <a:gd name="connsiteY8" fmla="*/ 239167 h 24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1050">
                      <a:moveTo>
                        <a:pt x="26119" y="239167"/>
                      </a:moveTo>
                      <a:lnTo>
                        <a:pt x="125369" y="181706"/>
                      </a:lnTo>
                      <a:cubicBezTo>
                        <a:pt x="141041" y="171258"/>
                        <a:pt x="151488" y="150363"/>
                        <a:pt x="151488" y="129469"/>
                      </a:cubicBezTo>
                      <a:lnTo>
                        <a:pt x="151488" y="24994"/>
                      </a:lnTo>
                      <a:cubicBezTo>
                        <a:pt x="151488" y="4099"/>
                        <a:pt x="141041" y="-6349"/>
                        <a:pt x="125369" y="4099"/>
                      </a:cubicBezTo>
                      <a:lnTo>
                        <a:pt x="26119" y="61560"/>
                      </a:lnTo>
                      <a:cubicBezTo>
                        <a:pt x="10447" y="72007"/>
                        <a:pt x="0" y="92902"/>
                        <a:pt x="0" y="113797"/>
                      </a:cubicBezTo>
                      <a:lnTo>
                        <a:pt x="0" y="218272"/>
                      </a:lnTo>
                      <a:cubicBezTo>
                        <a:pt x="0" y="239167"/>
                        <a:pt x="15671" y="244391"/>
                        <a:pt x="26119" y="239167"/>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582" name="Drawing 1">
                <a:extLst>
                  <a:ext uri="{FF2B5EF4-FFF2-40B4-BE49-F238E27FC236}">
                    <a16:creationId xmlns:a16="http://schemas.microsoft.com/office/drawing/2014/main" id="{854C3740-8608-4733-A900-11D6FC2D699C}"/>
                  </a:ext>
                </a:extLst>
              </p:cNvPr>
              <p:cNvGrpSpPr/>
              <p:nvPr/>
            </p:nvGrpSpPr>
            <p:grpSpPr>
              <a:xfrm>
                <a:off x="17414597" y="3760773"/>
                <a:ext cx="2256654" cy="1848416"/>
                <a:chOff x="17414597" y="3760773"/>
                <a:chExt cx="2256654" cy="1848416"/>
              </a:xfrm>
              <a:solidFill>
                <a:srgbClr val="000000"/>
              </a:solidFill>
            </p:grpSpPr>
            <p:sp>
              <p:nvSpPr>
                <p:cNvPr id="583" name="Polyline: figure 582">
                  <a:extLst>
                    <a:ext uri="{FF2B5EF4-FFF2-40B4-BE49-F238E27FC236}">
                      <a16:creationId xmlns:a16="http://schemas.microsoft.com/office/drawing/2014/main" id="{D5D05C10-4DEC-4CB8-B80F-E9AEB2206EC9}"/>
                    </a:ext>
                  </a:extLst>
                </p:cNvPr>
                <p:cNvSpPr/>
                <p:nvPr/>
              </p:nvSpPr>
              <p:spPr>
                <a:xfrm>
                  <a:off x="17414597" y="3760773"/>
                  <a:ext cx="2256654" cy="1848416"/>
                </a:xfrm>
                <a:custGeom>
                  <a:avLst/>
                  <a:gdLst>
                    <a:gd name="connsiteX0" fmla="*/ 83579 w 2256654"/>
                    <a:gd name="connsiteY0" fmla="*/ 1838363 h 1848416"/>
                    <a:gd name="connsiteX1" fmla="*/ 2173075 w 2256654"/>
                    <a:gd name="connsiteY1" fmla="*/ 631679 h 1848416"/>
                    <a:gd name="connsiteX2" fmla="*/ 2256655 w 2256654"/>
                    <a:gd name="connsiteY2" fmla="*/ 469743 h 1848416"/>
                    <a:gd name="connsiteX3" fmla="*/ 2256655 w 2256654"/>
                    <a:gd name="connsiteY3" fmla="*/ 72739 h 1848416"/>
                    <a:gd name="connsiteX4" fmla="*/ 2173075 w 2256654"/>
                    <a:gd name="connsiteY4" fmla="*/ 10054 h 1848416"/>
                    <a:gd name="connsiteX5" fmla="*/ 83579 w 2256654"/>
                    <a:gd name="connsiteY5" fmla="*/ 1216738 h 1848416"/>
                    <a:gd name="connsiteX6" fmla="*/ 0 w 2256654"/>
                    <a:gd name="connsiteY6" fmla="*/ 1378674 h 1848416"/>
                    <a:gd name="connsiteX7" fmla="*/ 0 w 2256654"/>
                    <a:gd name="connsiteY7" fmla="*/ 1775678 h 1848416"/>
                    <a:gd name="connsiteX8" fmla="*/ 83579 w 2256654"/>
                    <a:gd name="connsiteY8" fmla="*/ 1838363 h 1848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48416">
                      <a:moveTo>
                        <a:pt x="83579" y="1838363"/>
                      </a:moveTo>
                      <a:lnTo>
                        <a:pt x="2173075" y="631679"/>
                      </a:lnTo>
                      <a:cubicBezTo>
                        <a:pt x="2220089" y="605561"/>
                        <a:pt x="2256655" y="532428"/>
                        <a:pt x="2256655" y="469743"/>
                      </a:cubicBezTo>
                      <a:lnTo>
                        <a:pt x="2256655" y="72739"/>
                      </a:lnTo>
                      <a:cubicBezTo>
                        <a:pt x="2256655" y="10054"/>
                        <a:pt x="2220089" y="-16064"/>
                        <a:pt x="2173075" y="10054"/>
                      </a:cubicBezTo>
                      <a:lnTo>
                        <a:pt x="83579" y="1216738"/>
                      </a:lnTo>
                      <a:cubicBezTo>
                        <a:pt x="36566" y="1242857"/>
                        <a:pt x="0" y="1315989"/>
                        <a:pt x="0" y="1378674"/>
                      </a:cubicBezTo>
                      <a:lnTo>
                        <a:pt x="0" y="1775678"/>
                      </a:lnTo>
                      <a:cubicBezTo>
                        <a:pt x="0" y="1838363"/>
                        <a:pt x="36566" y="1864481"/>
                        <a:pt x="83579"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84" name="Polyline: figure 583">
                  <a:extLst>
                    <a:ext uri="{FF2B5EF4-FFF2-40B4-BE49-F238E27FC236}">
                      <a16:creationId xmlns:a16="http://schemas.microsoft.com/office/drawing/2014/main" id="{6E32D69E-3270-4E73-941F-7EC43DB6EB21}"/>
                    </a:ext>
                  </a:extLst>
                </p:cNvPr>
                <p:cNvSpPr/>
                <p:nvPr/>
              </p:nvSpPr>
              <p:spPr>
                <a:xfrm>
                  <a:off x="17518266" y="3900497"/>
                  <a:ext cx="2053735" cy="1563746"/>
                </a:xfrm>
                <a:custGeom>
                  <a:avLst/>
                  <a:gdLst>
                    <a:gd name="connsiteX0" fmla="*/ 42596 w 2053735"/>
                    <a:gd name="connsiteY0" fmla="*/ 1557598 h 1563746"/>
                    <a:gd name="connsiteX1" fmla="*/ 2011945 w 2053735"/>
                    <a:gd name="connsiteY1" fmla="*/ 418823 h 1563746"/>
                    <a:gd name="connsiteX2" fmla="*/ 2053735 w 2053735"/>
                    <a:gd name="connsiteY2" fmla="*/ 335243 h 1563746"/>
                    <a:gd name="connsiteX3" fmla="*/ 2053735 w 2053735"/>
                    <a:gd name="connsiteY3" fmla="*/ 37490 h 1563746"/>
                    <a:gd name="connsiteX4" fmla="*/ 2011945 w 2053735"/>
                    <a:gd name="connsiteY4" fmla="*/ 6148 h 1563746"/>
                    <a:gd name="connsiteX5" fmla="*/ 42596 w 2053735"/>
                    <a:gd name="connsiteY5" fmla="*/ 1144923 h 1563746"/>
                    <a:gd name="connsiteX6" fmla="*/ 806 w 2053735"/>
                    <a:gd name="connsiteY6" fmla="*/ 1228502 h 1563746"/>
                    <a:gd name="connsiteX7" fmla="*/ 806 w 2053735"/>
                    <a:gd name="connsiteY7" fmla="*/ 1526256 h 1563746"/>
                    <a:gd name="connsiteX8" fmla="*/ 42596 w 2053735"/>
                    <a:gd name="connsiteY8" fmla="*/ 1557598 h 156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3735" h="1563746">
                      <a:moveTo>
                        <a:pt x="42596" y="1557598"/>
                      </a:moveTo>
                      <a:lnTo>
                        <a:pt x="2011945" y="418823"/>
                      </a:lnTo>
                      <a:cubicBezTo>
                        <a:pt x="2038064" y="403152"/>
                        <a:pt x="2053735" y="366586"/>
                        <a:pt x="2053735" y="335243"/>
                      </a:cubicBezTo>
                      <a:lnTo>
                        <a:pt x="2053735" y="37490"/>
                      </a:lnTo>
                      <a:cubicBezTo>
                        <a:pt x="2053735" y="6148"/>
                        <a:pt x="2032840" y="-9523"/>
                        <a:pt x="2011945" y="6148"/>
                      </a:cubicBezTo>
                      <a:lnTo>
                        <a:pt x="42596" y="1144923"/>
                      </a:lnTo>
                      <a:cubicBezTo>
                        <a:pt x="16477" y="1160594"/>
                        <a:pt x="806" y="1197160"/>
                        <a:pt x="806" y="1228502"/>
                      </a:cubicBezTo>
                      <a:lnTo>
                        <a:pt x="806" y="1526256"/>
                      </a:lnTo>
                      <a:cubicBezTo>
                        <a:pt x="-4418" y="1557598"/>
                        <a:pt x="16477" y="1573270"/>
                        <a:pt x="42596"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85" name="Polyline: figure 584">
                  <a:extLst>
                    <a:ext uri="{FF2B5EF4-FFF2-40B4-BE49-F238E27FC236}">
                      <a16:creationId xmlns:a16="http://schemas.microsoft.com/office/drawing/2014/main" id="{23B7D832-966A-49BD-B164-DBAF2A404CC2}"/>
                    </a:ext>
                  </a:extLst>
                </p:cNvPr>
                <p:cNvSpPr/>
                <p:nvPr/>
              </p:nvSpPr>
              <p:spPr>
                <a:xfrm>
                  <a:off x="19075746" y="4119894"/>
                  <a:ext cx="376108" cy="292147"/>
                </a:xfrm>
                <a:custGeom>
                  <a:avLst/>
                  <a:gdLst>
                    <a:gd name="connsiteX0" fmla="*/ 41789 w 376108"/>
                    <a:gd name="connsiteY0" fmla="*/ 288230 h 292147"/>
                    <a:gd name="connsiteX1" fmla="*/ 334319 w 376108"/>
                    <a:gd name="connsiteY1" fmla="*/ 115846 h 292147"/>
                    <a:gd name="connsiteX2" fmla="*/ 376109 w 376108"/>
                    <a:gd name="connsiteY2" fmla="*/ 37490 h 292147"/>
                    <a:gd name="connsiteX3" fmla="*/ 376109 w 376108"/>
                    <a:gd name="connsiteY3" fmla="*/ 37490 h 292147"/>
                    <a:gd name="connsiteX4" fmla="*/ 334319 w 376108"/>
                    <a:gd name="connsiteY4" fmla="*/ 6148 h 292147"/>
                    <a:gd name="connsiteX5" fmla="*/ 41789 w 376108"/>
                    <a:gd name="connsiteY5" fmla="*/ 178531 h 292147"/>
                    <a:gd name="connsiteX6" fmla="*/ 0 w 376108"/>
                    <a:gd name="connsiteY6" fmla="*/ 256888 h 292147"/>
                    <a:gd name="connsiteX7" fmla="*/ 0 w 376108"/>
                    <a:gd name="connsiteY7" fmla="*/ 256888 h 292147"/>
                    <a:gd name="connsiteX8" fmla="*/ 41789 w 376108"/>
                    <a:gd name="connsiteY8" fmla="*/ 288230 h 29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2147">
                      <a:moveTo>
                        <a:pt x="41789" y="288230"/>
                      </a:moveTo>
                      <a:lnTo>
                        <a:pt x="334319" y="115846"/>
                      </a:lnTo>
                      <a:cubicBezTo>
                        <a:pt x="355214" y="100175"/>
                        <a:pt x="376109" y="68833"/>
                        <a:pt x="376109" y="37490"/>
                      </a:cubicBezTo>
                      <a:lnTo>
                        <a:pt x="376109" y="37490"/>
                      </a:lnTo>
                      <a:cubicBezTo>
                        <a:pt x="376109" y="6148"/>
                        <a:pt x="355214" y="-9523"/>
                        <a:pt x="334319" y="6148"/>
                      </a:cubicBezTo>
                      <a:lnTo>
                        <a:pt x="41789" y="178531"/>
                      </a:lnTo>
                      <a:cubicBezTo>
                        <a:pt x="20895" y="194202"/>
                        <a:pt x="0" y="225545"/>
                        <a:pt x="0" y="256888"/>
                      </a:cubicBezTo>
                      <a:lnTo>
                        <a:pt x="0" y="256888"/>
                      </a:lnTo>
                      <a:cubicBezTo>
                        <a:pt x="0" y="288230"/>
                        <a:pt x="20895" y="298677"/>
                        <a:pt x="41789"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86" name="Polyline: figure 585">
                  <a:extLst>
                    <a:ext uri="{FF2B5EF4-FFF2-40B4-BE49-F238E27FC236}">
                      <a16:creationId xmlns:a16="http://schemas.microsoft.com/office/drawing/2014/main" id="{3CDA8713-8E68-45FC-B60F-18D274BF20C6}"/>
                    </a:ext>
                  </a:extLst>
                </p:cNvPr>
                <p:cNvSpPr/>
                <p:nvPr/>
              </p:nvSpPr>
              <p:spPr>
                <a:xfrm>
                  <a:off x="18866796" y="4406147"/>
                  <a:ext cx="94026" cy="124098"/>
                </a:xfrm>
                <a:custGeom>
                  <a:avLst/>
                  <a:gdLst>
                    <a:gd name="connsiteX0" fmla="*/ 0 w 94026"/>
                    <a:gd name="connsiteY0" fmla="*/ 90780 h 124098"/>
                    <a:gd name="connsiteX1" fmla="*/ 47013 w 94026"/>
                    <a:gd name="connsiteY1" fmla="*/ 116898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70"/>
                        <a:pt x="47013" y="116898"/>
                      </a:cubicBezTo>
                      <a:cubicBezTo>
                        <a:pt x="73132" y="101227"/>
                        <a:pt x="94027" y="64661"/>
                        <a:pt x="94027" y="33319"/>
                      </a:cubicBezTo>
                      <a:cubicBezTo>
                        <a:pt x="94027" y="1976"/>
                        <a:pt x="73132" y="-8471"/>
                        <a:pt x="47013" y="7200"/>
                      </a:cubicBezTo>
                      <a:cubicBezTo>
                        <a:pt x="20895" y="22871"/>
                        <a:pt x="0" y="59437"/>
                        <a:pt x="0" y="90780"/>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87" name="Polyline: figure 586">
                  <a:extLst>
                    <a:ext uri="{FF2B5EF4-FFF2-40B4-BE49-F238E27FC236}">
                      <a16:creationId xmlns:a16="http://schemas.microsoft.com/office/drawing/2014/main" id="{9FCD0BA4-0D50-4445-ADFF-0299C7160D90}"/>
                    </a:ext>
                  </a:extLst>
                </p:cNvPr>
                <p:cNvSpPr/>
                <p:nvPr/>
              </p:nvSpPr>
              <p:spPr>
                <a:xfrm>
                  <a:off x="18699636" y="4505399"/>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8"/>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88" name="Polyline: figure 587">
                  <a:extLst>
                    <a:ext uri="{FF2B5EF4-FFF2-40B4-BE49-F238E27FC236}">
                      <a16:creationId xmlns:a16="http://schemas.microsoft.com/office/drawing/2014/main" id="{1FC9BBE6-89A8-49F0-8C33-FD3C302AFB7E}"/>
                    </a:ext>
                  </a:extLst>
                </p:cNvPr>
                <p:cNvSpPr/>
                <p:nvPr/>
              </p:nvSpPr>
              <p:spPr>
                <a:xfrm>
                  <a:off x="18527253" y="4604650"/>
                  <a:ext cx="94026" cy="124098"/>
                </a:xfrm>
                <a:custGeom>
                  <a:avLst/>
                  <a:gdLst>
                    <a:gd name="connsiteX0" fmla="*/ 0 w 94026"/>
                    <a:gd name="connsiteY0" fmla="*/ 90780 h 124098"/>
                    <a:gd name="connsiteX1" fmla="*/ 47013 w 94026"/>
                    <a:gd name="connsiteY1" fmla="*/ 116898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69"/>
                        <a:pt x="47013" y="116898"/>
                      </a:cubicBezTo>
                      <a:cubicBezTo>
                        <a:pt x="73132" y="101227"/>
                        <a:pt x="94027" y="64661"/>
                        <a:pt x="94027" y="33319"/>
                      </a:cubicBezTo>
                      <a:cubicBezTo>
                        <a:pt x="94027" y="1976"/>
                        <a:pt x="73132" y="-8471"/>
                        <a:pt x="47013" y="7200"/>
                      </a:cubicBezTo>
                      <a:cubicBezTo>
                        <a:pt x="20895" y="17647"/>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89" name="Polyline: figure 588">
                  <a:extLst>
                    <a:ext uri="{FF2B5EF4-FFF2-40B4-BE49-F238E27FC236}">
                      <a16:creationId xmlns:a16="http://schemas.microsoft.com/office/drawing/2014/main" id="{BF4B9E18-9E62-4BEC-8C86-14748F52F080}"/>
                    </a:ext>
                  </a:extLst>
                </p:cNvPr>
                <p:cNvSpPr/>
                <p:nvPr/>
              </p:nvSpPr>
              <p:spPr>
                <a:xfrm>
                  <a:off x="18360093" y="4698677"/>
                  <a:ext cx="94027" cy="124098"/>
                </a:xfrm>
                <a:custGeom>
                  <a:avLst/>
                  <a:gdLst>
                    <a:gd name="connsiteX0" fmla="*/ 0 w 94027"/>
                    <a:gd name="connsiteY0" fmla="*/ 90779 h 124098"/>
                    <a:gd name="connsiteX1" fmla="*/ 47014 w 94027"/>
                    <a:gd name="connsiteY1" fmla="*/ 116898 h 124098"/>
                    <a:gd name="connsiteX2" fmla="*/ 94027 w 94027"/>
                    <a:gd name="connsiteY2" fmla="*/ 33318 h 124098"/>
                    <a:gd name="connsiteX3" fmla="*/ 47014 w 94027"/>
                    <a:gd name="connsiteY3" fmla="*/ 7200 h 124098"/>
                    <a:gd name="connsiteX4" fmla="*/ 0 w 94027"/>
                    <a:gd name="connsiteY4" fmla="*/ 90779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79"/>
                      </a:moveTo>
                      <a:cubicBezTo>
                        <a:pt x="0" y="122122"/>
                        <a:pt x="20895" y="132570"/>
                        <a:pt x="47014" y="116898"/>
                      </a:cubicBezTo>
                      <a:cubicBezTo>
                        <a:pt x="73133" y="101227"/>
                        <a:pt x="94027" y="64661"/>
                        <a:pt x="94027" y="33318"/>
                      </a:cubicBezTo>
                      <a:cubicBezTo>
                        <a:pt x="94027" y="1976"/>
                        <a:pt x="73133" y="-8471"/>
                        <a:pt x="47014" y="7200"/>
                      </a:cubicBezTo>
                      <a:cubicBezTo>
                        <a:pt x="20895" y="22871"/>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90" name="Polyline: figure 589">
                  <a:extLst>
                    <a:ext uri="{FF2B5EF4-FFF2-40B4-BE49-F238E27FC236}">
                      <a16:creationId xmlns:a16="http://schemas.microsoft.com/office/drawing/2014/main" id="{BA415F99-C053-4121-A962-A143AFC103D9}"/>
                    </a:ext>
                  </a:extLst>
                </p:cNvPr>
                <p:cNvSpPr/>
                <p:nvPr/>
              </p:nvSpPr>
              <p:spPr>
                <a:xfrm>
                  <a:off x="17613099" y="5051769"/>
                  <a:ext cx="151488" cy="243265"/>
                </a:xfrm>
                <a:custGeom>
                  <a:avLst/>
                  <a:gdLst>
                    <a:gd name="connsiteX0" fmla="*/ 26119 w 151488"/>
                    <a:gd name="connsiteY0" fmla="*/ 239167 h 243265"/>
                    <a:gd name="connsiteX1" fmla="*/ 125369 w 151488"/>
                    <a:gd name="connsiteY1" fmla="*/ 181705 h 243265"/>
                    <a:gd name="connsiteX2" fmla="*/ 151488 w 151488"/>
                    <a:gd name="connsiteY2" fmla="*/ 129468 h 243265"/>
                    <a:gd name="connsiteX3" fmla="*/ 151488 w 151488"/>
                    <a:gd name="connsiteY3" fmla="*/ 24993 h 243265"/>
                    <a:gd name="connsiteX4" fmla="*/ 125369 w 151488"/>
                    <a:gd name="connsiteY4" fmla="*/ 4099 h 243265"/>
                    <a:gd name="connsiteX5" fmla="*/ 26119 w 151488"/>
                    <a:gd name="connsiteY5" fmla="*/ 61560 h 243265"/>
                    <a:gd name="connsiteX6" fmla="*/ 0 w 151488"/>
                    <a:gd name="connsiteY6" fmla="*/ 113797 h 243265"/>
                    <a:gd name="connsiteX7" fmla="*/ 0 w 151488"/>
                    <a:gd name="connsiteY7" fmla="*/ 218272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69" y="181705"/>
                      </a:lnTo>
                      <a:cubicBezTo>
                        <a:pt x="141041" y="171258"/>
                        <a:pt x="151488" y="150363"/>
                        <a:pt x="151488" y="129468"/>
                      </a:cubicBezTo>
                      <a:lnTo>
                        <a:pt x="151488" y="24993"/>
                      </a:lnTo>
                      <a:cubicBezTo>
                        <a:pt x="151488" y="4099"/>
                        <a:pt x="141041" y="-6349"/>
                        <a:pt x="125369" y="4099"/>
                      </a:cubicBezTo>
                      <a:lnTo>
                        <a:pt x="26119" y="61560"/>
                      </a:lnTo>
                      <a:cubicBezTo>
                        <a:pt x="10447" y="72007"/>
                        <a:pt x="0" y="92902"/>
                        <a:pt x="0" y="113797"/>
                      </a:cubicBezTo>
                      <a:lnTo>
                        <a:pt x="0" y="218272"/>
                      </a:lnTo>
                      <a:cubicBezTo>
                        <a:pt x="0" y="239167"/>
                        <a:pt x="15671" y="249614"/>
                        <a:pt x="26119" y="239167"/>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591" name="Drawing 1">
                <a:extLst>
                  <a:ext uri="{FF2B5EF4-FFF2-40B4-BE49-F238E27FC236}">
                    <a16:creationId xmlns:a16="http://schemas.microsoft.com/office/drawing/2014/main" id="{854C3740-8608-4733-A900-11D6FC2D699C}"/>
                  </a:ext>
                </a:extLst>
              </p:cNvPr>
              <p:cNvGrpSpPr/>
              <p:nvPr/>
            </p:nvGrpSpPr>
            <p:grpSpPr>
              <a:xfrm>
                <a:off x="17414597" y="4465978"/>
                <a:ext cx="2256654" cy="1847673"/>
                <a:chOff x="17414597" y="4465978"/>
                <a:chExt cx="2256654" cy="1847673"/>
              </a:xfrm>
              <a:solidFill>
                <a:srgbClr val="000000"/>
              </a:solidFill>
            </p:grpSpPr>
            <p:sp>
              <p:nvSpPr>
                <p:cNvPr id="592" name="Polyline: figure 591">
                  <a:extLst>
                    <a:ext uri="{FF2B5EF4-FFF2-40B4-BE49-F238E27FC236}">
                      <a16:creationId xmlns:a16="http://schemas.microsoft.com/office/drawing/2014/main" id="{D0AC698D-CBCF-4F91-AE52-4ADA1EC9338F}"/>
                    </a:ext>
                  </a:extLst>
                </p:cNvPr>
                <p:cNvSpPr/>
                <p:nvPr/>
              </p:nvSpPr>
              <p:spPr>
                <a:xfrm>
                  <a:off x="17414597" y="4465978"/>
                  <a:ext cx="2256654" cy="1847673"/>
                </a:xfrm>
                <a:custGeom>
                  <a:avLst/>
                  <a:gdLst>
                    <a:gd name="connsiteX0" fmla="*/ 83579 w 2256654"/>
                    <a:gd name="connsiteY0" fmla="*/ 1838363 h 1847673"/>
                    <a:gd name="connsiteX1" fmla="*/ 2173075 w 2256654"/>
                    <a:gd name="connsiteY1" fmla="*/ 631679 h 1847673"/>
                    <a:gd name="connsiteX2" fmla="*/ 2256655 w 2256654"/>
                    <a:gd name="connsiteY2" fmla="*/ 469743 h 1847673"/>
                    <a:gd name="connsiteX3" fmla="*/ 2256655 w 2256654"/>
                    <a:gd name="connsiteY3" fmla="*/ 72739 h 1847673"/>
                    <a:gd name="connsiteX4" fmla="*/ 2173075 w 2256654"/>
                    <a:gd name="connsiteY4" fmla="*/ 10054 h 1847673"/>
                    <a:gd name="connsiteX5" fmla="*/ 83579 w 2256654"/>
                    <a:gd name="connsiteY5" fmla="*/ 1216738 h 1847673"/>
                    <a:gd name="connsiteX6" fmla="*/ 0 w 2256654"/>
                    <a:gd name="connsiteY6" fmla="*/ 1378674 h 1847673"/>
                    <a:gd name="connsiteX7" fmla="*/ 0 w 2256654"/>
                    <a:gd name="connsiteY7" fmla="*/ 1775678 h 1847673"/>
                    <a:gd name="connsiteX8" fmla="*/ 83579 w 2256654"/>
                    <a:gd name="connsiteY8" fmla="*/ 1838363 h 1847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47673">
                      <a:moveTo>
                        <a:pt x="83579" y="1838363"/>
                      </a:moveTo>
                      <a:lnTo>
                        <a:pt x="2173075" y="631679"/>
                      </a:lnTo>
                      <a:cubicBezTo>
                        <a:pt x="2220089" y="605561"/>
                        <a:pt x="2256655" y="532428"/>
                        <a:pt x="2256655" y="469743"/>
                      </a:cubicBezTo>
                      <a:lnTo>
                        <a:pt x="2256655" y="72739"/>
                      </a:lnTo>
                      <a:cubicBezTo>
                        <a:pt x="2256655" y="10054"/>
                        <a:pt x="2220089" y="-16064"/>
                        <a:pt x="2173075" y="10054"/>
                      </a:cubicBezTo>
                      <a:lnTo>
                        <a:pt x="83579" y="1216738"/>
                      </a:lnTo>
                      <a:cubicBezTo>
                        <a:pt x="36566" y="1242857"/>
                        <a:pt x="0" y="1315989"/>
                        <a:pt x="0" y="1378674"/>
                      </a:cubicBezTo>
                      <a:lnTo>
                        <a:pt x="0" y="1775678"/>
                      </a:lnTo>
                      <a:cubicBezTo>
                        <a:pt x="0" y="1833139"/>
                        <a:pt x="36566" y="1864481"/>
                        <a:pt x="83579"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93" name="Polyline: figure 592">
                  <a:extLst>
                    <a:ext uri="{FF2B5EF4-FFF2-40B4-BE49-F238E27FC236}">
                      <a16:creationId xmlns:a16="http://schemas.microsoft.com/office/drawing/2014/main" id="{F96960BD-2925-4A48-8500-1E850C8CE4D5}"/>
                    </a:ext>
                  </a:extLst>
                </p:cNvPr>
                <p:cNvSpPr/>
                <p:nvPr/>
              </p:nvSpPr>
              <p:spPr>
                <a:xfrm>
                  <a:off x="17518266" y="4605702"/>
                  <a:ext cx="2053735" cy="1563746"/>
                </a:xfrm>
                <a:custGeom>
                  <a:avLst/>
                  <a:gdLst>
                    <a:gd name="connsiteX0" fmla="*/ 42596 w 2053735"/>
                    <a:gd name="connsiteY0" fmla="*/ 1557598 h 1563746"/>
                    <a:gd name="connsiteX1" fmla="*/ 2011945 w 2053735"/>
                    <a:gd name="connsiteY1" fmla="*/ 418823 h 1563746"/>
                    <a:gd name="connsiteX2" fmla="*/ 2053735 w 2053735"/>
                    <a:gd name="connsiteY2" fmla="*/ 335243 h 1563746"/>
                    <a:gd name="connsiteX3" fmla="*/ 2053735 w 2053735"/>
                    <a:gd name="connsiteY3" fmla="*/ 37490 h 1563746"/>
                    <a:gd name="connsiteX4" fmla="*/ 2011945 w 2053735"/>
                    <a:gd name="connsiteY4" fmla="*/ 6148 h 1563746"/>
                    <a:gd name="connsiteX5" fmla="*/ 42596 w 2053735"/>
                    <a:gd name="connsiteY5" fmla="*/ 1144923 h 1563746"/>
                    <a:gd name="connsiteX6" fmla="*/ 806 w 2053735"/>
                    <a:gd name="connsiteY6" fmla="*/ 1228502 h 1563746"/>
                    <a:gd name="connsiteX7" fmla="*/ 806 w 2053735"/>
                    <a:gd name="connsiteY7" fmla="*/ 1526256 h 1563746"/>
                    <a:gd name="connsiteX8" fmla="*/ 42596 w 2053735"/>
                    <a:gd name="connsiteY8" fmla="*/ 1557598 h 156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3735" h="1563746">
                      <a:moveTo>
                        <a:pt x="42596" y="1557598"/>
                      </a:moveTo>
                      <a:lnTo>
                        <a:pt x="2011945" y="418823"/>
                      </a:lnTo>
                      <a:cubicBezTo>
                        <a:pt x="2038064" y="403152"/>
                        <a:pt x="2053735" y="366586"/>
                        <a:pt x="2053735" y="335243"/>
                      </a:cubicBezTo>
                      <a:lnTo>
                        <a:pt x="2053735" y="37490"/>
                      </a:lnTo>
                      <a:cubicBezTo>
                        <a:pt x="2053735" y="6148"/>
                        <a:pt x="2032840" y="-9523"/>
                        <a:pt x="2011945" y="6148"/>
                      </a:cubicBezTo>
                      <a:lnTo>
                        <a:pt x="42596" y="1144923"/>
                      </a:lnTo>
                      <a:cubicBezTo>
                        <a:pt x="16477" y="1160594"/>
                        <a:pt x="806" y="1197160"/>
                        <a:pt x="806" y="1228502"/>
                      </a:cubicBezTo>
                      <a:lnTo>
                        <a:pt x="806" y="1526256"/>
                      </a:lnTo>
                      <a:cubicBezTo>
                        <a:pt x="-4418" y="1557598"/>
                        <a:pt x="16477" y="1573270"/>
                        <a:pt x="42596"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94" name="Polyline: figure 593">
                  <a:extLst>
                    <a:ext uri="{FF2B5EF4-FFF2-40B4-BE49-F238E27FC236}">
                      <a16:creationId xmlns:a16="http://schemas.microsoft.com/office/drawing/2014/main" id="{938882A7-F62B-4D08-BC91-4050DBDC7374}"/>
                    </a:ext>
                  </a:extLst>
                </p:cNvPr>
                <p:cNvSpPr/>
                <p:nvPr/>
              </p:nvSpPr>
              <p:spPr>
                <a:xfrm>
                  <a:off x="19075746" y="4825098"/>
                  <a:ext cx="376108" cy="291502"/>
                </a:xfrm>
                <a:custGeom>
                  <a:avLst/>
                  <a:gdLst>
                    <a:gd name="connsiteX0" fmla="*/ 41789 w 376108"/>
                    <a:gd name="connsiteY0" fmla="*/ 288230 h 291502"/>
                    <a:gd name="connsiteX1" fmla="*/ 334319 w 376108"/>
                    <a:gd name="connsiteY1" fmla="*/ 115846 h 291502"/>
                    <a:gd name="connsiteX2" fmla="*/ 376109 w 376108"/>
                    <a:gd name="connsiteY2" fmla="*/ 37490 h 291502"/>
                    <a:gd name="connsiteX3" fmla="*/ 376109 w 376108"/>
                    <a:gd name="connsiteY3" fmla="*/ 37490 h 291502"/>
                    <a:gd name="connsiteX4" fmla="*/ 334319 w 376108"/>
                    <a:gd name="connsiteY4" fmla="*/ 6148 h 291502"/>
                    <a:gd name="connsiteX5" fmla="*/ 41789 w 376108"/>
                    <a:gd name="connsiteY5" fmla="*/ 178531 h 291502"/>
                    <a:gd name="connsiteX6" fmla="*/ 0 w 376108"/>
                    <a:gd name="connsiteY6" fmla="*/ 256888 h 291502"/>
                    <a:gd name="connsiteX7" fmla="*/ 0 w 376108"/>
                    <a:gd name="connsiteY7" fmla="*/ 256888 h 291502"/>
                    <a:gd name="connsiteX8" fmla="*/ 41789 w 376108"/>
                    <a:gd name="connsiteY8" fmla="*/ 288230 h 29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1502">
                      <a:moveTo>
                        <a:pt x="41789" y="288230"/>
                      </a:moveTo>
                      <a:lnTo>
                        <a:pt x="334319" y="115846"/>
                      </a:lnTo>
                      <a:cubicBezTo>
                        <a:pt x="355214" y="100175"/>
                        <a:pt x="376109" y="68833"/>
                        <a:pt x="376109" y="37490"/>
                      </a:cubicBezTo>
                      <a:lnTo>
                        <a:pt x="376109" y="37490"/>
                      </a:lnTo>
                      <a:cubicBezTo>
                        <a:pt x="376109" y="6148"/>
                        <a:pt x="355214" y="-9523"/>
                        <a:pt x="334319" y="6148"/>
                      </a:cubicBezTo>
                      <a:lnTo>
                        <a:pt x="41789" y="178531"/>
                      </a:lnTo>
                      <a:cubicBezTo>
                        <a:pt x="20895" y="194202"/>
                        <a:pt x="0" y="225545"/>
                        <a:pt x="0" y="256888"/>
                      </a:cubicBezTo>
                      <a:lnTo>
                        <a:pt x="0" y="256888"/>
                      </a:lnTo>
                      <a:cubicBezTo>
                        <a:pt x="0" y="283006"/>
                        <a:pt x="20895" y="298677"/>
                        <a:pt x="41789"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95" name="Polyline: figure 594">
                  <a:extLst>
                    <a:ext uri="{FF2B5EF4-FFF2-40B4-BE49-F238E27FC236}">
                      <a16:creationId xmlns:a16="http://schemas.microsoft.com/office/drawing/2014/main" id="{8D0C3BE1-6B45-46CE-9FAB-2F8B09CED062}"/>
                    </a:ext>
                  </a:extLst>
                </p:cNvPr>
                <p:cNvSpPr/>
                <p:nvPr/>
              </p:nvSpPr>
              <p:spPr>
                <a:xfrm>
                  <a:off x="18866796" y="5111352"/>
                  <a:ext cx="94026" cy="124098"/>
                </a:xfrm>
                <a:custGeom>
                  <a:avLst/>
                  <a:gdLst>
                    <a:gd name="connsiteX0" fmla="*/ 0 w 94026"/>
                    <a:gd name="connsiteY0" fmla="*/ 90780 h 124098"/>
                    <a:gd name="connsiteX1" fmla="*/ 47013 w 94026"/>
                    <a:gd name="connsiteY1" fmla="*/ 116898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70"/>
                        <a:pt x="47013" y="116898"/>
                      </a:cubicBezTo>
                      <a:cubicBezTo>
                        <a:pt x="73132" y="101227"/>
                        <a:pt x="94027" y="64661"/>
                        <a:pt x="94027" y="33319"/>
                      </a:cubicBezTo>
                      <a:cubicBezTo>
                        <a:pt x="94027" y="1976"/>
                        <a:pt x="73132" y="-8471"/>
                        <a:pt x="47013" y="7200"/>
                      </a:cubicBezTo>
                      <a:cubicBezTo>
                        <a:pt x="20895" y="22871"/>
                        <a:pt x="0" y="59437"/>
                        <a:pt x="0" y="90780"/>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96" name="Polyline: figure 595">
                  <a:extLst>
                    <a:ext uri="{FF2B5EF4-FFF2-40B4-BE49-F238E27FC236}">
                      <a16:creationId xmlns:a16="http://schemas.microsoft.com/office/drawing/2014/main" id="{479B60FE-32E8-4DDF-BF96-53FC09DAB004}"/>
                    </a:ext>
                  </a:extLst>
                </p:cNvPr>
                <p:cNvSpPr/>
                <p:nvPr/>
              </p:nvSpPr>
              <p:spPr>
                <a:xfrm>
                  <a:off x="18699636" y="5205380"/>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4" y="116898"/>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97" name="Polyline: figure 596">
                  <a:extLst>
                    <a:ext uri="{FF2B5EF4-FFF2-40B4-BE49-F238E27FC236}">
                      <a16:creationId xmlns:a16="http://schemas.microsoft.com/office/drawing/2014/main" id="{227E9DC5-BCFA-4227-AABD-1B09F6C0E273}"/>
                    </a:ext>
                  </a:extLst>
                </p:cNvPr>
                <p:cNvSpPr/>
                <p:nvPr/>
              </p:nvSpPr>
              <p:spPr>
                <a:xfrm>
                  <a:off x="18527253" y="5304630"/>
                  <a:ext cx="94026" cy="124098"/>
                </a:xfrm>
                <a:custGeom>
                  <a:avLst/>
                  <a:gdLst>
                    <a:gd name="connsiteX0" fmla="*/ 0 w 94026"/>
                    <a:gd name="connsiteY0" fmla="*/ 90780 h 124098"/>
                    <a:gd name="connsiteX1" fmla="*/ 47013 w 94026"/>
                    <a:gd name="connsiteY1" fmla="*/ 116899 h 124098"/>
                    <a:gd name="connsiteX2" fmla="*/ 94027 w 94026"/>
                    <a:gd name="connsiteY2" fmla="*/ 33318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70"/>
                        <a:pt x="47013" y="116899"/>
                      </a:cubicBezTo>
                      <a:cubicBezTo>
                        <a:pt x="73132" y="101227"/>
                        <a:pt x="94027" y="64661"/>
                        <a:pt x="94027" y="33318"/>
                      </a:cubicBezTo>
                      <a:cubicBezTo>
                        <a:pt x="94027" y="1976"/>
                        <a:pt x="73132" y="-8471"/>
                        <a:pt x="47013" y="7200"/>
                      </a:cubicBezTo>
                      <a:cubicBezTo>
                        <a:pt x="20895"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98" name="Polyline: figure 597">
                  <a:extLst>
                    <a:ext uri="{FF2B5EF4-FFF2-40B4-BE49-F238E27FC236}">
                      <a16:creationId xmlns:a16="http://schemas.microsoft.com/office/drawing/2014/main" id="{39E485D5-FCC6-48AE-A657-66904F138907}"/>
                    </a:ext>
                  </a:extLst>
                </p:cNvPr>
                <p:cNvSpPr/>
                <p:nvPr/>
              </p:nvSpPr>
              <p:spPr>
                <a:xfrm>
                  <a:off x="18360093" y="5403882"/>
                  <a:ext cx="94027" cy="124098"/>
                </a:xfrm>
                <a:custGeom>
                  <a:avLst/>
                  <a:gdLst>
                    <a:gd name="connsiteX0" fmla="*/ 0 w 94027"/>
                    <a:gd name="connsiteY0" fmla="*/ 90779 h 124098"/>
                    <a:gd name="connsiteX1" fmla="*/ 47014 w 94027"/>
                    <a:gd name="connsiteY1" fmla="*/ 116898 h 124098"/>
                    <a:gd name="connsiteX2" fmla="*/ 94027 w 94027"/>
                    <a:gd name="connsiteY2" fmla="*/ 33318 h 124098"/>
                    <a:gd name="connsiteX3" fmla="*/ 47014 w 94027"/>
                    <a:gd name="connsiteY3" fmla="*/ 7200 h 124098"/>
                    <a:gd name="connsiteX4" fmla="*/ 0 w 94027"/>
                    <a:gd name="connsiteY4" fmla="*/ 90779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79"/>
                      </a:moveTo>
                      <a:cubicBezTo>
                        <a:pt x="0" y="122122"/>
                        <a:pt x="20895" y="132570"/>
                        <a:pt x="47014" y="116898"/>
                      </a:cubicBezTo>
                      <a:cubicBezTo>
                        <a:pt x="73133" y="101227"/>
                        <a:pt x="94027" y="64661"/>
                        <a:pt x="94027" y="33318"/>
                      </a:cubicBezTo>
                      <a:cubicBezTo>
                        <a:pt x="94027" y="1976"/>
                        <a:pt x="73133" y="-8471"/>
                        <a:pt x="47014" y="7200"/>
                      </a:cubicBezTo>
                      <a:cubicBezTo>
                        <a:pt x="20895" y="22871"/>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99" name="Polyline: figure 598">
                  <a:extLst>
                    <a:ext uri="{FF2B5EF4-FFF2-40B4-BE49-F238E27FC236}">
                      <a16:creationId xmlns:a16="http://schemas.microsoft.com/office/drawing/2014/main" id="{99BDE1AA-758B-491E-829F-0C936076C19A}"/>
                    </a:ext>
                  </a:extLst>
                </p:cNvPr>
                <p:cNvSpPr/>
                <p:nvPr/>
              </p:nvSpPr>
              <p:spPr>
                <a:xfrm>
                  <a:off x="17613099" y="5756973"/>
                  <a:ext cx="151488" cy="243265"/>
                </a:xfrm>
                <a:custGeom>
                  <a:avLst/>
                  <a:gdLst>
                    <a:gd name="connsiteX0" fmla="*/ 26119 w 151488"/>
                    <a:gd name="connsiteY0" fmla="*/ 239167 h 243265"/>
                    <a:gd name="connsiteX1" fmla="*/ 125369 w 151488"/>
                    <a:gd name="connsiteY1" fmla="*/ 181705 h 243265"/>
                    <a:gd name="connsiteX2" fmla="*/ 151488 w 151488"/>
                    <a:gd name="connsiteY2" fmla="*/ 129468 h 243265"/>
                    <a:gd name="connsiteX3" fmla="*/ 151488 w 151488"/>
                    <a:gd name="connsiteY3" fmla="*/ 24993 h 243265"/>
                    <a:gd name="connsiteX4" fmla="*/ 125369 w 151488"/>
                    <a:gd name="connsiteY4" fmla="*/ 4099 h 243265"/>
                    <a:gd name="connsiteX5" fmla="*/ 26119 w 151488"/>
                    <a:gd name="connsiteY5" fmla="*/ 61560 h 243265"/>
                    <a:gd name="connsiteX6" fmla="*/ 0 w 151488"/>
                    <a:gd name="connsiteY6" fmla="*/ 113797 h 243265"/>
                    <a:gd name="connsiteX7" fmla="*/ 0 w 151488"/>
                    <a:gd name="connsiteY7" fmla="*/ 218272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69" y="181705"/>
                      </a:lnTo>
                      <a:cubicBezTo>
                        <a:pt x="141041" y="171258"/>
                        <a:pt x="151488" y="150363"/>
                        <a:pt x="151488" y="129468"/>
                      </a:cubicBezTo>
                      <a:lnTo>
                        <a:pt x="151488" y="24993"/>
                      </a:lnTo>
                      <a:cubicBezTo>
                        <a:pt x="151488" y="4099"/>
                        <a:pt x="141041" y="-6349"/>
                        <a:pt x="125369" y="4099"/>
                      </a:cubicBezTo>
                      <a:lnTo>
                        <a:pt x="26119" y="61560"/>
                      </a:lnTo>
                      <a:cubicBezTo>
                        <a:pt x="10447" y="72007"/>
                        <a:pt x="0" y="92902"/>
                        <a:pt x="0" y="113797"/>
                      </a:cubicBezTo>
                      <a:lnTo>
                        <a:pt x="0" y="218272"/>
                      </a:lnTo>
                      <a:cubicBezTo>
                        <a:pt x="0" y="239167"/>
                        <a:pt x="15671" y="249614"/>
                        <a:pt x="26119" y="239167"/>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600" name="Drawing 1">
                <a:extLst>
                  <a:ext uri="{FF2B5EF4-FFF2-40B4-BE49-F238E27FC236}">
                    <a16:creationId xmlns:a16="http://schemas.microsoft.com/office/drawing/2014/main" id="{854C3740-8608-4733-A900-11D6FC2D699C}"/>
                  </a:ext>
                </a:extLst>
              </p:cNvPr>
              <p:cNvGrpSpPr/>
              <p:nvPr/>
            </p:nvGrpSpPr>
            <p:grpSpPr>
              <a:xfrm>
                <a:off x="17414597" y="5165959"/>
                <a:ext cx="2256654" cy="1850658"/>
                <a:chOff x="17414597" y="5165959"/>
                <a:chExt cx="2256654" cy="1850658"/>
              </a:xfrm>
              <a:solidFill>
                <a:srgbClr val="000000"/>
              </a:solidFill>
            </p:grpSpPr>
            <p:sp>
              <p:nvSpPr>
                <p:cNvPr id="601" name="Polyline: figure 600">
                  <a:extLst>
                    <a:ext uri="{FF2B5EF4-FFF2-40B4-BE49-F238E27FC236}">
                      <a16:creationId xmlns:a16="http://schemas.microsoft.com/office/drawing/2014/main" id="{B7389EA2-11E7-433E-B185-4A0197874008}"/>
                    </a:ext>
                  </a:extLst>
                </p:cNvPr>
                <p:cNvSpPr/>
                <p:nvPr/>
              </p:nvSpPr>
              <p:spPr>
                <a:xfrm>
                  <a:off x="17414597" y="5165959"/>
                  <a:ext cx="2256654" cy="1850658"/>
                </a:xfrm>
                <a:custGeom>
                  <a:avLst/>
                  <a:gdLst>
                    <a:gd name="connsiteX0" fmla="*/ 83579 w 2256654"/>
                    <a:gd name="connsiteY0" fmla="*/ 1838363 h 1850658"/>
                    <a:gd name="connsiteX1" fmla="*/ 2173075 w 2256654"/>
                    <a:gd name="connsiteY1" fmla="*/ 631679 h 1850658"/>
                    <a:gd name="connsiteX2" fmla="*/ 2256655 w 2256654"/>
                    <a:gd name="connsiteY2" fmla="*/ 469743 h 1850658"/>
                    <a:gd name="connsiteX3" fmla="*/ 2256655 w 2256654"/>
                    <a:gd name="connsiteY3" fmla="*/ 72739 h 1850658"/>
                    <a:gd name="connsiteX4" fmla="*/ 2173075 w 2256654"/>
                    <a:gd name="connsiteY4" fmla="*/ 10054 h 1850658"/>
                    <a:gd name="connsiteX5" fmla="*/ 83579 w 2256654"/>
                    <a:gd name="connsiteY5" fmla="*/ 1216738 h 1850658"/>
                    <a:gd name="connsiteX6" fmla="*/ 0 w 2256654"/>
                    <a:gd name="connsiteY6" fmla="*/ 1378674 h 1850658"/>
                    <a:gd name="connsiteX7" fmla="*/ 0 w 2256654"/>
                    <a:gd name="connsiteY7" fmla="*/ 1775678 h 1850658"/>
                    <a:gd name="connsiteX8" fmla="*/ 83579 w 2256654"/>
                    <a:gd name="connsiteY8" fmla="*/ 1838363 h 185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50658">
                      <a:moveTo>
                        <a:pt x="83579" y="1838363"/>
                      </a:moveTo>
                      <a:lnTo>
                        <a:pt x="2173075" y="631679"/>
                      </a:lnTo>
                      <a:cubicBezTo>
                        <a:pt x="2220089" y="605561"/>
                        <a:pt x="2256655" y="532428"/>
                        <a:pt x="2256655" y="469743"/>
                      </a:cubicBezTo>
                      <a:lnTo>
                        <a:pt x="2256655" y="72739"/>
                      </a:lnTo>
                      <a:cubicBezTo>
                        <a:pt x="2256655" y="10054"/>
                        <a:pt x="2220089" y="-16064"/>
                        <a:pt x="2173075" y="10054"/>
                      </a:cubicBezTo>
                      <a:lnTo>
                        <a:pt x="83579" y="1216738"/>
                      </a:lnTo>
                      <a:cubicBezTo>
                        <a:pt x="36566" y="1242857"/>
                        <a:pt x="0" y="1315989"/>
                        <a:pt x="0" y="1378674"/>
                      </a:cubicBezTo>
                      <a:lnTo>
                        <a:pt x="0" y="1775678"/>
                      </a:lnTo>
                      <a:cubicBezTo>
                        <a:pt x="0" y="1838363"/>
                        <a:pt x="36566" y="1869705"/>
                        <a:pt x="83579"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02" name="Polyline: figure 601">
                  <a:extLst>
                    <a:ext uri="{FF2B5EF4-FFF2-40B4-BE49-F238E27FC236}">
                      <a16:creationId xmlns:a16="http://schemas.microsoft.com/office/drawing/2014/main" id="{5C920D60-85D8-4A79-90BA-F2F7D20B3D27}"/>
                    </a:ext>
                  </a:extLst>
                </p:cNvPr>
                <p:cNvSpPr/>
                <p:nvPr/>
              </p:nvSpPr>
              <p:spPr>
                <a:xfrm>
                  <a:off x="17518266" y="5310906"/>
                  <a:ext cx="2053735" cy="1560821"/>
                </a:xfrm>
                <a:custGeom>
                  <a:avLst/>
                  <a:gdLst>
                    <a:gd name="connsiteX0" fmla="*/ 42596 w 2053735"/>
                    <a:gd name="connsiteY0" fmla="*/ 1557598 h 1560821"/>
                    <a:gd name="connsiteX1" fmla="*/ 2011945 w 2053735"/>
                    <a:gd name="connsiteY1" fmla="*/ 418823 h 1560821"/>
                    <a:gd name="connsiteX2" fmla="*/ 2053735 w 2053735"/>
                    <a:gd name="connsiteY2" fmla="*/ 335243 h 1560821"/>
                    <a:gd name="connsiteX3" fmla="*/ 2053735 w 2053735"/>
                    <a:gd name="connsiteY3" fmla="*/ 37490 h 1560821"/>
                    <a:gd name="connsiteX4" fmla="*/ 2011945 w 2053735"/>
                    <a:gd name="connsiteY4" fmla="*/ 6148 h 1560821"/>
                    <a:gd name="connsiteX5" fmla="*/ 42596 w 2053735"/>
                    <a:gd name="connsiteY5" fmla="*/ 1139699 h 1560821"/>
                    <a:gd name="connsiteX6" fmla="*/ 806 w 2053735"/>
                    <a:gd name="connsiteY6" fmla="*/ 1223279 h 1560821"/>
                    <a:gd name="connsiteX7" fmla="*/ 806 w 2053735"/>
                    <a:gd name="connsiteY7" fmla="*/ 1521032 h 1560821"/>
                    <a:gd name="connsiteX8" fmla="*/ 42596 w 2053735"/>
                    <a:gd name="connsiteY8" fmla="*/ 1557598 h 1560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3735" h="1560821">
                      <a:moveTo>
                        <a:pt x="42596" y="1557598"/>
                      </a:moveTo>
                      <a:lnTo>
                        <a:pt x="2011945" y="418823"/>
                      </a:lnTo>
                      <a:cubicBezTo>
                        <a:pt x="2038064" y="403152"/>
                        <a:pt x="2053735" y="366586"/>
                        <a:pt x="2053735" y="335243"/>
                      </a:cubicBezTo>
                      <a:lnTo>
                        <a:pt x="2053735" y="37490"/>
                      </a:lnTo>
                      <a:cubicBezTo>
                        <a:pt x="2053735" y="6148"/>
                        <a:pt x="2032840" y="-9523"/>
                        <a:pt x="2011945" y="6148"/>
                      </a:cubicBezTo>
                      <a:lnTo>
                        <a:pt x="42596" y="1139699"/>
                      </a:lnTo>
                      <a:cubicBezTo>
                        <a:pt x="16477" y="1155370"/>
                        <a:pt x="806" y="1191936"/>
                        <a:pt x="806" y="1223279"/>
                      </a:cubicBezTo>
                      <a:lnTo>
                        <a:pt x="806" y="1521032"/>
                      </a:lnTo>
                      <a:cubicBezTo>
                        <a:pt x="-4418" y="1552374"/>
                        <a:pt x="16477" y="1568045"/>
                        <a:pt x="42596"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03" name="Polyline: figure 602">
                  <a:extLst>
                    <a:ext uri="{FF2B5EF4-FFF2-40B4-BE49-F238E27FC236}">
                      <a16:creationId xmlns:a16="http://schemas.microsoft.com/office/drawing/2014/main" id="{C1F134DA-5727-4234-862F-DC1D502E0182}"/>
                    </a:ext>
                  </a:extLst>
                </p:cNvPr>
                <p:cNvSpPr/>
                <p:nvPr/>
              </p:nvSpPr>
              <p:spPr>
                <a:xfrm>
                  <a:off x="19075746" y="5525080"/>
                  <a:ext cx="376108" cy="294377"/>
                </a:xfrm>
                <a:custGeom>
                  <a:avLst/>
                  <a:gdLst>
                    <a:gd name="connsiteX0" fmla="*/ 41789 w 376108"/>
                    <a:gd name="connsiteY0" fmla="*/ 288230 h 294377"/>
                    <a:gd name="connsiteX1" fmla="*/ 334319 w 376108"/>
                    <a:gd name="connsiteY1" fmla="*/ 115846 h 294377"/>
                    <a:gd name="connsiteX2" fmla="*/ 376109 w 376108"/>
                    <a:gd name="connsiteY2" fmla="*/ 37490 h 294377"/>
                    <a:gd name="connsiteX3" fmla="*/ 376109 w 376108"/>
                    <a:gd name="connsiteY3" fmla="*/ 37490 h 294377"/>
                    <a:gd name="connsiteX4" fmla="*/ 334319 w 376108"/>
                    <a:gd name="connsiteY4" fmla="*/ 6148 h 294377"/>
                    <a:gd name="connsiteX5" fmla="*/ 41789 w 376108"/>
                    <a:gd name="connsiteY5" fmla="*/ 178531 h 294377"/>
                    <a:gd name="connsiteX6" fmla="*/ 0 w 376108"/>
                    <a:gd name="connsiteY6" fmla="*/ 256887 h 294377"/>
                    <a:gd name="connsiteX7" fmla="*/ 0 w 376108"/>
                    <a:gd name="connsiteY7" fmla="*/ 256887 h 294377"/>
                    <a:gd name="connsiteX8" fmla="*/ 41789 w 376108"/>
                    <a:gd name="connsiteY8" fmla="*/ 288230 h 29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4377">
                      <a:moveTo>
                        <a:pt x="41789" y="288230"/>
                      </a:moveTo>
                      <a:lnTo>
                        <a:pt x="334319" y="115846"/>
                      </a:lnTo>
                      <a:cubicBezTo>
                        <a:pt x="355214" y="100175"/>
                        <a:pt x="376109" y="68833"/>
                        <a:pt x="376109" y="37490"/>
                      </a:cubicBezTo>
                      <a:lnTo>
                        <a:pt x="376109" y="37490"/>
                      </a:lnTo>
                      <a:cubicBezTo>
                        <a:pt x="376109" y="6148"/>
                        <a:pt x="355214" y="-9523"/>
                        <a:pt x="334319" y="6148"/>
                      </a:cubicBezTo>
                      <a:lnTo>
                        <a:pt x="41789" y="178531"/>
                      </a:lnTo>
                      <a:cubicBezTo>
                        <a:pt x="20895" y="194202"/>
                        <a:pt x="0" y="225545"/>
                        <a:pt x="0" y="256887"/>
                      </a:cubicBezTo>
                      <a:lnTo>
                        <a:pt x="0" y="256887"/>
                      </a:lnTo>
                      <a:cubicBezTo>
                        <a:pt x="0" y="288230"/>
                        <a:pt x="20895" y="303901"/>
                        <a:pt x="41789"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04" name="Polyline: figure 603">
                  <a:extLst>
                    <a:ext uri="{FF2B5EF4-FFF2-40B4-BE49-F238E27FC236}">
                      <a16:creationId xmlns:a16="http://schemas.microsoft.com/office/drawing/2014/main" id="{36065816-CF29-4C24-89DA-9CF92332F46E}"/>
                    </a:ext>
                  </a:extLst>
                </p:cNvPr>
                <p:cNvSpPr/>
                <p:nvPr/>
              </p:nvSpPr>
              <p:spPr>
                <a:xfrm>
                  <a:off x="18866796" y="5811333"/>
                  <a:ext cx="94026" cy="124098"/>
                </a:xfrm>
                <a:custGeom>
                  <a:avLst/>
                  <a:gdLst>
                    <a:gd name="connsiteX0" fmla="*/ 0 w 94026"/>
                    <a:gd name="connsiteY0" fmla="*/ 90780 h 124098"/>
                    <a:gd name="connsiteX1" fmla="*/ 47013 w 94026"/>
                    <a:gd name="connsiteY1" fmla="*/ 116898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70"/>
                        <a:pt x="47013" y="116898"/>
                      </a:cubicBezTo>
                      <a:cubicBezTo>
                        <a:pt x="73132" y="101227"/>
                        <a:pt x="94027" y="64661"/>
                        <a:pt x="94027" y="33319"/>
                      </a:cubicBezTo>
                      <a:cubicBezTo>
                        <a:pt x="94027" y="1976"/>
                        <a:pt x="73132" y="-8471"/>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05" name="Polyline: figure 604">
                  <a:extLst>
                    <a:ext uri="{FF2B5EF4-FFF2-40B4-BE49-F238E27FC236}">
                      <a16:creationId xmlns:a16="http://schemas.microsoft.com/office/drawing/2014/main" id="{0D3943F2-A406-419B-B4E8-27E2712CD7D3}"/>
                    </a:ext>
                  </a:extLst>
                </p:cNvPr>
                <p:cNvSpPr/>
                <p:nvPr/>
              </p:nvSpPr>
              <p:spPr>
                <a:xfrm>
                  <a:off x="18699636" y="5910584"/>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4" y="116898"/>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06" name="Polyline: figure 605">
                  <a:extLst>
                    <a:ext uri="{FF2B5EF4-FFF2-40B4-BE49-F238E27FC236}">
                      <a16:creationId xmlns:a16="http://schemas.microsoft.com/office/drawing/2014/main" id="{479D59E5-7EAB-427B-90B7-36524C4A3134}"/>
                    </a:ext>
                  </a:extLst>
                </p:cNvPr>
                <p:cNvSpPr/>
                <p:nvPr/>
              </p:nvSpPr>
              <p:spPr>
                <a:xfrm>
                  <a:off x="18527253" y="6009835"/>
                  <a:ext cx="94026" cy="124098"/>
                </a:xfrm>
                <a:custGeom>
                  <a:avLst/>
                  <a:gdLst>
                    <a:gd name="connsiteX0" fmla="*/ 0 w 94026"/>
                    <a:gd name="connsiteY0" fmla="*/ 90780 h 124098"/>
                    <a:gd name="connsiteX1" fmla="*/ 47013 w 94026"/>
                    <a:gd name="connsiteY1" fmla="*/ 116899 h 124098"/>
                    <a:gd name="connsiteX2" fmla="*/ 94027 w 94026"/>
                    <a:gd name="connsiteY2" fmla="*/ 33318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70"/>
                        <a:pt x="47013" y="116899"/>
                      </a:cubicBezTo>
                      <a:cubicBezTo>
                        <a:pt x="73132" y="101227"/>
                        <a:pt x="94027" y="64661"/>
                        <a:pt x="94027" y="33318"/>
                      </a:cubicBezTo>
                      <a:cubicBezTo>
                        <a:pt x="94027" y="1976"/>
                        <a:pt x="73132" y="-8471"/>
                        <a:pt x="47013" y="7200"/>
                      </a:cubicBezTo>
                      <a:cubicBezTo>
                        <a:pt x="20895"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07" name="Polyline: figure 606">
                  <a:extLst>
                    <a:ext uri="{FF2B5EF4-FFF2-40B4-BE49-F238E27FC236}">
                      <a16:creationId xmlns:a16="http://schemas.microsoft.com/office/drawing/2014/main" id="{FC67E0CD-E4CD-4134-993D-3686F94CC2F5}"/>
                    </a:ext>
                  </a:extLst>
                </p:cNvPr>
                <p:cNvSpPr/>
                <p:nvPr/>
              </p:nvSpPr>
              <p:spPr>
                <a:xfrm>
                  <a:off x="18360093" y="6109086"/>
                  <a:ext cx="94027" cy="124098"/>
                </a:xfrm>
                <a:custGeom>
                  <a:avLst/>
                  <a:gdLst>
                    <a:gd name="connsiteX0" fmla="*/ 0 w 94027"/>
                    <a:gd name="connsiteY0" fmla="*/ 90779 h 124098"/>
                    <a:gd name="connsiteX1" fmla="*/ 47014 w 94027"/>
                    <a:gd name="connsiteY1" fmla="*/ 116898 h 124098"/>
                    <a:gd name="connsiteX2" fmla="*/ 94027 w 94027"/>
                    <a:gd name="connsiteY2" fmla="*/ 33318 h 124098"/>
                    <a:gd name="connsiteX3" fmla="*/ 47014 w 94027"/>
                    <a:gd name="connsiteY3" fmla="*/ 7200 h 124098"/>
                    <a:gd name="connsiteX4" fmla="*/ 0 w 94027"/>
                    <a:gd name="connsiteY4" fmla="*/ 90779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79"/>
                      </a:moveTo>
                      <a:cubicBezTo>
                        <a:pt x="0" y="122122"/>
                        <a:pt x="20895" y="132570"/>
                        <a:pt x="47014" y="116898"/>
                      </a:cubicBezTo>
                      <a:cubicBezTo>
                        <a:pt x="73133" y="101227"/>
                        <a:pt x="94027" y="64661"/>
                        <a:pt x="94027" y="33318"/>
                      </a:cubicBezTo>
                      <a:cubicBezTo>
                        <a:pt x="94027" y="1976"/>
                        <a:pt x="73133" y="-8471"/>
                        <a:pt x="47014" y="7200"/>
                      </a:cubicBezTo>
                      <a:cubicBezTo>
                        <a:pt x="20895" y="22871"/>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08" name="Polyline: figure 607">
                  <a:extLst>
                    <a:ext uri="{FF2B5EF4-FFF2-40B4-BE49-F238E27FC236}">
                      <a16:creationId xmlns:a16="http://schemas.microsoft.com/office/drawing/2014/main" id="{D3FD1000-4654-4807-A8DF-B6CDA9E52FF5}"/>
                    </a:ext>
                  </a:extLst>
                </p:cNvPr>
                <p:cNvSpPr/>
                <p:nvPr/>
              </p:nvSpPr>
              <p:spPr>
                <a:xfrm>
                  <a:off x="17613099" y="6462178"/>
                  <a:ext cx="151488" cy="241050"/>
                </a:xfrm>
                <a:custGeom>
                  <a:avLst/>
                  <a:gdLst>
                    <a:gd name="connsiteX0" fmla="*/ 26119 w 151488"/>
                    <a:gd name="connsiteY0" fmla="*/ 239167 h 241050"/>
                    <a:gd name="connsiteX1" fmla="*/ 125369 w 151488"/>
                    <a:gd name="connsiteY1" fmla="*/ 181705 h 241050"/>
                    <a:gd name="connsiteX2" fmla="*/ 151488 w 151488"/>
                    <a:gd name="connsiteY2" fmla="*/ 129468 h 241050"/>
                    <a:gd name="connsiteX3" fmla="*/ 151488 w 151488"/>
                    <a:gd name="connsiteY3" fmla="*/ 24993 h 241050"/>
                    <a:gd name="connsiteX4" fmla="*/ 125369 w 151488"/>
                    <a:gd name="connsiteY4" fmla="*/ 4099 h 241050"/>
                    <a:gd name="connsiteX5" fmla="*/ 26119 w 151488"/>
                    <a:gd name="connsiteY5" fmla="*/ 61560 h 241050"/>
                    <a:gd name="connsiteX6" fmla="*/ 0 w 151488"/>
                    <a:gd name="connsiteY6" fmla="*/ 113797 h 241050"/>
                    <a:gd name="connsiteX7" fmla="*/ 0 w 151488"/>
                    <a:gd name="connsiteY7" fmla="*/ 218272 h 241050"/>
                    <a:gd name="connsiteX8" fmla="*/ 26119 w 151488"/>
                    <a:gd name="connsiteY8" fmla="*/ 239167 h 24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1050">
                      <a:moveTo>
                        <a:pt x="26119" y="239167"/>
                      </a:moveTo>
                      <a:lnTo>
                        <a:pt x="125369" y="181705"/>
                      </a:lnTo>
                      <a:cubicBezTo>
                        <a:pt x="141041" y="171258"/>
                        <a:pt x="151488" y="150363"/>
                        <a:pt x="151488" y="129468"/>
                      </a:cubicBezTo>
                      <a:lnTo>
                        <a:pt x="151488" y="24993"/>
                      </a:lnTo>
                      <a:cubicBezTo>
                        <a:pt x="151488" y="4099"/>
                        <a:pt x="141041" y="-6349"/>
                        <a:pt x="125369" y="4099"/>
                      </a:cubicBezTo>
                      <a:lnTo>
                        <a:pt x="26119" y="61560"/>
                      </a:lnTo>
                      <a:cubicBezTo>
                        <a:pt x="10447" y="72007"/>
                        <a:pt x="0" y="92902"/>
                        <a:pt x="0" y="113797"/>
                      </a:cubicBezTo>
                      <a:lnTo>
                        <a:pt x="0" y="218272"/>
                      </a:lnTo>
                      <a:cubicBezTo>
                        <a:pt x="0" y="239167"/>
                        <a:pt x="15671" y="244391"/>
                        <a:pt x="26119" y="239167"/>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609" name="Drawing 1">
                <a:extLst>
                  <a:ext uri="{FF2B5EF4-FFF2-40B4-BE49-F238E27FC236}">
                    <a16:creationId xmlns:a16="http://schemas.microsoft.com/office/drawing/2014/main" id="{854C3740-8608-4733-A900-11D6FC2D699C}"/>
                  </a:ext>
                </a:extLst>
              </p:cNvPr>
              <p:cNvGrpSpPr/>
              <p:nvPr/>
            </p:nvGrpSpPr>
            <p:grpSpPr>
              <a:xfrm>
                <a:off x="17414597" y="5871164"/>
                <a:ext cx="2256654" cy="1848417"/>
                <a:chOff x="17414597" y="5871164"/>
                <a:chExt cx="2256654" cy="1848417"/>
              </a:xfrm>
              <a:solidFill>
                <a:srgbClr val="000000"/>
              </a:solidFill>
            </p:grpSpPr>
            <p:sp>
              <p:nvSpPr>
                <p:cNvPr id="610" name="Polyline: figure 609">
                  <a:extLst>
                    <a:ext uri="{FF2B5EF4-FFF2-40B4-BE49-F238E27FC236}">
                      <a16:creationId xmlns:a16="http://schemas.microsoft.com/office/drawing/2014/main" id="{0BEB685C-A47B-4F91-BBF5-9259C014CAE2}"/>
                    </a:ext>
                  </a:extLst>
                </p:cNvPr>
                <p:cNvSpPr/>
                <p:nvPr/>
              </p:nvSpPr>
              <p:spPr>
                <a:xfrm>
                  <a:off x="17414597" y="5871164"/>
                  <a:ext cx="2256654" cy="1848417"/>
                </a:xfrm>
                <a:custGeom>
                  <a:avLst/>
                  <a:gdLst>
                    <a:gd name="connsiteX0" fmla="*/ 83579 w 2256654"/>
                    <a:gd name="connsiteY0" fmla="*/ 1838363 h 1848417"/>
                    <a:gd name="connsiteX1" fmla="*/ 2173075 w 2256654"/>
                    <a:gd name="connsiteY1" fmla="*/ 631679 h 1848417"/>
                    <a:gd name="connsiteX2" fmla="*/ 2256655 w 2256654"/>
                    <a:gd name="connsiteY2" fmla="*/ 469743 h 1848417"/>
                    <a:gd name="connsiteX3" fmla="*/ 2256655 w 2256654"/>
                    <a:gd name="connsiteY3" fmla="*/ 72739 h 1848417"/>
                    <a:gd name="connsiteX4" fmla="*/ 2173075 w 2256654"/>
                    <a:gd name="connsiteY4" fmla="*/ 10054 h 1848417"/>
                    <a:gd name="connsiteX5" fmla="*/ 83579 w 2256654"/>
                    <a:gd name="connsiteY5" fmla="*/ 1216738 h 1848417"/>
                    <a:gd name="connsiteX6" fmla="*/ 0 w 2256654"/>
                    <a:gd name="connsiteY6" fmla="*/ 1378674 h 1848417"/>
                    <a:gd name="connsiteX7" fmla="*/ 0 w 2256654"/>
                    <a:gd name="connsiteY7" fmla="*/ 1775678 h 1848417"/>
                    <a:gd name="connsiteX8" fmla="*/ 83579 w 2256654"/>
                    <a:gd name="connsiteY8" fmla="*/ 1838363 h 184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48417">
                      <a:moveTo>
                        <a:pt x="83579" y="1838363"/>
                      </a:moveTo>
                      <a:lnTo>
                        <a:pt x="2173075" y="631679"/>
                      </a:lnTo>
                      <a:cubicBezTo>
                        <a:pt x="2220089" y="605561"/>
                        <a:pt x="2256655" y="532428"/>
                        <a:pt x="2256655" y="469743"/>
                      </a:cubicBezTo>
                      <a:lnTo>
                        <a:pt x="2256655" y="72739"/>
                      </a:lnTo>
                      <a:cubicBezTo>
                        <a:pt x="2256655" y="10054"/>
                        <a:pt x="2220089" y="-16064"/>
                        <a:pt x="2173075" y="10054"/>
                      </a:cubicBezTo>
                      <a:lnTo>
                        <a:pt x="83579" y="1216738"/>
                      </a:lnTo>
                      <a:cubicBezTo>
                        <a:pt x="36566" y="1242857"/>
                        <a:pt x="0" y="1315989"/>
                        <a:pt x="0" y="1378674"/>
                      </a:cubicBezTo>
                      <a:lnTo>
                        <a:pt x="0" y="1775678"/>
                      </a:lnTo>
                      <a:cubicBezTo>
                        <a:pt x="0" y="1838363"/>
                        <a:pt x="36566" y="1864482"/>
                        <a:pt x="83579"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11" name="Polyline: figure 610">
                  <a:extLst>
                    <a:ext uri="{FF2B5EF4-FFF2-40B4-BE49-F238E27FC236}">
                      <a16:creationId xmlns:a16="http://schemas.microsoft.com/office/drawing/2014/main" id="{24B7EB2B-5B80-42AB-A6E1-32479EB0A47B}"/>
                    </a:ext>
                  </a:extLst>
                </p:cNvPr>
                <p:cNvSpPr/>
                <p:nvPr/>
              </p:nvSpPr>
              <p:spPr>
                <a:xfrm>
                  <a:off x="17518266" y="6010887"/>
                  <a:ext cx="2053735" cy="1563745"/>
                </a:xfrm>
                <a:custGeom>
                  <a:avLst/>
                  <a:gdLst>
                    <a:gd name="connsiteX0" fmla="*/ 42596 w 2053735"/>
                    <a:gd name="connsiteY0" fmla="*/ 1557598 h 1563745"/>
                    <a:gd name="connsiteX1" fmla="*/ 2011945 w 2053735"/>
                    <a:gd name="connsiteY1" fmla="*/ 418823 h 1563745"/>
                    <a:gd name="connsiteX2" fmla="*/ 2053735 w 2053735"/>
                    <a:gd name="connsiteY2" fmla="*/ 335243 h 1563745"/>
                    <a:gd name="connsiteX3" fmla="*/ 2053735 w 2053735"/>
                    <a:gd name="connsiteY3" fmla="*/ 37491 h 1563745"/>
                    <a:gd name="connsiteX4" fmla="*/ 2011945 w 2053735"/>
                    <a:gd name="connsiteY4" fmla="*/ 6148 h 1563745"/>
                    <a:gd name="connsiteX5" fmla="*/ 42596 w 2053735"/>
                    <a:gd name="connsiteY5" fmla="*/ 1144923 h 1563745"/>
                    <a:gd name="connsiteX6" fmla="*/ 806 w 2053735"/>
                    <a:gd name="connsiteY6" fmla="*/ 1228503 h 1563745"/>
                    <a:gd name="connsiteX7" fmla="*/ 806 w 2053735"/>
                    <a:gd name="connsiteY7" fmla="*/ 1526256 h 1563745"/>
                    <a:gd name="connsiteX8" fmla="*/ 42596 w 2053735"/>
                    <a:gd name="connsiteY8" fmla="*/ 1557598 h 156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3735" h="1563745">
                      <a:moveTo>
                        <a:pt x="42596" y="1557598"/>
                      </a:moveTo>
                      <a:lnTo>
                        <a:pt x="2011945" y="418823"/>
                      </a:lnTo>
                      <a:cubicBezTo>
                        <a:pt x="2038064" y="403152"/>
                        <a:pt x="2053735" y="366586"/>
                        <a:pt x="2053735" y="335243"/>
                      </a:cubicBezTo>
                      <a:lnTo>
                        <a:pt x="2053735" y="37491"/>
                      </a:lnTo>
                      <a:cubicBezTo>
                        <a:pt x="2053735" y="6148"/>
                        <a:pt x="2032840" y="-9523"/>
                        <a:pt x="2011945" y="6148"/>
                      </a:cubicBezTo>
                      <a:lnTo>
                        <a:pt x="42596" y="1144923"/>
                      </a:lnTo>
                      <a:cubicBezTo>
                        <a:pt x="16477" y="1160594"/>
                        <a:pt x="806" y="1197160"/>
                        <a:pt x="806" y="1228503"/>
                      </a:cubicBezTo>
                      <a:lnTo>
                        <a:pt x="806" y="1526256"/>
                      </a:lnTo>
                      <a:cubicBezTo>
                        <a:pt x="-4418" y="1557598"/>
                        <a:pt x="16477" y="1573269"/>
                        <a:pt x="42596"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12" name="Polyline: figure 611">
                  <a:extLst>
                    <a:ext uri="{FF2B5EF4-FFF2-40B4-BE49-F238E27FC236}">
                      <a16:creationId xmlns:a16="http://schemas.microsoft.com/office/drawing/2014/main" id="{6637724F-F32E-471E-B897-0C97C8382DD7}"/>
                    </a:ext>
                  </a:extLst>
                </p:cNvPr>
                <p:cNvSpPr/>
                <p:nvPr/>
              </p:nvSpPr>
              <p:spPr>
                <a:xfrm>
                  <a:off x="19075746" y="6230284"/>
                  <a:ext cx="376108" cy="292147"/>
                </a:xfrm>
                <a:custGeom>
                  <a:avLst/>
                  <a:gdLst>
                    <a:gd name="connsiteX0" fmla="*/ 41789 w 376108"/>
                    <a:gd name="connsiteY0" fmla="*/ 288230 h 292147"/>
                    <a:gd name="connsiteX1" fmla="*/ 334319 w 376108"/>
                    <a:gd name="connsiteY1" fmla="*/ 115846 h 292147"/>
                    <a:gd name="connsiteX2" fmla="*/ 376109 w 376108"/>
                    <a:gd name="connsiteY2" fmla="*/ 37490 h 292147"/>
                    <a:gd name="connsiteX3" fmla="*/ 376109 w 376108"/>
                    <a:gd name="connsiteY3" fmla="*/ 37490 h 292147"/>
                    <a:gd name="connsiteX4" fmla="*/ 334319 w 376108"/>
                    <a:gd name="connsiteY4" fmla="*/ 6148 h 292147"/>
                    <a:gd name="connsiteX5" fmla="*/ 41789 w 376108"/>
                    <a:gd name="connsiteY5" fmla="*/ 178531 h 292147"/>
                    <a:gd name="connsiteX6" fmla="*/ 0 w 376108"/>
                    <a:gd name="connsiteY6" fmla="*/ 256887 h 292147"/>
                    <a:gd name="connsiteX7" fmla="*/ 0 w 376108"/>
                    <a:gd name="connsiteY7" fmla="*/ 256887 h 292147"/>
                    <a:gd name="connsiteX8" fmla="*/ 41789 w 376108"/>
                    <a:gd name="connsiteY8" fmla="*/ 288230 h 29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2147">
                      <a:moveTo>
                        <a:pt x="41789" y="288230"/>
                      </a:moveTo>
                      <a:lnTo>
                        <a:pt x="334319" y="115846"/>
                      </a:lnTo>
                      <a:cubicBezTo>
                        <a:pt x="355214" y="100175"/>
                        <a:pt x="376109" y="68833"/>
                        <a:pt x="376109" y="37490"/>
                      </a:cubicBezTo>
                      <a:lnTo>
                        <a:pt x="376109" y="37490"/>
                      </a:lnTo>
                      <a:cubicBezTo>
                        <a:pt x="376109" y="6148"/>
                        <a:pt x="355214" y="-9523"/>
                        <a:pt x="334319" y="6148"/>
                      </a:cubicBezTo>
                      <a:lnTo>
                        <a:pt x="41789" y="178531"/>
                      </a:lnTo>
                      <a:cubicBezTo>
                        <a:pt x="20895" y="194202"/>
                        <a:pt x="0" y="225545"/>
                        <a:pt x="0" y="256887"/>
                      </a:cubicBezTo>
                      <a:lnTo>
                        <a:pt x="0" y="256887"/>
                      </a:lnTo>
                      <a:cubicBezTo>
                        <a:pt x="0" y="288230"/>
                        <a:pt x="20895" y="298677"/>
                        <a:pt x="41789"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13" name="Polyline: figure 612">
                  <a:extLst>
                    <a:ext uri="{FF2B5EF4-FFF2-40B4-BE49-F238E27FC236}">
                      <a16:creationId xmlns:a16="http://schemas.microsoft.com/office/drawing/2014/main" id="{8A6D0585-D78B-42FF-9EE1-5EA61E13E5F1}"/>
                    </a:ext>
                  </a:extLst>
                </p:cNvPr>
                <p:cNvSpPr/>
                <p:nvPr/>
              </p:nvSpPr>
              <p:spPr>
                <a:xfrm>
                  <a:off x="18866796" y="6516538"/>
                  <a:ext cx="94026" cy="124098"/>
                </a:xfrm>
                <a:custGeom>
                  <a:avLst/>
                  <a:gdLst>
                    <a:gd name="connsiteX0" fmla="*/ 0 w 94026"/>
                    <a:gd name="connsiteY0" fmla="*/ 90780 h 124098"/>
                    <a:gd name="connsiteX1" fmla="*/ 47013 w 94026"/>
                    <a:gd name="connsiteY1" fmla="*/ 116898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70"/>
                        <a:pt x="47013" y="116898"/>
                      </a:cubicBezTo>
                      <a:cubicBezTo>
                        <a:pt x="73132" y="101227"/>
                        <a:pt x="94027" y="64661"/>
                        <a:pt x="94027" y="33319"/>
                      </a:cubicBezTo>
                      <a:cubicBezTo>
                        <a:pt x="94027" y="1976"/>
                        <a:pt x="73132" y="-8471"/>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14" name="Polyline: figure 613">
                  <a:extLst>
                    <a:ext uri="{FF2B5EF4-FFF2-40B4-BE49-F238E27FC236}">
                      <a16:creationId xmlns:a16="http://schemas.microsoft.com/office/drawing/2014/main" id="{629E0790-64BF-4A2C-B15E-C856133AE90C}"/>
                    </a:ext>
                  </a:extLst>
                </p:cNvPr>
                <p:cNvSpPr/>
                <p:nvPr/>
              </p:nvSpPr>
              <p:spPr>
                <a:xfrm>
                  <a:off x="18699636" y="6615789"/>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4" y="116898"/>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15" name="Polyline: figure 614">
                  <a:extLst>
                    <a:ext uri="{FF2B5EF4-FFF2-40B4-BE49-F238E27FC236}">
                      <a16:creationId xmlns:a16="http://schemas.microsoft.com/office/drawing/2014/main" id="{A54E0B5A-A09F-4D32-B1EC-A467AEE3F53A}"/>
                    </a:ext>
                  </a:extLst>
                </p:cNvPr>
                <p:cNvSpPr/>
                <p:nvPr/>
              </p:nvSpPr>
              <p:spPr>
                <a:xfrm>
                  <a:off x="18527253" y="6709816"/>
                  <a:ext cx="94026" cy="124098"/>
                </a:xfrm>
                <a:custGeom>
                  <a:avLst/>
                  <a:gdLst>
                    <a:gd name="connsiteX0" fmla="*/ 0 w 94026"/>
                    <a:gd name="connsiteY0" fmla="*/ 90779 h 124098"/>
                    <a:gd name="connsiteX1" fmla="*/ 47013 w 94026"/>
                    <a:gd name="connsiteY1" fmla="*/ 116898 h 124098"/>
                    <a:gd name="connsiteX2" fmla="*/ 94027 w 94026"/>
                    <a:gd name="connsiteY2" fmla="*/ 33318 h 124098"/>
                    <a:gd name="connsiteX3" fmla="*/ 47013 w 94026"/>
                    <a:gd name="connsiteY3" fmla="*/ 7200 h 124098"/>
                    <a:gd name="connsiteX4" fmla="*/ 0 w 94026"/>
                    <a:gd name="connsiteY4" fmla="*/ 90779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79"/>
                      </a:moveTo>
                      <a:cubicBezTo>
                        <a:pt x="0" y="122122"/>
                        <a:pt x="20895" y="132570"/>
                        <a:pt x="47013" y="116898"/>
                      </a:cubicBezTo>
                      <a:cubicBezTo>
                        <a:pt x="73132" y="101227"/>
                        <a:pt x="94027" y="64661"/>
                        <a:pt x="94027" y="33318"/>
                      </a:cubicBezTo>
                      <a:cubicBezTo>
                        <a:pt x="94027" y="1976"/>
                        <a:pt x="73132" y="-8471"/>
                        <a:pt x="47013" y="7200"/>
                      </a:cubicBezTo>
                      <a:cubicBezTo>
                        <a:pt x="20895" y="22871"/>
                        <a:pt x="0" y="59438"/>
                        <a:pt x="0" y="90779"/>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16" name="Polyline: figure 615">
                  <a:extLst>
                    <a:ext uri="{FF2B5EF4-FFF2-40B4-BE49-F238E27FC236}">
                      <a16:creationId xmlns:a16="http://schemas.microsoft.com/office/drawing/2014/main" id="{D88146A0-5DC0-4230-BF12-D8B3352B73D0}"/>
                    </a:ext>
                  </a:extLst>
                </p:cNvPr>
                <p:cNvSpPr/>
                <p:nvPr/>
              </p:nvSpPr>
              <p:spPr>
                <a:xfrm>
                  <a:off x="18360093" y="6809067"/>
                  <a:ext cx="94027" cy="124098"/>
                </a:xfrm>
                <a:custGeom>
                  <a:avLst/>
                  <a:gdLst>
                    <a:gd name="connsiteX0" fmla="*/ 0 w 94027"/>
                    <a:gd name="connsiteY0" fmla="*/ 90780 h 124098"/>
                    <a:gd name="connsiteX1" fmla="*/ 47014 w 94027"/>
                    <a:gd name="connsiteY1" fmla="*/ 116899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4" y="116899"/>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17" name="Polyline: figure 616">
                  <a:extLst>
                    <a:ext uri="{FF2B5EF4-FFF2-40B4-BE49-F238E27FC236}">
                      <a16:creationId xmlns:a16="http://schemas.microsoft.com/office/drawing/2014/main" id="{FE8DDB8D-4919-433A-86D7-0E98D0F27C7B}"/>
                    </a:ext>
                  </a:extLst>
                </p:cNvPr>
                <p:cNvSpPr/>
                <p:nvPr/>
              </p:nvSpPr>
              <p:spPr>
                <a:xfrm>
                  <a:off x="17613099" y="7162159"/>
                  <a:ext cx="151488" cy="243265"/>
                </a:xfrm>
                <a:custGeom>
                  <a:avLst/>
                  <a:gdLst>
                    <a:gd name="connsiteX0" fmla="*/ 26119 w 151488"/>
                    <a:gd name="connsiteY0" fmla="*/ 239167 h 243265"/>
                    <a:gd name="connsiteX1" fmla="*/ 125369 w 151488"/>
                    <a:gd name="connsiteY1" fmla="*/ 181706 h 243265"/>
                    <a:gd name="connsiteX2" fmla="*/ 151488 w 151488"/>
                    <a:gd name="connsiteY2" fmla="*/ 129469 h 243265"/>
                    <a:gd name="connsiteX3" fmla="*/ 151488 w 151488"/>
                    <a:gd name="connsiteY3" fmla="*/ 24994 h 243265"/>
                    <a:gd name="connsiteX4" fmla="*/ 125369 w 151488"/>
                    <a:gd name="connsiteY4" fmla="*/ 4099 h 243265"/>
                    <a:gd name="connsiteX5" fmla="*/ 26119 w 151488"/>
                    <a:gd name="connsiteY5" fmla="*/ 61560 h 243265"/>
                    <a:gd name="connsiteX6" fmla="*/ 0 w 151488"/>
                    <a:gd name="connsiteY6" fmla="*/ 113797 h 243265"/>
                    <a:gd name="connsiteX7" fmla="*/ 0 w 151488"/>
                    <a:gd name="connsiteY7" fmla="*/ 218272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69" y="181706"/>
                      </a:lnTo>
                      <a:cubicBezTo>
                        <a:pt x="141041" y="171258"/>
                        <a:pt x="151488" y="150363"/>
                        <a:pt x="151488" y="129469"/>
                      </a:cubicBezTo>
                      <a:lnTo>
                        <a:pt x="151488" y="24994"/>
                      </a:lnTo>
                      <a:cubicBezTo>
                        <a:pt x="151488" y="4099"/>
                        <a:pt x="141041" y="-6349"/>
                        <a:pt x="125369" y="4099"/>
                      </a:cubicBezTo>
                      <a:lnTo>
                        <a:pt x="26119" y="61560"/>
                      </a:lnTo>
                      <a:cubicBezTo>
                        <a:pt x="10447" y="72007"/>
                        <a:pt x="0" y="92902"/>
                        <a:pt x="0" y="113797"/>
                      </a:cubicBezTo>
                      <a:lnTo>
                        <a:pt x="0" y="218272"/>
                      </a:lnTo>
                      <a:cubicBezTo>
                        <a:pt x="0" y="239167"/>
                        <a:pt x="15671" y="249614"/>
                        <a:pt x="26119" y="239167"/>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618" name="Drawing 1">
                <a:extLst>
                  <a:ext uri="{FF2B5EF4-FFF2-40B4-BE49-F238E27FC236}">
                    <a16:creationId xmlns:a16="http://schemas.microsoft.com/office/drawing/2014/main" id="{854C3740-8608-4733-A900-11D6FC2D699C}"/>
                  </a:ext>
                </a:extLst>
              </p:cNvPr>
              <p:cNvGrpSpPr/>
              <p:nvPr/>
            </p:nvGrpSpPr>
            <p:grpSpPr>
              <a:xfrm>
                <a:off x="17414597" y="6576368"/>
                <a:ext cx="2256654" cy="1847674"/>
                <a:chOff x="17414597" y="6576368"/>
                <a:chExt cx="2256654" cy="1847674"/>
              </a:xfrm>
              <a:solidFill>
                <a:srgbClr val="000000"/>
              </a:solidFill>
            </p:grpSpPr>
            <p:sp>
              <p:nvSpPr>
                <p:cNvPr id="619" name="Polyline: figure 618">
                  <a:extLst>
                    <a:ext uri="{FF2B5EF4-FFF2-40B4-BE49-F238E27FC236}">
                      <a16:creationId xmlns:a16="http://schemas.microsoft.com/office/drawing/2014/main" id="{DE4BBA9A-B8C3-4423-88BD-F7EDE7CAAA7B}"/>
                    </a:ext>
                  </a:extLst>
                </p:cNvPr>
                <p:cNvSpPr/>
                <p:nvPr/>
              </p:nvSpPr>
              <p:spPr>
                <a:xfrm>
                  <a:off x="17414597" y="6576368"/>
                  <a:ext cx="2256654" cy="1847674"/>
                </a:xfrm>
                <a:custGeom>
                  <a:avLst/>
                  <a:gdLst>
                    <a:gd name="connsiteX0" fmla="*/ 83579 w 2256654"/>
                    <a:gd name="connsiteY0" fmla="*/ 1838363 h 1847674"/>
                    <a:gd name="connsiteX1" fmla="*/ 2173075 w 2256654"/>
                    <a:gd name="connsiteY1" fmla="*/ 631679 h 1847674"/>
                    <a:gd name="connsiteX2" fmla="*/ 2256655 w 2256654"/>
                    <a:gd name="connsiteY2" fmla="*/ 469743 h 1847674"/>
                    <a:gd name="connsiteX3" fmla="*/ 2256655 w 2256654"/>
                    <a:gd name="connsiteY3" fmla="*/ 72739 h 1847674"/>
                    <a:gd name="connsiteX4" fmla="*/ 2173075 w 2256654"/>
                    <a:gd name="connsiteY4" fmla="*/ 10054 h 1847674"/>
                    <a:gd name="connsiteX5" fmla="*/ 83579 w 2256654"/>
                    <a:gd name="connsiteY5" fmla="*/ 1216738 h 1847674"/>
                    <a:gd name="connsiteX6" fmla="*/ 0 w 2256654"/>
                    <a:gd name="connsiteY6" fmla="*/ 1378674 h 1847674"/>
                    <a:gd name="connsiteX7" fmla="*/ 0 w 2256654"/>
                    <a:gd name="connsiteY7" fmla="*/ 1775678 h 1847674"/>
                    <a:gd name="connsiteX8" fmla="*/ 83579 w 2256654"/>
                    <a:gd name="connsiteY8" fmla="*/ 1838363 h 18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47674">
                      <a:moveTo>
                        <a:pt x="83579" y="1838363"/>
                      </a:moveTo>
                      <a:lnTo>
                        <a:pt x="2173075" y="631679"/>
                      </a:lnTo>
                      <a:cubicBezTo>
                        <a:pt x="2220089" y="605561"/>
                        <a:pt x="2256655" y="532429"/>
                        <a:pt x="2256655" y="469743"/>
                      </a:cubicBezTo>
                      <a:lnTo>
                        <a:pt x="2256655" y="72739"/>
                      </a:lnTo>
                      <a:cubicBezTo>
                        <a:pt x="2256655" y="10054"/>
                        <a:pt x="2220089" y="-16064"/>
                        <a:pt x="2173075" y="10054"/>
                      </a:cubicBezTo>
                      <a:lnTo>
                        <a:pt x="83579" y="1216738"/>
                      </a:lnTo>
                      <a:cubicBezTo>
                        <a:pt x="36566" y="1242857"/>
                        <a:pt x="0" y="1315989"/>
                        <a:pt x="0" y="1378674"/>
                      </a:cubicBezTo>
                      <a:lnTo>
                        <a:pt x="0" y="1775678"/>
                      </a:lnTo>
                      <a:cubicBezTo>
                        <a:pt x="0" y="1833139"/>
                        <a:pt x="36566" y="1864482"/>
                        <a:pt x="83579"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20" name="Polyline: figure 619">
                  <a:extLst>
                    <a:ext uri="{FF2B5EF4-FFF2-40B4-BE49-F238E27FC236}">
                      <a16:creationId xmlns:a16="http://schemas.microsoft.com/office/drawing/2014/main" id="{540A42D7-B42A-4046-9942-061650285591}"/>
                    </a:ext>
                  </a:extLst>
                </p:cNvPr>
                <p:cNvSpPr/>
                <p:nvPr/>
              </p:nvSpPr>
              <p:spPr>
                <a:xfrm>
                  <a:off x="17518266" y="6716092"/>
                  <a:ext cx="2053735" cy="1561516"/>
                </a:xfrm>
                <a:custGeom>
                  <a:avLst/>
                  <a:gdLst>
                    <a:gd name="connsiteX0" fmla="*/ 42596 w 2053735"/>
                    <a:gd name="connsiteY0" fmla="*/ 1557598 h 1561516"/>
                    <a:gd name="connsiteX1" fmla="*/ 2011945 w 2053735"/>
                    <a:gd name="connsiteY1" fmla="*/ 418824 h 1561516"/>
                    <a:gd name="connsiteX2" fmla="*/ 2053735 w 2053735"/>
                    <a:gd name="connsiteY2" fmla="*/ 335243 h 1561516"/>
                    <a:gd name="connsiteX3" fmla="*/ 2053735 w 2053735"/>
                    <a:gd name="connsiteY3" fmla="*/ 37491 h 1561516"/>
                    <a:gd name="connsiteX4" fmla="*/ 2011945 w 2053735"/>
                    <a:gd name="connsiteY4" fmla="*/ 6148 h 1561516"/>
                    <a:gd name="connsiteX5" fmla="*/ 42596 w 2053735"/>
                    <a:gd name="connsiteY5" fmla="*/ 1144923 h 1561516"/>
                    <a:gd name="connsiteX6" fmla="*/ 806 w 2053735"/>
                    <a:gd name="connsiteY6" fmla="*/ 1228503 h 1561516"/>
                    <a:gd name="connsiteX7" fmla="*/ 806 w 2053735"/>
                    <a:gd name="connsiteY7" fmla="*/ 1526256 h 1561516"/>
                    <a:gd name="connsiteX8" fmla="*/ 42596 w 2053735"/>
                    <a:gd name="connsiteY8" fmla="*/ 1557598 h 156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3735" h="1561516">
                      <a:moveTo>
                        <a:pt x="42596" y="1557598"/>
                      </a:moveTo>
                      <a:lnTo>
                        <a:pt x="2011945" y="418824"/>
                      </a:lnTo>
                      <a:cubicBezTo>
                        <a:pt x="2038064" y="403152"/>
                        <a:pt x="2053735" y="366586"/>
                        <a:pt x="2053735" y="335243"/>
                      </a:cubicBezTo>
                      <a:lnTo>
                        <a:pt x="2053735" y="37491"/>
                      </a:lnTo>
                      <a:cubicBezTo>
                        <a:pt x="2053735" y="6148"/>
                        <a:pt x="2032840" y="-9523"/>
                        <a:pt x="2011945" y="6148"/>
                      </a:cubicBezTo>
                      <a:lnTo>
                        <a:pt x="42596" y="1144923"/>
                      </a:lnTo>
                      <a:cubicBezTo>
                        <a:pt x="16477" y="1160594"/>
                        <a:pt x="806" y="1197160"/>
                        <a:pt x="806" y="1228503"/>
                      </a:cubicBezTo>
                      <a:lnTo>
                        <a:pt x="806" y="1526256"/>
                      </a:lnTo>
                      <a:cubicBezTo>
                        <a:pt x="-4418" y="1557598"/>
                        <a:pt x="16477" y="1568046"/>
                        <a:pt x="42596"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21" name="Polyline: figure 620">
                  <a:extLst>
                    <a:ext uri="{FF2B5EF4-FFF2-40B4-BE49-F238E27FC236}">
                      <a16:creationId xmlns:a16="http://schemas.microsoft.com/office/drawing/2014/main" id="{6DEC39E8-9270-4590-8464-6867358692BA}"/>
                    </a:ext>
                  </a:extLst>
                </p:cNvPr>
                <p:cNvSpPr/>
                <p:nvPr/>
              </p:nvSpPr>
              <p:spPr>
                <a:xfrm>
                  <a:off x="19075746" y="6930265"/>
                  <a:ext cx="376108" cy="294377"/>
                </a:xfrm>
                <a:custGeom>
                  <a:avLst/>
                  <a:gdLst>
                    <a:gd name="connsiteX0" fmla="*/ 41789 w 376108"/>
                    <a:gd name="connsiteY0" fmla="*/ 288230 h 294377"/>
                    <a:gd name="connsiteX1" fmla="*/ 334319 w 376108"/>
                    <a:gd name="connsiteY1" fmla="*/ 115846 h 294377"/>
                    <a:gd name="connsiteX2" fmla="*/ 376109 w 376108"/>
                    <a:gd name="connsiteY2" fmla="*/ 37490 h 294377"/>
                    <a:gd name="connsiteX3" fmla="*/ 376109 w 376108"/>
                    <a:gd name="connsiteY3" fmla="*/ 37490 h 294377"/>
                    <a:gd name="connsiteX4" fmla="*/ 334319 w 376108"/>
                    <a:gd name="connsiteY4" fmla="*/ 6148 h 294377"/>
                    <a:gd name="connsiteX5" fmla="*/ 41789 w 376108"/>
                    <a:gd name="connsiteY5" fmla="*/ 178532 h 294377"/>
                    <a:gd name="connsiteX6" fmla="*/ 0 w 376108"/>
                    <a:gd name="connsiteY6" fmla="*/ 256888 h 294377"/>
                    <a:gd name="connsiteX7" fmla="*/ 0 w 376108"/>
                    <a:gd name="connsiteY7" fmla="*/ 256888 h 294377"/>
                    <a:gd name="connsiteX8" fmla="*/ 41789 w 376108"/>
                    <a:gd name="connsiteY8" fmla="*/ 288230 h 29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4377">
                      <a:moveTo>
                        <a:pt x="41789" y="288230"/>
                      </a:moveTo>
                      <a:lnTo>
                        <a:pt x="334319" y="115846"/>
                      </a:lnTo>
                      <a:cubicBezTo>
                        <a:pt x="355214" y="100175"/>
                        <a:pt x="376109" y="68833"/>
                        <a:pt x="376109" y="37490"/>
                      </a:cubicBezTo>
                      <a:lnTo>
                        <a:pt x="376109" y="37490"/>
                      </a:lnTo>
                      <a:cubicBezTo>
                        <a:pt x="376109" y="6148"/>
                        <a:pt x="355214" y="-9523"/>
                        <a:pt x="334319" y="6148"/>
                      </a:cubicBezTo>
                      <a:lnTo>
                        <a:pt x="41789" y="178532"/>
                      </a:lnTo>
                      <a:cubicBezTo>
                        <a:pt x="20895" y="194202"/>
                        <a:pt x="0" y="225545"/>
                        <a:pt x="0" y="256888"/>
                      </a:cubicBezTo>
                      <a:lnTo>
                        <a:pt x="0" y="256888"/>
                      </a:lnTo>
                      <a:cubicBezTo>
                        <a:pt x="0" y="288230"/>
                        <a:pt x="20895" y="303901"/>
                        <a:pt x="41789"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22" name="Polyline: figure 621">
                  <a:extLst>
                    <a:ext uri="{FF2B5EF4-FFF2-40B4-BE49-F238E27FC236}">
                      <a16:creationId xmlns:a16="http://schemas.microsoft.com/office/drawing/2014/main" id="{6CAFCEF3-5085-4BC4-BCD3-8C0FC6806A37}"/>
                    </a:ext>
                  </a:extLst>
                </p:cNvPr>
                <p:cNvSpPr/>
                <p:nvPr/>
              </p:nvSpPr>
              <p:spPr>
                <a:xfrm>
                  <a:off x="18866796" y="7216519"/>
                  <a:ext cx="94026" cy="124097"/>
                </a:xfrm>
                <a:custGeom>
                  <a:avLst/>
                  <a:gdLst>
                    <a:gd name="connsiteX0" fmla="*/ 0 w 94026"/>
                    <a:gd name="connsiteY0" fmla="*/ 90779 h 124097"/>
                    <a:gd name="connsiteX1" fmla="*/ 47013 w 94026"/>
                    <a:gd name="connsiteY1" fmla="*/ 116898 h 124097"/>
                    <a:gd name="connsiteX2" fmla="*/ 94027 w 94026"/>
                    <a:gd name="connsiteY2" fmla="*/ 33319 h 124097"/>
                    <a:gd name="connsiteX3" fmla="*/ 47013 w 94026"/>
                    <a:gd name="connsiteY3" fmla="*/ 7200 h 124097"/>
                    <a:gd name="connsiteX4" fmla="*/ 0 w 94026"/>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0895" y="22871"/>
                        <a:pt x="0" y="64661"/>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23" name="Polyline: figure 622">
                  <a:extLst>
                    <a:ext uri="{FF2B5EF4-FFF2-40B4-BE49-F238E27FC236}">
                      <a16:creationId xmlns:a16="http://schemas.microsoft.com/office/drawing/2014/main" id="{DF3114F8-E92C-4364-9BCF-9F5F77587B14}"/>
                    </a:ext>
                  </a:extLst>
                </p:cNvPr>
                <p:cNvSpPr/>
                <p:nvPr/>
              </p:nvSpPr>
              <p:spPr>
                <a:xfrm>
                  <a:off x="18699636" y="7315770"/>
                  <a:ext cx="94027" cy="124098"/>
                </a:xfrm>
                <a:custGeom>
                  <a:avLst/>
                  <a:gdLst>
                    <a:gd name="connsiteX0" fmla="*/ 0 w 94027"/>
                    <a:gd name="connsiteY0" fmla="*/ 90780 h 124098"/>
                    <a:gd name="connsiteX1" fmla="*/ 47014 w 94027"/>
                    <a:gd name="connsiteY1" fmla="*/ 116899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9"/>
                      </a:cubicBezTo>
                      <a:cubicBezTo>
                        <a:pt x="73133" y="101227"/>
                        <a:pt x="94027" y="64661"/>
                        <a:pt x="94027" y="33319"/>
                      </a:cubicBezTo>
                      <a:cubicBezTo>
                        <a:pt x="94027" y="1977"/>
                        <a:pt x="73133" y="-8472"/>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24" name="Polyline: figure 623">
                  <a:extLst>
                    <a:ext uri="{FF2B5EF4-FFF2-40B4-BE49-F238E27FC236}">
                      <a16:creationId xmlns:a16="http://schemas.microsoft.com/office/drawing/2014/main" id="{6E7D3704-4C1E-4158-A039-7435A4CD173A}"/>
                    </a:ext>
                  </a:extLst>
                </p:cNvPr>
                <p:cNvSpPr/>
                <p:nvPr/>
              </p:nvSpPr>
              <p:spPr>
                <a:xfrm>
                  <a:off x="18527253" y="7415021"/>
                  <a:ext cx="94026" cy="124097"/>
                </a:xfrm>
                <a:custGeom>
                  <a:avLst/>
                  <a:gdLst>
                    <a:gd name="connsiteX0" fmla="*/ 0 w 94026"/>
                    <a:gd name="connsiteY0" fmla="*/ 90779 h 124097"/>
                    <a:gd name="connsiteX1" fmla="*/ 47013 w 94026"/>
                    <a:gd name="connsiteY1" fmla="*/ 116898 h 124097"/>
                    <a:gd name="connsiteX2" fmla="*/ 94027 w 94026"/>
                    <a:gd name="connsiteY2" fmla="*/ 33319 h 124097"/>
                    <a:gd name="connsiteX3" fmla="*/ 47013 w 94026"/>
                    <a:gd name="connsiteY3" fmla="*/ 7200 h 124097"/>
                    <a:gd name="connsiteX4" fmla="*/ 0 w 94026"/>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0895" y="22871"/>
                        <a:pt x="0" y="59437"/>
                        <a:pt x="0" y="90779"/>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25" name="Polyline: figure 624">
                  <a:extLst>
                    <a:ext uri="{FF2B5EF4-FFF2-40B4-BE49-F238E27FC236}">
                      <a16:creationId xmlns:a16="http://schemas.microsoft.com/office/drawing/2014/main" id="{461B7237-746B-4E24-BB7D-B7D319B1B370}"/>
                    </a:ext>
                  </a:extLst>
                </p:cNvPr>
                <p:cNvSpPr/>
                <p:nvPr/>
              </p:nvSpPr>
              <p:spPr>
                <a:xfrm>
                  <a:off x="18360093" y="7514272"/>
                  <a:ext cx="94027" cy="124098"/>
                </a:xfrm>
                <a:custGeom>
                  <a:avLst/>
                  <a:gdLst>
                    <a:gd name="connsiteX0" fmla="*/ 0 w 94027"/>
                    <a:gd name="connsiteY0" fmla="*/ 90780 h 124098"/>
                    <a:gd name="connsiteX1" fmla="*/ 47014 w 94027"/>
                    <a:gd name="connsiteY1" fmla="*/ 116899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4" y="116899"/>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26" name="Polyline: figure 625">
                  <a:extLst>
                    <a:ext uri="{FF2B5EF4-FFF2-40B4-BE49-F238E27FC236}">
                      <a16:creationId xmlns:a16="http://schemas.microsoft.com/office/drawing/2014/main" id="{EB3DDE2C-E9FC-4824-9B0C-550249AA8073}"/>
                    </a:ext>
                  </a:extLst>
                </p:cNvPr>
                <p:cNvSpPr/>
                <p:nvPr/>
              </p:nvSpPr>
              <p:spPr>
                <a:xfrm>
                  <a:off x="17613099" y="7867364"/>
                  <a:ext cx="151488" cy="241050"/>
                </a:xfrm>
                <a:custGeom>
                  <a:avLst/>
                  <a:gdLst>
                    <a:gd name="connsiteX0" fmla="*/ 26119 w 151488"/>
                    <a:gd name="connsiteY0" fmla="*/ 239167 h 241050"/>
                    <a:gd name="connsiteX1" fmla="*/ 125369 w 151488"/>
                    <a:gd name="connsiteY1" fmla="*/ 181706 h 241050"/>
                    <a:gd name="connsiteX2" fmla="*/ 151488 w 151488"/>
                    <a:gd name="connsiteY2" fmla="*/ 129469 h 241050"/>
                    <a:gd name="connsiteX3" fmla="*/ 151488 w 151488"/>
                    <a:gd name="connsiteY3" fmla="*/ 24994 h 241050"/>
                    <a:gd name="connsiteX4" fmla="*/ 125369 w 151488"/>
                    <a:gd name="connsiteY4" fmla="*/ 4099 h 241050"/>
                    <a:gd name="connsiteX5" fmla="*/ 26119 w 151488"/>
                    <a:gd name="connsiteY5" fmla="*/ 61560 h 241050"/>
                    <a:gd name="connsiteX6" fmla="*/ 0 w 151488"/>
                    <a:gd name="connsiteY6" fmla="*/ 113797 h 241050"/>
                    <a:gd name="connsiteX7" fmla="*/ 0 w 151488"/>
                    <a:gd name="connsiteY7" fmla="*/ 218272 h 241050"/>
                    <a:gd name="connsiteX8" fmla="*/ 26119 w 151488"/>
                    <a:gd name="connsiteY8" fmla="*/ 239167 h 24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1050">
                      <a:moveTo>
                        <a:pt x="26119" y="239167"/>
                      </a:moveTo>
                      <a:lnTo>
                        <a:pt x="125369" y="181706"/>
                      </a:lnTo>
                      <a:cubicBezTo>
                        <a:pt x="141041" y="171258"/>
                        <a:pt x="151488" y="150363"/>
                        <a:pt x="151488" y="129469"/>
                      </a:cubicBezTo>
                      <a:lnTo>
                        <a:pt x="151488" y="24994"/>
                      </a:lnTo>
                      <a:cubicBezTo>
                        <a:pt x="151488" y="4099"/>
                        <a:pt x="141041" y="-6349"/>
                        <a:pt x="125369" y="4099"/>
                      </a:cubicBezTo>
                      <a:lnTo>
                        <a:pt x="26119" y="61560"/>
                      </a:lnTo>
                      <a:cubicBezTo>
                        <a:pt x="10447" y="72007"/>
                        <a:pt x="0" y="92902"/>
                        <a:pt x="0" y="113797"/>
                      </a:cubicBezTo>
                      <a:lnTo>
                        <a:pt x="0" y="218272"/>
                      </a:lnTo>
                      <a:cubicBezTo>
                        <a:pt x="0" y="239167"/>
                        <a:pt x="15671" y="244391"/>
                        <a:pt x="26119" y="239167"/>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627" name="Drawing 1">
                <a:extLst>
                  <a:ext uri="{FF2B5EF4-FFF2-40B4-BE49-F238E27FC236}">
                    <a16:creationId xmlns:a16="http://schemas.microsoft.com/office/drawing/2014/main" id="{854C3740-8608-4733-A900-11D6FC2D699C}"/>
                  </a:ext>
                </a:extLst>
              </p:cNvPr>
              <p:cNvGrpSpPr/>
              <p:nvPr/>
            </p:nvGrpSpPr>
            <p:grpSpPr>
              <a:xfrm>
                <a:off x="17414597" y="7276349"/>
                <a:ext cx="2256654" cy="1848417"/>
                <a:chOff x="17414597" y="7276349"/>
                <a:chExt cx="2256654" cy="1848417"/>
              </a:xfrm>
              <a:solidFill>
                <a:srgbClr val="000000"/>
              </a:solidFill>
            </p:grpSpPr>
            <p:sp>
              <p:nvSpPr>
                <p:cNvPr id="628" name="Polyline: figure 627">
                  <a:extLst>
                    <a:ext uri="{FF2B5EF4-FFF2-40B4-BE49-F238E27FC236}">
                      <a16:creationId xmlns:a16="http://schemas.microsoft.com/office/drawing/2014/main" id="{BF0FEE23-5071-4C33-9718-592A3486BEF5}"/>
                    </a:ext>
                  </a:extLst>
                </p:cNvPr>
                <p:cNvSpPr/>
                <p:nvPr/>
              </p:nvSpPr>
              <p:spPr>
                <a:xfrm>
                  <a:off x="17414597" y="7276349"/>
                  <a:ext cx="2256654" cy="1848417"/>
                </a:xfrm>
                <a:custGeom>
                  <a:avLst/>
                  <a:gdLst>
                    <a:gd name="connsiteX0" fmla="*/ 83579 w 2256654"/>
                    <a:gd name="connsiteY0" fmla="*/ 1838363 h 1848417"/>
                    <a:gd name="connsiteX1" fmla="*/ 2173075 w 2256654"/>
                    <a:gd name="connsiteY1" fmla="*/ 631679 h 1848417"/>
                    <a:gd name="connsiteX2" fmla="*/ 2256655 w 2256654"/>
                    <a:gd name="connsiteY2" fmla="*/ 469743 h 1848417"/>
                    <a:gd name="connsiteX3" fmla="*/ 2256655 w 2256654"/>
                    <a:gd name="connsiteY3" fmla="*/ 72739 h 1848417"/>
                    <a:gd name="connsiteX4" fmla="*/ 2173075 w 2256654"/>
                    <a:gd name="connsiteY4" fmla="*/ 10054 h 1848417"/>
                    <a:gd name="connsiteX5" fmla="*/ 83579 w 2256654"/>
                    <a:gd name="connsiteY5" fmla="*/ 1216738 h 1848417"/>
                    <a:gd name="connsiteX6" fmla="*/ 0 w 2256654"/>
                    <a:gd name="connsiteY6" fmla="*/ 1378674 h 1848417"/>
                    <a:gd name="connsiteX7" fmla="*/ 0 w 2256654"/>
                    <a:gd name="connsiteY7" fmla="*/ 1775678 h 1848417"/>
                    <a:gd name="connsiteX8" fmla="*/ 83579 w 2256654"/>
                    <a:gd name="connsiteY8" fmla="*/ 1838363 h 184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48417">
                      <a:moveTo>
                        <a:pt x="83579" y="1838363"/>
                      </a:moveTo>
                      <a:lnTo>
                        <a:pt x="2173075" y="631679"/>
                      </a:lnTo>
                      <a:cubicBezTo>
                        <a:pt x="2220089" y="605560"/>
                        <a:pt x="2256655" y="532428"/>
                        <a:pt x="2256655" y="469743"/>
                      </a:cubicBezTo>
                      <a:lnTo>
                        <a:pt x="2256655" y="72739"/>
                      </a:lnTo>
                      <a:cubicBezTo>
                        <a:pt x="2256655" y="10054"/>
                        <a:pt x="2220089" y="-16064"/>
                        <a:pt x="2173075" y="10054"/>
                      </a:cubicBezTo>
                      <a:lnTo>
                        <a:pt x="83579" y="1216738"/>
                      </a:lnTo>
                      <a:cubicBezTo>
                        <a:pt x="36566" y="1242857"/>
                        <a:pt x="0" y="1315989"/>
                        <a:pt x="0" y="1378674"/>
                      </a:cubicBezTo>
                      <a:lnTo>
                        <a:pt x="0" y="1775678"/>
                      </a:lnTo>
                      <a:cubicBezTo>
                        <a:pt x="0" y="1838363"/>
                        <a:pt x="36566" y="1864481"/>
                        <a:pt x="83579"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29" name="Polyline: figure 628">
                  <a:extLst>
                    <a:ext uri="{FF2B5EF4-FFF2-40B4-BE49-F238E27FC236}">
                      <a16:creationId xmlns:a16="http://schemas.microsoft.com/office/drawing/2014/main" id="{1B15CB3C-F535-46CE-84E9-0891B78707CF}"/>
                    </a:ext>
                  </a:extLst>
                </p:cNvPr>
                <p:cNvSpPr/>
                <p:nvPr/>
              </p:nvSpPr>
              <p:spPr>
                <a:xfrm>
                  <a:off x="17518266" y="7416073"/>
                  <a:ext cx="2053735" cy="1563746"/>
                </a:xfrm>
                <a:custGeom>
                  <a:avLst/>
                  <a:gdLst>
                    <a:gd name="connsiteX0" fmla="*/ 42596 w 2053735"/>
                    <a:gd name="connsiteY0" fmla="*/ 1557598 h 1563746"/>
                    <a:gd name="connsiteX1" fmla="*/ 2011945 w 2053735"/>
                    <a:gd name="connsiteY1" fmla="*/ 418823 h 1563746"/>
                    <a:gd name="connsiteX2" fmla="*/ 2053735 w 2053735"/>
                    <a:gd name="connsiteY2" fmla="*/ 335243 h 1563746"/>
                    <a:gd name="connsiteX3" fmla="*/ 2053735 w 2053735"/>
                    <a:gd name="connsiteY3" fmla="*/ 37490 h 1563746"/>
                    <a:gd name="connsiteX4" fmla="*/ 2011945 w 2053735"/>
                    <a:gd name="connsiteY4" fmla="*/ 6148 h 1563746"/>
                    <a:gd name="connsiteX5" fmla="*/ 42596 w 2053735"/>
                    <a:gd name="connsiteY5" fmla="*/ 1144922 h 1563746"/>
                    <a:gd name="connsiteX6" fmla="*/ 806 w 2053735"/>
                    <a:gd name="connsiteY6" fmla="*/ 1228503 h 1563746"/>
                    <a:gd name="connsiteX7" fmla="*/ 806 w 2053735"/>
                    <a:gd name="connsiteY7" fmla="*/ 1526255 h 1563746"/>
                    <a:gd name="connsiteX8" fmla="*/ 42596 w 2053735"/>
                    <a:gd name="connsiteY8" fmla="*/ 1557598 h 156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3735" h="1563746">
                      <a:moveTo>
                        <a:pt x="42596" y="1557598"/>
                      </a:moveTo>
                      <a:lnTo>
                        <a:pt x="2011945" y="418823"/>
                      </a:lnTo>
                      <a:cubicBezTo>
                        <a:pt x="2038064" y="403152"/>
                        <a:pt x="2053735" y="366586"/>
                        <a:pt x="2053735" y="335243"/>
                      </a:cubicBezTo>
                      <a:lnTo>
                        <a:pt x="2053735" y="37490"/>
                      </a:lnTo>
                      <a:cubicBezTo>
                        <a:pt x="2053735" y="6148"/>
                        <a:pt x="2032840" y="-9523"/>
                        <a:pt x="2011945" y="6148"/>
                      </a:cubicBezTo>
                      <a:lnTo>
                        <a:pt x="42596" y="1144922"/>
                      </a:lnTo>
                      <a:cubicBezTo>
                        <a:pt x="16477" y="1160594"/>
                        <a:pt x="806" y="1197160"/>
                        <a:pt x="806" y="1228503"/>
                      </a:cubicBezTo>
                      <a:lnTo>
                        <a:pt x="806" y="1526255"/>
                      </a:lnTo>
                      <a:cubicBezTo>
                        <a:pt x="-4418" y="1557598"/>
                        <a:pt x="16477" y="1573270"/>
                        <a:pt x="42596"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30" name="Polyline: figure 629">
                  <a:extLst>
                    <a:ext uri="{FF2B5EF4-FFF2-40B4-BE49-F238E27FC236}">
                      <a16:creationId xmlns:a16="http://schemas.microsoft.com/office/drawing/2014/main" id="{451641C7-995C-475C-A337-CB1276C88459}"/>
                    </a:ext>
                  </a:extLst>
                </p:cNvPr>
                <p:cNvSpPr/>
                <p:nvPr/>
              </p:nvSpPr>
              <p:spPr>
                <a:xfrm>
                  <a:off x="19075746" y="7635470"/>
                  <a:ext cx="376108" cy="294377"/>
                </a:xfrm>
                <a:custGeom>
                  <a:avLst/>
                  <a:gdLst>
                    <a:gd name="connsiteX0" fmla="*/ 41789 w 376108"/>
                    <a:gd name="connsiteY0" fmla="*/ 288230 h 294377"/>
                    <a:gd name="connsiteX1" fmla="*/ 334319 w 376108"/>
                    <a:gd name="connsiteY1" fmla="*/ 115846 h 294377"/>
                    <a:gd name="connsiteX2" fmla="*/ 376109 w 376108"/>
                    <a:gd name="connsiteY2" fmla="*/ 37490 h 294377"/>
                    <a:gd name="connsiteX3" fmla="*/ 376109 w 376108"/>
                    <a:gd name="connsiteY3" fmla="*/ 37490 h 294377"/>
                    <a:gd name="connsiteX4" fmla="*/ 334319 w 376108"/>
                    <a:gd name="connsiteY4" fmla="*/ 6148 h 294377"/>
                    <a:gd name="connsiteX5" fmla="*/ 41789 w 376108"/>
                    <a:gd name="connsiteY5" fmla="*/ 178532 h 294377"/>
                    <a:gd name="connsiteX6" fmla="*/ 0 w 376108"/>
                    <a:gd name="connsiteY6" fmla="*/ 256888 h 294377"/>
                    <a:gd name="connsiteX7" fmla="*/ 0 w 376108"/>
                    <a:gd name="connsiteY7" fmla="*/ 256888 h 294377"/>
                    <a:gd name="connsiteX8" fmla="*/ 41789 w 376108"/>
                    <a:gd name="connsiteY8" fmla="*/ 288230 h 29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4377">
                      <a:moveTo>
                        <a:pt x="41789" y="288230"/>
                      </a:moveTo>
                      <a:lnTo>
                        <a:pt x="334319" y="115846"/>
                      </a:lnTo>
                      <a:cubicBezTo>
                        <a:pt x="355214" y="100175"/>
                        <a:pt x="376109" y="68833"/>
                        <a:pt x="376109" y="37490"/>
                      </a:cubicBezTo>
                      <a:lnTo>
                        <a:pt x="376109" y="37490"/>
                      </a:lnTo>
                      <a:cubicBezTo>
                        <a:pt x="376109" y="6148"/>
                        <a:pt x="355214" y="-9523"/>
                        <a:pt x="334319" y="6148"/>
                      </a:cubicBezTo>
                      <a:lnTo>
                        <a:pt x="41789" y="178532"/>
                      </a:lnTo>
                      <a:cubicBezTo>
                        <a:pt x="20895" y="194202"/>
                        <a:pt x="0" y="225545"/>
                        <a:pt x="0" y="256888"/>
                      </a:cubicBezTo>
                      <a:lnTo>
                        <a:pt x="0" y="256888"/>
                      </a:lnTo>
                      <a:cubicBezTo>
                        <a:pt x="0" y="288230"/>
                        <a:pt x="20895" y="303901"/>
                        <a:pt x="41789"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31" name="Polyline: figure 630">
                  <a:extLst>
                    <a:ext uri="{FF2B5EF4-FFF2-40B4-BE49-F238E27FC236}">
                      <a16:creationId xmlns:a16="http://schemas.microsoft.com/office/drawing/2014/main" id="{92AB373C-96F7-4FF9-8265-84A44D091675}"/>
                    </a:ext>
                  </a:extLst>
                </p:cNvPr>
                <p:cNvSpPr/>
                <p:nvPr/>
              </p:nvSpPr>
              <p:spPr>
                <a:xfrm>
                  <a:off x="18814559" y="7878949"/>
                  <a:ext cx="177606" cy="235765"/>
                </a:xfrm>
                <a:custGeom>
                  <a:avLst/>
                  <a:gdLst>
                    <a:gd name="connsiteX0" fmla="*/ 0 w 177606"/>
                    <a:gd name="connsiteY0" fmla="*/ 170121 h 235765"/>
                    <a:gd name="connsiteX1" fmla="*/ 88803 w 177606"/>
                    <a:gd name="connsiteY1" fmla="*/ 222358 h 235765"/>
                    <a:gd name="connsiteX2" fmla="*/ 177607 w 177606"/>
                    <a:gd name="connsiteY2" fmla="*/ 65646 h 235765"/>
                    <a:gd name="connsiteX3" fmla="*/ 88803 w 177606"/>
                    <a:gd name="connsiteY3" fmla="*/ 13408 h 235765"/>
                    <a:gd name="connsiteX4" fmla="*/ 0 w 177606"/>
                    <a:gd name="connsiteY4" fmla="*/ 170121 h 23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06" h="235765">
                      <a:moveTo>
                        <a:pt x="0" y="170121"/>
                      </a:moveTo>
                      <a:cubicBezTo>
                        <a:pt x="0" y="227581"/>
                        <a:pt x="41789" y="253700"/>
                        <a:pt x="88803" y="222358"/>
                      </a:cubicBezTo>
                      <a:cubicBezTo>
                        <a:pt x="141041" y="191015"/>
                        <a:pt x="177607" y="123106"/>
                        <a:pt x="177607" y="65646"/>
                      </a:cubicBezTo>
                      <a:cubicBezTo>
                        <a:pt x="177607" y="8184"/>
                        <a:pt x="135817" y="-17934"/>
                        <a:pt x="88803" y="13408"/>
                      </a:cubicBezTo>
                      <a:cubicBezTo>
                        <a:pt x="41789" y="44750"/>
                        <a:pt x="0" y="112659"/>
                        <a:pt x="0" y="170121"/>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32" name="Polyline: figure 631">
                  <a:extLst>
                    <a:ext uri="{FF2B5EF4-FFF2-40B4-BE49-F238E27FC236}">
                      <a16:creationId xmlns:a16="http://schemas.microsoft.com/office/drawing/2014/main" id="{76EE9279-A6F2-4090-896F-2FF58E5A9D1D}"/>
                    </a:ext>
                  </a:extLst>
                </p:cNvPr>
                <p:cNvSpPr/>
                <p:nvPr/>
              </p:nvSpPr>
              <p:spPr>
                <a:xfrm>
                  <a:off x="18464568" y="8167239"/>
                  <a:ext cx="94027" cy="124098"/>
                </a:xfrm>
                <a:custGeom>
                  <a:avLst/>
                  <a:gdLst>
                    <a:gd name="connsiteX0" fmla="*/ 0 w 94027"/>
                    <a:gd name="connsiteY0" fmla="*/ 90780 h 124098"/>
                    <a:gd name="connsiteX1" fmla="*/ 47014 w 94027"/>
                    <a:gd name="connsiteY1" fmla="*/ 116899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4" y="116899"/>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33" name="Polyline: figure 632">
                  <a:extLst>
                    <a:ext uri="{FF2B5EF4-FFF2-40B4-BE49-F238E27FC236}">
                      <a16:creationId xmlns:a16="http://schemas.microsoft.com/office/drawing/2014/main" id="{0BA6DFF8-2E85-4A77-B039-B0167744EB8A}"/>
                    </a:ext>
                  </a:extLst>
                </p:cNvPr>
                <p:cNvSpPr/>
                <p:nvPr/>
              </p:nvSpPr>
              <p:spPr>
                <a:xfrm>
                  <a:off x="18292185" y="8266490"/>
                  <a:ext cx="94026" cy="124098"/>
                </a:xfrm>
                <a:custGeom>
                  <a:avLst/>
                  <a:gdLst>
                    <a:gd name="connsiteX0" fmla="*/ 0 w 94026"/>
                    <a:gd name="connsiteY0" fmla="*/ 90780 h 124098"/>
                    <a:gd name="connsiteX1" fmla="*/ 47013 w 94026"/>
                    <a:gd name="connsiteY1" fmla="*/ 116898 h 124098"/>
                    <a:gd name="connsiteX2" fmla="*/ 94027 w 94026"/>
                    <a:gd name="connsiteY2" fmla="*/ 33318 h 124098"/>
                    <a:gd name="connsiteX3" fmla="*/ 47013 w 94026"/>
                    <a:gd name="connsiteY3" fmla="*/ 7199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70"/>
                        <a:pt x="47013" y="116898"/>
                      </a:cubicBezTo>
                      <a:cubicBezTo>
                        <a:pt x="73132" y="101227"/>
                        <a:pt x="94027" y="64661"/>
                        <a:pt x="94027" y="33318"/>
                      </a:cubicBezTo>
                      <a:cubicBezTo>
                        <a:pt x="94027" y="1976"/>
                        <a:pt x="73132" y="-8471"/>
                        <a:pt x="47013" y="7199"/>
                      </a:cubicBezTo>
                      <a:cubicBezTo>
                        <a:pt x="20895"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34" name="Polyline: figure 633">
                  <a:extLst>
                    <a:ext uri="{FF2B5EF4-FFF2-40B4-BE49-F238E27FC236}">
                      <a16:creationId xmlns:a16="http://schemas.microsoft.com/office/drawing/2014/main" id="{C999F93D-328A-4FF3-98F4-F3C87851AAD8}"/>
                    </a:ext>
                  </a:extLst>
                </p:cNvPr>
                <p:cNvSpPr/>
                <p:nvPr/>
              </p:nvSpPr>
              <p:spPr>
                <a:xfrm>
                  <a:off x="18119801" y="8360517"/>
                  <a:ext cx="94027" cy="124098"/>
                </a:xfrm>
                <a:custGeom>
                  <a:avLst/>
                  <a:gdLst>
                    <a:gd name="connsiteX0" fmla="*/ 0 w 94027"/>
                    <a:gd name="connsiteY0" fmla="*/ 90780 h 124098"/>
                    <a:gd name="connsiteX1" fmla="*/ 47013 w 94027"/>
                    <a:gd name="connsiteY1" fmla="*/ 116899 h 124098"/>
                    <a:gd name="connsiteX2" fmla="*/ 94027 w 94027"/>
                    <a:gd name="connsiteY2" fmla="*/ 33319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3" y="116899"/>
                      </a:cubicBezTo>
                      <a:cubicBezTo>
                        <a:pt x="73132" y="101227"/>
                        <a:pt x="94027" y="64661"/>
                        <a:pt x="94027" y="33319"/>
                      </a:cubicBezTo>
                      <a:cubicBezTo>
                        <a:pt x="94027" y="1977"/>
                        <a:pt x="73132" y="-8472"/>
                        <a:pt x="47013" y="7200"/>
                      </a:cubicBezTo>
                      <a:cubicBezTo>
                        <a:pt x="26119"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35" name="Polyline: figure 634">
                  <a:extLst>
                    <a:ext uri="{FF2B5EF4-FFF2-40B4-BE49-F238E27FC236}">
                      <a16:creationId xmlns:a16="http://schemas.microsoft.com/office/drawing/2014/main" id="{81E49F76-81E6-4697-A8A0-84755F7D2E3E}"/>
                    </a:ext>
                  </a:extLst>
                </p:cNvPr>
                <p:cNvSpPr/>
                <p:nvPr/>
              </p:nvSpPr>
              <p:spPr>
                <a:xfrm>
                  <a:off x="17613099" y="8567345"/>
                  <a:ext cx="151488" cy="243265"/>
                </a:xfrm>
                <a:custGeom>
                  <a:avLst/>
                  <a:gdLst>
                    <a:gd name="connsiteX0" fmla="*/ 26119 w 151488"/>
                    <a:gd name="connsiteY0" fmla="*/ 239167 h 243265"/>
                    <a:gd name="connsiteX1" fmla="*/ 125369 w 151488"/>
                    <a:gd name="connsiteY1" fmla="*/ 181706 h 243265"/>
                    <a:gd name="connsiteX2" fmla="*/ 151488 w 151488"/>
                    <a:gd name="connsiteY2" fmla="*/ 129468 h 243265"/>
                    <a:gd name="connsiteX3" fmla="*/ 151488 w 151488"/>
                    <a:gd name="connsiteY3" fmla="*/ 24994 h 243265"/>
                    <a:gd name="connsiteX4" fmla="*/ 125369 w 151488"/>
                    <a:gd name="connsiteY4" fmla="*/ 4099 h 243265"/>
                    <a:gd name="connsiteX5" fmla="*/ 26119 w 151488"/>
                    <a:gd name="connsiteY5" fmla="*/ 61560 h 243265"/>
                    <a:gd name="connsiteX6" fmla="*/ 0 w 151488"/>
                    <a:gd name="connsiteY6" fmla="*/ 113797 h 243265"/>
                    <a:gd name="connsiteX7" fmla="*/ 0 w 151488"/>
                    <a:gd name="connsiteY7" fmla="*/ 218272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69" y="181706"/>
                      </a:lnTo>
                      <a:cubicBezTo>
                        <a:pt x="141041" y="171258"/>
                        <a:pt x="151488" y="150363"/>
                        <a:pt x="151488" y="129468"/>
                      </a:cubicBezTo>
                      <a:lnTo>
                        <a:pt x="151488" y="24994"/>
                      </a:lnTo>
                      <a:cubicBezTo>
                        <a:pt x="151488" y="4099"/>
                        <a:pt x="141041" y="-6349"/>
                        <a:pt x="125369" y="4099"/>
                      </a:cubicBezTo>
                      <a:lnTo>
                        <a:pt x="26119" y="61560"/>
                      </a:lnTo>
                      <a:cubicBezTo>
                        <a:pt x="10447" y="72007"/>
                        <a:pt x="0" y="92902"/>
                        <a:pt x="0" y="113797"/>
                      </a:cubicBezTo>
                      <a:lnTo>
                        <a:pt x="0" y="218272"/>
                      </a:lnTo>
                      <a:cubicBezTo>
                        <a:pt x="0" y="239167"/>
                        <a:pt x="15671" y="249614"/>
                        <a:pt x="26119" y="239167"/>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636" name="Drawing 1">
              <a:extLst>
                <a:ext uri="{FF2B5EF4-FFF2-40B4-BE49-F238E27FC236}">
                  <a16:creationId xmlns:a16="http://schemas.microsoft.com/office/drawing/2014/main" id="{854C3740-8608-4733-A900-11D6FC2D699C}"/>
                </a:ext>
              </a:extLst>
            </p:cNvPr>
            <p:cNvGrpSpPr/>
            <p:nvPr/>
          </p:nvGrpSpPr>
          <p:grpSpPr>
            <a:xfrm>
              <a:off x="11678369" y="4000280"/>
              <a:ext cx="4257910" cy="7666154"/>
              <a:chOff x="11678369" y="4000280"/>
              <a:chExt cx="4257910" cy="7666154"/>
            </a:xfrm>
            <a:solidFill>
              <a:srgbClr val="000000"/>
            </a:solidFill>
          </p:grpSpPr>
          <p:grpSp>
            <p:nvGrpSpPr>
              <p:cNvPr id="637" name="Drawing 1">
                <a:extLst>
                  <a:ext uri="{FF2B5EF4-FFF2-40B4-BE49-F238E27FC236}">
                    <a16:creationId xmlns:a16="http://schemas.microsoft.com/office/drawing/2014/main" id="{854C3740-8608-4733-A900-11D6FC2D699C}"/>
                  </a:ext>
                </a:extLst>
              </p:cNvPr>
              <p:cNvGrpSpPr/>
              <p:nvPr/>
            </p:nvGrpSpPr>
            <p:grpSpPr>
              <a:xfrm>
                <a:off x="11678369" y="4000280"/>
                <a:ext cx="4257910" cy="7666154"/>
                <a:chOff x="11678369" y="4000280"/>
                <a:chExt cx="4257910" cy="7666154"/>
              </a:xfrm>
              <a:solidFill>
                <a:srgbClr val="000000"/>
              </a:solidFill>
            </p:grpSpPr>
            <p:grpSp>
              <p:nvGrpSpPr>
                <p:cNvPr id="638" name="Drawing 1">
                  <a:extLst>
                    <a:ext uri="{FF2B5EF4-FFF2-40B4-BE49-F238E27FC236}">
                      <a16:creationId xmlns:a16="http://schemas.microsoft.com/office/drawing/2014/main" id="{854C3740-8608-4733-A900-11D6FC2D699C}"/>
                    </a:ext>
                  </a:extLst>
                </p:cNvPr>
                <p:cNvGrpSpPr/>
                <p:nvPr/>
              </p:nvGrpSpPr>
              <p:grpSpPr>
                <a:xfrm>
                  <a:off x="11678369" y="4000280"/>
                  <a:ext cx="4257910" cy="7666154"/>
                  <a:chOff x="11678369" y="4000280"/>
                  <a:chExt cx="4257910" cy="7666154"/>
                </a:xfrm>
                <a:solidFill>
                  <a:srgbClr val="000000"/>
                </a:solidFill>
              </p:grpSpPr>
              <p:sp>
                <p:nvSpPr>
                  <p:cNvPr id="639" name="Polyline: figure 638">
                    <a:extLst>
                      <a:ext uri="{FF2B5EF4-FFF2-40B4-BE49-F238E27FC236}">
                        <a16:creationId xmlns:a16="http://schemas.microsoft.com/office/drawing/2014/main" id="{BA98C4D3-A1D3-444D-82CC-E1A9EBEAA4A2}"/>
                      </a:ext>
                    </a:extLst>
                  </p:cNvPr>
                  <p:cNvSpPr/>
                  <p:nvPr/>
                </p:nvSpPr>
                <p:spPr>
                  <a:xfrm>
                    <a:off x="11678369" y="4692891"/>
                    <a:ext cx="4257910" cy="6973544"/>
                  </a:xfrm>
                  <a:custGeom>
                    <a:avLst/>
                    <a:gdLst>
                      <a:gd name="connsiteX0" fmla="*/ 564 w 4257910"/>
                      <a:gd name="connsiteY0" fmla="*/ 6009838 h 6973544"/>
                      <a:gd name="connsiteX1" fmla="*/ 564 w 4257910"/>
                      <a:gd name="connsiteY1" fmla="*/ 6009838 h 6973544"/>
                      <a:gd name="connsiteX2" fmla="*/ 564 w 4257910"/>
                      <a:gd name="connsiteY2" fmla="*/ 796547 h 6973544"/>
                      <a:gd name="connsiteX3" fmla="*/ 2074387 w 4257910"/>
                      <a:gd name="connsiteY3" fmla="*/ 253278 h 6973544"/>
                      <a:gd name="connsiteX4" fmla="*/ 2455721 w 4257910"/>
                      <a:gd name="connsiteY4" fmla="*/ 33881 h 6973544"/>
                      <a:gd name="connsiteX5" fmla="*/ 2795264 w 4257910"/>
                      <a:gd name="connsiteY5" fmla="*/ 49552 h 6973544"/>
                      <a:gd name="connsiteX6" fmla="*/ 3150478 w 4257910"/>
                      <a:gd name="connsiteY6" fmla="*/ 253278 h 6973544"/>
                      <a:gd name="connsiteX7" fmla="*/ 4257910 w 4257910"/>
                      <a:gd name="connsiteY7" fmla="*/ 253278 h 6973544"/>
                      <a:gd name="connsiteX8" fmla="*/ 3928815 w 4257910"/>
                      <a:gd name="connsiteY8" fmla="*/ 5283738 h 6973544"/>
                      <a:gd name="connsiteX9" fmla="*/ 3871354 w 4257910"/>
                      <a:gd name="connsiteY9" fmla="*/ 5377766 h 6973544"/>
                      <a:gd name="connsiteX10" fmla="*/ 1802753 w 4257910"/>
                      <a:gd name="connsiteY10" fmla="*/ 6939663 h 6973544"/>
                      <a:gd name="connsiteX11" fmla="*/ 1463210 w 4257910"/>
                      <a:gd name="connsiteY11" fmla="*/ 6923992 h 6973544"/>
                      <a:gd name="connsiteX12" fmla="*/ 84143 w 4257910"/>
                      <a:gd name="connsiteY12" fmla="*/ 6129984 h 6973544"/>
                      <a:gd name="connsiteX13" fmla="*/ 564 w 4257910"/>
                      <a:gd name="connsiteY13" fmla="*/ 6009838 h 697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57910" h="6973544">
                        <a:moveTo>
                          <a:pt x="564" y="6009838"/>
                        </a:moveTo>
                        <a:lnTo>
                          <a:pt x="564" y="6009838"/>
                        </a:lnTo>
                        <a:lnTo>
                          <a:pt x="564" y="796547"/>
                        </a:lnTo>
                        <a:lnTo>
                          <a:pt x="2074387" y="253278"/>
                        </a:lnTo>
                        <a:lnTo>
                          <a:pt x="2455721" y="33881"/>
                        </a:lnTo>
                        <a:cubicBezTo>
                          <a:pt x="2544524" y="-18356"/>
                          <a:pt x="2696013" y="-7909"/>
                          <a:pt x="2795264" y="49552"/>
                        </a:cubicBezTo>
                        <a:lnTo>
                          <a:pt x="3150478" y="253278"/>
                        </a:lnTo>
                        <a:lnTo>
                          <a:pt x="4257910" y="253278"/>
                        </a:lnTo>
                        <a:lnTo>
                          <a:pt x="3928815" y="5283738"/>
                        </a:lnTo>
                        <a:cubicBezTo>
                          <a:pt x="3928815" y="5320304"/>
                          <a:pt x="3913143" y="5351647"/>
                          <a:pt x="3871354" y="5377766"/>
                        </a:cubicBezTo>
                        <a:lnTo>
                          <a:pt x="1802753" y="6939663"/>
                        </a:lnTo>
                        <a:cubicBezTo>
                          <a:pt x="1713950" y="6991901"/>
                          <a:pt x="1562461" y="6981453"/>
                          <a:pt x="1463210" y="6923992"/>
                        </a:cubicBezTo>
                        <a:lnTo>
                          <a:pt x="84143" y="6129984"/>
                        </a:lnTo>
                        <a:cubicBezTo>
                          <a:pt x="26682" y="6093418"/>
                          <a:pt x="-4660" y="6051628"/>
                          <a:pt x="564" y="6009838"/>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40" name="Polyline: figure 639">
                    <a:extLst>
                      <a:ext uri="{FF2B5EF4-FFF2-40B4-BE49-F238E27FC236}">
                        <a16:creationId xmlns:a16="http://schemas.microsoft.com/office/drawing/2014/main" id="{ADBB0A47-A1BC-49AB-8511-078717DBFFA7}"/>
                      </a:ext>
                    </a:extLst>
                  </p:cNvPr>
                  <p:cNvSpPr/>
                  <p:nvPr/>
                </p:nvSpPr>
                <p:spPr>
                  <a:xfrm>
                    <a:off x="13298291" y="4695429"/>
                    <a:ext cx="2637987" cy="6969772"/>
                  </a:xfrm>
                  <a:custGeom>
                    <a:avLst/>
                    <a:gdLst>
                      <a:gd name="connsiteX0" fmla="*/ 992510 w 2637987"/>
                      <a:gd name="connsiteY0" fmla="*/ 0 h 6969772"/>
                      <a:gd name="connsiteX1" fmla="*/ 1175341 w 2637987"/>
                      <a:gd name="connsiteY1" fmla="*/ 47014 h 6969772"/>
                      <a:gd name="connsiteX2" fmla="*/ 1530555 w 2637987"/>
                      <a:gd name="connsiteY2" fmla="*/ 250739 h 6969772"/>
                      <a:gd name="connsiteX3" fmla="*/ 2637988 w 2637987"/>
                      <a:gd name="connsiteY3" fmla="*/ 250739 h 6969772"/>
                      <a:gd name="connsiteX4" fmla="*/ 2637988 w 2637987"/>
                      <a:gd name="connsiteY4" fmla="*/ 5474478 h 6969772"/>
                      <a:gd name="connsiteX5" fmla="*/ 2580526 w 2637987"/>
                      <a:gd name="connsiteY5" fmla="*/ 5568505 h 6969772"/>
                      <a:gd name="connsiteX6" fmla="*/ 182831 w 2637987"/>
                      <a:gd name="connsiteY6" fmla="*/ 6937125 h 6969772"/>
                      <a:gd name="connsiteX7" fmla="*/ 26119 w 2637987"/>
                      <a:gd name="connsiteY7" fmla="*/ 6968467 h 6969772"/>
                      <a:gd name="connsiteX8" fmla="*/ 0 w 2637987"/>
                      <a:gd name="connsiteY8" fmla="*/ 1708162 h 6969772"/>
                      <a:gd name="connsiteX9" fmla="*/ 992510 w 2637987"/>
                      <a:gd name="connsiteY9" fmla="*/ 0 h 69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37987" h="6969772">
                        <a:moveTo>
                          <a:pt x="992510" y="0"/>
                        </a:moveTo>
                        <a:cubicBezTo>
                          <a:pt x="1055195" y="0"/>
                          <a:pt x="1123104" y="15671"/>
                          <a:pt x="1175341" y="47014"/>
                        </a:cubicBezTo>
                        <a:lnTo>
                          <a:pt x="1530555" y="250739"/>
                        </a:lnTo>
                        <a:lnTo>
                          <a:pt x="2637988" y="250739"/>
                        </a:lnTo>
                        <a:lnTo>
                          <a:pt x="2637988" y="5474478"/>
                        </a:lnTo>
                        <a:cubicBezTo>
                          <a:pt x="2637988" y="5511044"/>
                          <a:pt x="2622316" y="5542387"/>
                          <a:pt x="2580526" y="5568505"/>
                        </a:cubicBezTo>
                        <a:lnTo>
                          <a:pt x="182831" y="6937125"/>
                        </a:lnTo>
                        <a:cubicBezTo>
                          <a:pt x="141041" y="6963243"/>
                          <a:pt x="83580" y="6973691"/>
                          <a:pt x="26119" y="6968467"/>
                        </a:cubicBezTo>
                        <a:lnTo>
                          <a:pt x="0" y="1708162"/>
                        </a:lnTo>
                        <a:lnTo>
                          <a:pt x="992510" y="0"/>
                        </a:ln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41" name="Polyline: figure 640">
                    <a:extLst>
                      <a:ext uri="{FF2B5EF4-FFF2-40B4-BE49-F238E27FC236}">
                        <a16:creationId xmlns:a16="http://schemas.microsoft.com/office/drawing/2014/main" id="{244A682C-954C-4A01-B9E5-5EEDF0870E55}"/>
                      </a:ext>
                    </a:extLst>
                  </p:cNvPr>
                  <p:cNvSpPr/>
                  <p:nvPr/>
                </p:nvSpPr>
                <p:spPr>
                  <a:xfrm>
                    <a:off x="13188592" y="6346131"/>
                    <a:ext cx="271635" cy="5319762"/>
                  </a:xfrm>
                  <a:custGeom>
                    <a:avLst/>
                    <a:gdLst>
                      <a:gd name="connsiteX0" fmla="*/ 271635 w 271635"/>
                      <a:gd name="connsiteY0" fmla="*/ 5296871 h 5319762"/>
                      <a:gd name="connsiteX1" fmla="*/ 0 w 271635"/>
                      <a:gd name="connsiteY1" fmla="*/ 5291647 h 5319762"/>
                      <a:gd name="connsiteX2" fmla="*/ 0 w 271635"/>
                      <a:gd name="connsiteY2" fmla="*/ 0 h 5319762"/>
                      <a:gd name="connsiteX3" fmla="*/ 271635 w 271635"/>
                      <a:gd name="connsiteY3" fmla="*/ 0 h 5319762"/>
                      <a:gd name="connsiteX4" fmla="*/ 271635 w 271635"/>
                      <a:gd name="connsiteY4" fmla="*/ 5296871 h 531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635" h="5319762">
                        <a:moveTo>
                          <a:pt x="271635" y="5296871"/>
                        </a:moveTo>
                        <a:cubicBezTo>
                          <a:pt x="198502" y="5328213"/>
                          <a:pt x="88804" y="5328213"/>
                          <a:pt x="0" y="5291647"/>
                        </a:cubicBezTo>
                        <a:lnTo>
                          <a:pt x="0" y="0"/>
                        </a:lnTo>
                        <a:lnTo>
                          <a:pt x="271635" y="0"/>
                        </a:lnTo>
                        <a:lnTo>
                          <a:pt x="271635" y="5296871"/>
                        </a:ln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42" name="Polyline: figure 641">
                    <a:extLst>
                      <a:ext uri="{FF2B5EF4-FFF2-40B4-BE49-F238E27FC236}">
                        <a16:creationId xmlns:a16="http://schemas.microsoft.com/office/drawing/2014/main" id="{AE492327-A570-41D1-8A52-D95B2237842B}"/>
                      </a:ext>
                    </a:extLst>
                  </p:cNvPr>
                  <p:cNvSpPr/>
                  <p:nvPr/>
                </p:nvSpPr>
                <p:spPr>
                  <a:xfrm>
                    <a:off x="11681549" y="4000280"/>
                    <a:ext cx="4252113" cy="2441981"/>
                  </a:xfrm>
                  <a:custGeom>
                    <a:avLst/>
                    <a:gdLst>
                      <a:gd name="connsiteX0" fmla="*/ 1799573 w 4252113"/>
                      <a:gd name="connsiteY0" fmla="*/ 2408535 h 2441981"/>
                      <a:gd name="connsiteX1" fmla="*/ 4192045 w 4252113"/>
                      <a:gd name="connsiteY1" fmla="*/ 1045139 h 2441981"/>
                      <a:gd name="connsiteX2" fmla="*/ 4165927 w 4252113"/>
                      <a:gd name="connsiteY2" fmla="*/ 846638 h 2441981"/>
                      <a:gd name="connsiteX3" fmla="*/ 2792083 w 4252113"/>
                      <a:gd name="connsiteY3" fmla="*/ 47405 h 2441981"/>
                      <a:gd name="connsiteX4" fmla="*/ 2452540 w 4252113"/>
                      <a:gd name="connsiteY4" fmla="*/ 31734 h 2441981"/>
                      <a:gd name="connsiteX5" fmla="*/ 60068 w 4252113"/>
                      <a:gd name="connsiteY5" fmla="*/ 1395130 h 2441981"/>
                      <a:gd name="connsiteX6" fmla="*/ 86187 w 4252113"/>
                      <a:gd name="connsiteY6" fmla="*/ 1593632 h 2441981"/>
                      <a:gd name="connsiteX7" fmla="*/ 1465254 w 4252113"/>
                      <a:gd name="connsiteY7" fmla="*/ 2387640 h 2441981"/>
                      <a:gd name="connsiteX8" fmla="*/ 1799573 w 4252113"/>
                      <a:gd name="connsiteY8" fmla="*/ 2408535 h 244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2113" h="2441981">
                        <a:moveTo>
                          <a:pt x="1799573" y="2408535"/>
                        </a:moveTo>
                        <a:lnTo>
                          <a:pt x="4192045" y="1045139"/>
                        </a:lnTo>
                        <a:cubicBezTo>
                          <a:pt x="4280849" y="992902"/>
                          <a:pt x="4270401" y="904099"/>
                          <a:pt x="4165927" y="846638"/>
                        </a:cubicBezTo>
                        <a:lnTo>
                          <a:pt x="2792083" y="47405"/>
                        </a:lnTo>
                        <a:cubicBezTo>
                          <a:pt x="2692833" y="-10056"/>
                          <a:pt x="2536120" y="-15279"/>
                          <a:pt x="2452540" y="31734"/>
                        </a:cubicBezTo>
                        <a:lnTo>
                          <a:pt x="60068" y="1395130"/>
                        </a:lnTo>
                        <a:cubicBezTo>
                          <a:pt x="-28735" y="1447367"/>
                          <a:pt x="-18288" y="1536171"/>
                          <a:pt x="86187" y="1593632"/>
                        </a:cubicBezTo>
                        <a:lnTo>
                          <a:pt x="1465254" y="2387640"/>
                        </a:lnTo>
                        <a:cubicBezTo>
                          <a:pt x="1559281" y="2450325"/>
                          <a:pt x="1710770" y="2460772"/>
                          <a:pt x="1799573" y="2408535"/>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643" name="Drawing 1">
                    <a:extLst>
                      <a:ext uri="{FF2B5EF4-FFF2-40B4-BE49-F238E27FC236}">
                        <a16:creationId xmlns:a16="http://schemas.microsoft.com/office/drawing/2014/main" id="{854C3740-8608-4733-A900-11D6FC2D699C}"/>
                      </a:ext>
                    </a:extLst>
                  </p:cNvPr>
                  <p:cNvGrpSpPr/>
                  <p:nvPr/>
                </p:nvGrpSpPr>
                <p:grpSpPr>
                  <a:xfrm>
                    <a:off x="12568894" y="4443189"/>
                    <a:ext cx="2465895" cy="1429081"/>
                    <a:chOff x="12568894" y="4443189"/>
                    <a:chExt cx="2465895" cy="1429081"/>
                  </a:xfrm>
                  <a:solidFill>
                    <a:srgbClr val="000000"/>
                  </a:solidFill>
                </p:grpSpPr>
                <p:sp>
                  <p:nvSpPr>
                    <p:cNvPr id="644" name="Polyline: figure 643">
                      <a:extLst>
                        <a:ext uri="{FF2B5EF4-FFF2-40B4-BE49-F238E27FC236}">
                          <a16:creationId xmlns:a16="http://schemas.microsoft.com/office/drawing/2014/main" id="{3B5A306B-6187-44C0-B825-5A8BDD5EC1A3}"/>
                        </a:ext>
                      </a:extLst>
                    </p:cNvPr>
                    <p:cNvSpPr/>
                    <p:nvPr/>
                  </p:nvSpPr>
                  <p:spPr>
                    <a:xfrm>
                      <a:off x="12569974" y="4443189"/>
                      <a:ext cx="2464815" cy="1429081"/>
                    </a:xfrm>
                    <a:custGeom>
                      <a:avLst/>
                      <a:gdLst>
                        <a:gd name="connsiteX0" fmla="*/ 843239 w 2464815"/>
                        <a:gd name="connsiteY0" fmla="*/ 1411910 h 1429081"/>
                        <a:gd name="connsiteX1" fmla="*/ 2436480 w 2464815"/>
                        <a:gd name="connsiteY1" fmla="*/ 487308 h 1429081"/>
                        <a:gd name="connsiteX2" fmla="*/ 2426032 w 2464815"/>
                        <a:gd name="connsiteY2" fmla="*/ 393281 h 1429081"/>
                        <a:gd name="connsiteX3" fmla="*/ 1783512 w 2464815"/>
                        <a:gd name="connsiteY3" fmla="*/ 22395 h 1429081"/>
                        <a:gd name="connsiteX4" fmla="*/ 1621577 w 2464815"/>
                        <a:gd name="connsiteY4" fmla="*/ 17172 h 1429081"/>
                        <a:gd name="connsiteX5" fmla="*/ 28336 w 2464815"/>
                        <a:gd name="connsiteY5" fmla="*/ 941773 h 1429081"/>
                        <a:gd name="connsiteX6" fmla="*/ 38784 w 2464815"/>
                        <a:gd name="connsiteY6" fmla="*/ 1035801 h 1429081"/>
                        <a:gd name="connsiteX7" fmla="*/ 681304 w 2464815"/>
                        <a:gd name="connsiteY7" fmla="*/ 1406686 h 1429081"/>
                        <a:gd name="connsiteX8" fmla="*/ 843239 w 2464815"/>
                        <a:gd name="connsiteY8" fmla="*/ 1411910 h 142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4815" h="1429081">
                          <a:moveTo>
                            <a:pt x="843239" y="1411910"/>
                          </a:moveTo>
                          <a:lnTo>
                            <a:pt x="2436480" y="487308"/>
                          </a:lnTo>
                          <a:cubicBezTo>
                            <a:pt x="2478270" y="461190"/>
                            <a:pt x="2473046" y="424623"/>
                            <a:pt x="2426032" y="393281"/>
                          </a:cubicBezTo>
                          <a:lnTo>
                            <a:pt x="1783512" y="22395"/>
                          </a:lnTo>
                          <a:cubicBezTo>
                            <a:pt x="1736499" y="-3723"/>
                            <a:pt x="1663366" y="-8947"/>
                            <a:pt x="1621577" y="17172"/>
                          </a:cubicBezTo>
                          <a:lnTo>
                            <a:pt x="28336" y="941773"/>
                          </a:lnTo>
                          <a:cubicBezTo>
                            <a:pt x="-13453" y="967892"/>
                            <a:pt x="-8230" y="1004458"/>
                            <a:pt x="38784" y="1035801"/>
                          </a:cubicBezTo>
                          <a:lnTo>
                            <a:pt x="681304" y="1406686"/>
                          </a:lnTo>
                          <a:cubicBezTo>
                            <a:pt x="728317" y="1432805"/>
                            <a:pt x="801449" y="1438029"/>
                            <a:pt x="843239" y="141191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645" name="Drawing 1">
                      <a:extLst>
                        <a:ext uri="{FF2B5EF4-FFF2-40B4-BE49-F238E27FC236}">
                          <a16:creationId xmlns:a16="http://schemas.microsoft.com/office/drawing/2014/main" id="{854C3740-8608-4733-A900-11D6FC2D699C}"/>
                        </a:ext>
                      </a:extLst>
                    </p:cNvPr>
                    <p:cNvGrpSpPr/>
                    <p:nvPr/>
                  </p:nvGrpSpPr>
                  <p:grpSpPr>
                    <a:xfrm>
                      <a:off x="13236912" y="4853447"/>
                      <a:ext cx="1136163" cy="653983"/>
                      <a:chOff x="13236912" y="4853447"/>
                      <a:chExt cx="1136163" cy="653983"/>
                    </a:xfrm>
                    <a:solidFill>
                      <a:srgbClr val="000000"/>
                    </a:solidFill>
                  </p:grpSpPr>
                  <p:sp>
                    <p:nvSpPr>
                      <p:cNvPr id="646" name="Polyline: figure 645">
                        <a:extLst>
                          <a:ext uri="{FF2B5EF4-FFF2-40B4-BE49-F238E27FC236}">
                            <a16:creationId xmlns:a16="http://schemas.microsoft.com/office/drawing/2014/main" id="{09454882-6EDE-4E97-9C46-8099592F189E}"/>
                          </a:ext>
                        </a:extLst>
                      </p:cNvPr>
                      <p:cNvSpPr/>
                      <p:nvPr/>
                    </p:nvSpPr>
                    <p:spPr>
                      <a:xfrm>
                        <a:off x="14161514" y="4853447"/>
                        <a:ext cx="211561" cy="122757"/>
                      </a:xfrm>
                      <a:custGeom>
                        <a:avLst/>
                        <a:gdLst>
                          <a:gd name="connsiteX0" fmla="*/ 113616 w 211561"/>
                          <a:gd name="connsiteY0" fmla="*/ 118840 h 122757"/>
                          <a:gd name="connsiteX1" fmla="*/ 207644 w 211561"/>
                          <a:gd name="connsiteY1" fmla="*/ 66602 h 122757"/>
                          <a:gd name="connsiteX2" fmla="*/ 207644 w 211561"/>
                          <a:gd name="connsiteY2" fmla="*/ 56155 h 122757"/>
                          <a:gd name="connsiteX3" fmla="*/ 118840 w 211561"/>
                          <a:gd name="connsiteY3" fmla="*/ 3918 h 122757"/>
                          <a:gd name="connsiteX4" fmla="*/ 97945 w 211561"/>
                          <a:gd name="connsiteY4" fmla="*/ 3918 h 122757"/>
                          <a:gd name="connsiteX5" fmla="*/ 3918 w 211561"/>
                          <a:gd name="connsiteY5" fmla="*/ 56155 h 122757"/>
                          <a:gd name="connsiteX6" fmla="*/ 3918 w 211561"/>
                          <a:gd name="connsiteY6" fmla="*/ 66602 h 122757"/>
                          <a:gd name="connsiteX7" fmla="*/ 92721 w 211561"/>
                          <a:gd name="connsiteY7" fmla="*/ 118840 h 122757"/>
                          <a:gd name="connsiteX8" fmla="*/ 113616 w 211561"/>
                          <a:gd name="connsiteY8" fmla="*/ 118840 h 12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61" h="122757">
                            <a:moveTo>
                              <a:pt x="113616" y="118840"/>
                            </a:moveTo>
                            <a:lnTo>
                              <a:pt x="207644" y="66602"/>
                            </a:lnTo>
                            <a:cubicBezTo>
                              <a:pt x="212868" y="61379"/>
                              <a:pt x="212868" y="56155"/>
                              <a:pt x="207644" y="56155"/>
                            </a:cubicBezTo>
                            <a:lnTo>
                              <a:pt x="118840" y="3918"/>
                            </a:lnTo>
                            <a:cubicBezTo>
                              <a:pt x="113616" y="-1306"/>
                              <a:pt x="103169" y="-1306"/>
                              <a:pt x="97945" y="3918"/>
                            </a:cubicBezTo>
                            <a:lnTo>
                              <a:pt x="3918" y="56155"/>
                            </a:lnTo>
                            <a:cubicBezTo>
                              <a:pt x="-1306" y="61379"/>
                              <a:pt x="-1306" y="66602"/>
                              <a:pt x="3918" y="66602"/>
                            </a:cubicBezTo>
                            <a:lnTo>
                              <a:pt x="92721" y="118840"/>
                            </a:lnTo>
                            <a:cubicBezTo>
                              <a:pt x="97945" y="124064"/>
                              <a:pt x="108393" y="124064"/>
                              <a:pt x="113616" y="118840"/>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47" name="Polyline: figure 646">
                        <a:extLst>
                          <a:ext uri="{FF2B5EF4-FFF2-40B4-BE49-F238E27FC236}">
                            <a16:creationId xmlns:a16="http://schemas.microsoft.com/office/drawing/2014/main" id="{F5E41C61-37D6-458A-97A9-C1B4DD6FE539}"/>
                          </a:ext>
                        </a:extLst>
                      </p:cNvPr>
                      <p:cNvSpPr/>
                      <p:nvPr/>
                    </p:nvSpPr>
                    <p:spPr>
                      <a:xfrm>
                        <a:off x="13853313" y="5031055"/>
                        <a:ext cx="211561" cy="122757"/>
                      </a:xfrm>
                      <a:custGeom>
                        <a:avLst/>
                        <a:gdLst>
                          <a:gd name="connsiteX0" fmla="*/ 113616 w 211561"/>
                          <a:gd name="connsiteY0" fmla="*/ 118840 h 122757"/>
                          <a:gd name="connsiteX1" fmla="*/ 207644 w 211561"/>
                          <a:gd name="connsiteY1" fmla="*/ 66602 h 122757"/>
                          <a:gd name="connsiteX2" fmla="*/ 207644 w 211561"/>
                          <a:gd name="connsiteY2" fmla="*/ 56155 h 122757"/>
                          <a:gd name="connsiteX3" fmla="*/ 118840 w 211561"/>
                          <a:gd name="connsiteY3" fmla="*/ 3918 h 122757"/>
                          <a:gd name="connsiteX4" fmla="*/ 97945 w 211561"/>
                          <a:gd name="connsiteY4" fmla="*/ 3918 h 122757"/>
                          <a:gd name="connsiteX5" fmla="*/ 3917 w 211561"/>
                          <a:gd name="connsiteY5" fmla="*/ 56155 h 122757"/>
                          <a:gd name="connsiteX6" fmla="*/ 3917 w 211561"/>
                          <a:gd name="connsiteY6" fmla="*/ 66602 h 122757"/>
                          <a:gd name="connsiteX7" fmla="*/ 92721 w 211561"/>
                          <a:gd name="connsiteY7" fmla="*/ 118840 h 122757"/>
                          <a:gd name="connsiteX8" fmla="*/ 113616 w 211561"/>
                          <a:gd name="connsiteY8" fmla="*/ 118840 h 12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61" h="122757">
                            <a:moveTo>
                              <a:pt x="113616" y="118840"/>
                            </a:moveTo>
                            <a:lnTo>
                              <a:pt x="207644" y="66602"/>
                            </a:lnTo>
                            <a:cubicBezTo>
                              <a:pt x="212867" y="61379"/>
                              <a:pt x="212867" y="56155"/>
                              <a:pt x="207644" y="56155"/>
                            </a:cubicBezTo>
                            <a:lnTo>
                              <a:pt x="118840" y="3918"/>
                            </a:lnTo>
                            <a:cubicBezTo>
                              <a:pt x="113616" y="-1306"/>
                              <a:pt x="103169" y="-1306"/>
                              <a:pt x="97945" y="3918"/>
                            </a:cubicBezTo>
                            <a:lnTo>
                              <a:pt x="3917" y="56155"/>
                            </a:lnTo>
                            <a:cubicBezTo>
                              <a:pt x="-1306" y="61379"/>
                              <a:pt x="-1306" y="66602"/>
                              <a:pt x="3917" y="66602"/>
                            </a:cubicBezTo>
                            <a:lnTo>
                              <a:pt x="92721" y="118840"/>
                            </a:lnTo>
                            <a:cubicBezTo>
                              <a:pt x="97945" y="124063"/>
                              <a:pt x="108392" y="124063"/>
                              <a:pt x="113616" y="11884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48" name="Polyline: figure 647">
                        <a:extLst>
                          <a:ext uri="{FF2B5EF4-FFF2-40B4-BE49-F238E27FC236}">
                            <a16:creationId xmlns:a16="http://schemas.microsoft.com/office/drawing/2014/main" id="{DC8700D1-A665-4F7C-87C7-1B907E5F80B5}"/>
                          </a:ext>
                        </a:extLst>
                      </p:cNvPr>
                      <p:cNvSpPr/>
                      <p:nvPr/>
                    </p:nvSpPr>
                    <p:spPr>
                      <a:xfrm>
                        <a:off x="13545112" y="5208661"/>
                        <a:ext cx="211561" cy="122757"/>
                      </a:xfrm>
                      <a:custGeom>
                        <a:avLst/>
                        <a:gdLst>
                          <a:gd name="connsiteX0" fmla="*/ 113616 w 211561"/>
                          <a:gd name="connsiteY0" fmla="*/ 118840 h 122757"/>
                          <a:gd name="connsiteX1" fmla="*/ 207644 w 211561"/>
                          <a:gd name="connsiteY1" fmla="*/ 66603 h 122757"/>
                          <a:gd name="connsiteX2" fmla="*/ 207644 w 211561"/>
                          <a:gd name="connsiteY2" fmla="*/ 56155 h 122757"/>
                          <a:gd name="connsiteX3" fmla="*/ 118840 w 211561"/>
                          <a:gd name="connsiteY3" fmla="*/ 3918 h 122757"/>
                          <a:gd name="connsiteX4" fmla="*/ 97945 w 211561"/>
                          <a:gd name="connsiteY4" fmla="*/ 3918 h 122757"/>
                          <a:gd name="connsiteX5" fmla="*/ 3918 w 211561"/>
                          <a:gd name="connsiteY5" fmla="*/ 56155 h 122757"/>
                          <a:gd name="connsiteX6" fmla="*/ 3918 w 211561"/>
                          <a:gd name="connsiteY6" fmla="*/ 66603 h 122757"/>
                          <a:gd name="connsiteX7" fmla="*/ 92721 w 211561"/>
                          <a:gd name="connsiteY7" fmla="*/ 118840 h 122757"/>
                          <a:gd name="connsiteX8" fmla="*/ 113616 w 211561"/>
                          <a:gd name="connsiteY8" fmla="*/ 118840 h 12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61" h="122757">
                            <a:moveTo>
                              <a:pt x="113616" y="118840"/>
                            </a:moveTo>
                            <a:lnTo>
                              <a:pt x="207644" y="66603"/>
                            </a:lnTo>
                            <a:cubicBezTo>
                              <a:pt x="212868" y="61379"/>
                              <a:pt x="212868" y="56155"/>
                              <a:pt x="207644" y="56155"/>
                            </a:cubicBezTo>
                            <a:lnTo>
                              <a:pt x="118840" y="3918"/>
                            </a:lnTo>
                            <a:cubicBezTo>
                              <a:pt x="113616" y="-1306"/>
                              <a:pt x="103169" y="-1306"/>
                              <a:pt x="97945" y="3918"/>
                            </a:cubicBezTo>
                            <a:lnTo>
                              <a:pt x="3918" y="56155"/>
                            </a:lnTo>
                            <a:cubicBezTo>
                              <a:pt x="-1306" y="61379"/>
                              <a:pt x="-1306" y="66603"/>
                              <a:pt x="3918" y="66603"/>
                            </a:cubicBezTo>
                            <a:lnTo>
                              <a:pt x="92721" y="118840"/>
                            </a:lnTo>
                            <a:cubicBezTo>
                              <a:pt x="97945" y="124064"/>
                              <a:pt x="108393" y="124064"/>
                              <a:pt x="113616" y="11884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49" name="Polyline: figure 648">
                        <a:extLst>
                          <a:ext uri="{FF2B5EF4-FFF2-40B4-BE49-F238E27FC236}">
                            <a16:creationId xmlns:a16="http://schemas.microsoft.com/office/drawing/2014/main" id="{934B4C53-A924-44C6-9E91-2C2A7986D8B4}"/>
                          </a:ext>
                        </a:extLst>
                      </p:cNvPr>
                      <p:cNvSpPr/>
                      <p:nvPr/>
                    </p:nvSpPr>
                    <p:spPr>
                      <a:xfrm>
                        <a:off x="13236912" y="5386269"/>
                        <a:ext cx="211561" cy="121161"/>
                      </a:xfrm>
                      <a:custGeom>
                        <a:avLst/>
                        <a:gdLst>
                          <a:gd name="connsiteX0" fmla="*/ 113616 w 211561"/>
                          <a:gd name="connsiteY0" fmla="*/ 118840 h 121161"/>
                          <a:gd name="connsiteX1" fmla="*/ 207644 w 211561"/>
                          <a:gd name="connsiteY1" fmla="*/ 66603 h 121161"/>
                          <a:gd name="connsiteX2" fmla="*/ 207644 w 211561"/>
                          <a:gd name="connsiteY2" fmla="*/ 56155 h 121161"/>
                          <a:gd name="connsiteX3" fmla="*/ 118840 w 211561"/>
                          <a:gd name="connsiteY3" fmla="*/ 3918 h 121161"/>
                          <a:gd name="connsiteX4" fmla="*/ 97945 w 211561"/>
                          <a:gd name="connsiteY4" fmla="*/ 3918 h 121161"/>
                          <a:gd name="connsiteX5" fmla="*/ 3917 w 211561"/>
                          <a:gd name="connsiteY5" fmla="*/ 56155 h 121161"/>
                          <a:gd name="connsiteX6" fmla="*/ 3917 w 211561"/>
                          <a:gd name="connsiteY6" fmla="*/ 66603 h 121161"/>
                          <a:gd name="connsiteX7" fmla="*/ 92722 w 211561"/>
                          <a:gd name="connsiteY7" fmla="*/ 118840 h 121161"/>
                          <a:gd name="connsiteX8" fmla="*/ 113616 w 211561"/>
                          <a:gd name="connsiteY8" fmla="*/ 118840 h 121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61" h="121161">
                            <a:moveTo>
                              <a:pt x="113616" y="118840"/>
                            </a:moveTo>
                            <a:lnTo>
                              <a:pt x="207644" y="66603"/>
                            </a:lnTo>
                            <a:cubicBezTo>
                              <a:pt x="212867" y="61379"/>
                              <a:pt x="212867" y="56155"/>
                              <a:pt x="207644" y="56155"/>
                            </a:cubicBezTo>
                            <a:lnTo>
                              <a:pt x="118840" y="3918"/>
                            </a:lnTo>
                            <a:cubicBezTo>
                              <a:pt x="113616" y="-1306"/>
                              <a:pt x="103169" y="-1306"/>
                              <a:pt x="97945" y="3918"/>
                            </a:cubicBezTo>
                            <a:lnTo>
                              <a:pt x="3917" y="56155"/>
                            </a:lnTo>
                            <a:cubicBezTo>
                              <a:pt x="-1306" y="61379"/>
                              <a:pt x="-1306" y="66603"/>
                              <a:pt x="3917" y="66603"/>
                            </a:cubicBezTo>
                            <a:lnTo>
                              <a:pt x="92722" y="118840"/>
                            </a:lnTo>
                            <a:cubicBezTo>
                              <a:pt x="97945" y="118840"/>
                              <a:pt x="103169" y="124064"/>
                              <a:pt x="113616" y="11884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sp>
                  <p:nvSpPr>
                    <p:cNvPr id="650" name="Polyline: figure 649">
                      <a:extLst>
                        <a:ext uri="{FF2B5EF4-FFF2-40B4-BE49-F238E27FC236}">
                          <a16:creationId xmlns:a16="http://schemas.microsoft.com/office/drawing/2014/main" id="{A9E9CCEC-7856-4CEC-825D-778C9FC1C2C1}"/>
                        </a:ext>
                      </a:extLst>
                    </p:cNvPr>
                    <p:cNvSpPr/>
                    <p:nvPr/>
                  </p:nvSpPr>
                  <p:spPr>
                    <a:xfrm>
                      <a:off x="12568894" y="4448413"/>
                      <a:ext cx="2465895" cy="1025353"/>
                    </a:xfrm>
                    <a:custGeom>
                      <a:avLst/>
                      <a:gdLst>
                        <a:gd name="connsiteX0" fmla="*/ 2437559 w 2465895"/>
                        <a:gd name="connsiteY0" fmla="*/ 482085 h 1025353"/>
                        <a:gd name="connsiteX1" fmla="*/ 2437559 w 2465895"/>
                        <a:gd name="connsiteY1" fmla="*/ 482085 h 1025353"/>
                        <a:gd name="connsiteX2" fmla="*/ 2427112 w 2465895"/>
                        <a:gd name="connsiteY2" fmla="*/ 476861 h 1025353"/>
                        <a:gd name="connsiteX3" fmla="*/ 1784592 w 2465895"/>
                        <a:gd name="connsiteY3" fmla="*/ 105975 h 1025353"/>
                        <a:gd name="connsiteX4" fmla="*/ 1622657 w 2465895"/>
                        <a:gd name="connsiteY4" fmla="*/ 100752 h 1025353"/>
                        <a:gd name="connsiteX5" fmla="*/ 29416 w 2465895"/>
                        <a:gd name="connsiteY5" fmla="*/ 1025353 h 1025353"/>
                        <a:gd name="connsiteX6" fmla="*/ 29416 w 2465895"/>
                        <a:gd name="connsiteY6" fmla="*/ 941773 h 1025353"/>
                        <a:gd name="connsiteX7" fmla="*/ 1622657 w 2465895"/>
                        <a:gd name="connsiteY7" fmla="*/ 17172 h 1025353"/>
                        <a:gd name="connsiteX8" fmla="*/ 1784592 w 2465895"/>
                        <a:gd name="connsiteY8" fmla="*/ 22395 h 1025353"/>
                        <a:gd name="connsiteX9" fmla="*/ 2427112 w 2465895"/>
                        <a:gd name="connsiteY9" fmla="*/ 393281 h 1025353"/>
                        <a:gd name="connsiteX10" fmla="*/ 2437559 w 2465895"/>
                        <a:gd name="connsiteY10" fmla="*/ 482085 h 102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5895" h="1025353">
                          <a:moveTo>
                            <a:pt x="2437559" y="482085"/>
                          </a:moveTo>
                          <a:lnTo>
                            <a:pt x="2437559" y="482085"/>
                          </a:lnTo>
                          <a:cubicBezTo>
                            <a:pt x="2432336" y="482085"/>
                            <a:pt x="2427112" y="476861"/>
                            <a:pt x="2427112" y="476861"/>
                          </a:cubicBezTo>
                          <a:lnTo>
                            <a:pt x="1784592" y="105975"/>
                          </a:lnTo>
                          <a:cubicBezTo>
                            <a:pt x="1737579" y="79856"/>
                            <a:pt x="1664446" y="74633"/>
                            <a:pt x="1622657" y="100752"/>
                          </a:cubicBezTo>
                          <a:lnTo>
                            <a:pt x="29416" y="1025353"/>
                          </a:lnTo>
                          <a:cubicBezTo>
                            <a:pt x="-7150" y="999235"/>
                            <a:pt x="-12374" y="962668"/>
                            <a:pt x="29416" y="941773"/>
                          </a:cubicBezTo>
                          <a:lnTo>
                            <a:pt x="1622657" y="17172"/>
                          </a:lnTo>
                          <a:cubicBezTo>
                            <a:pt x="1664446" y="-8947"/>
                            <a:pt x="1737579" y="-3723"/>
                            <a:pt x="1784592" y="22395"/>
                          </a:cubicBezTo>
                          <a:lnTo>
                            <a:pt x="2427112" y="393281"/>
                          </a:lnTo>
                          <a:cubicBezTo>
                            <a:pt x="2474125" y="419400"/>
                            <a:pt x="2479349" y="461190"/>
                            <a:pt x="2437559" y="482085"/>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651" name="Drawing 1">
                  <a:extLst>
                    <a:ext uri="{FF2B5EF4-FFF2-40B4-BE49-F238E27FC236}">
                      <a16:creationId xmlns:a16="http://schemas.microsoft.com/office/drawing/2014/main" id="{854C3740-8608-4733-A900-11D6FC2D699C}"/>
                    </a:ext>
                  </a:extLst>
                </p:cNvPr>
                <p:cNvGrpSpPr/>
                <p:nvPr/>
              </p:nvGrpSpPr>
              <p:grpSpPr>
                <a:xfrm>
                  <a:off x="11872210" y="6339157"/>
                  <a:ext cx="1096985" cy="1113124"/>
                  <a:chOff x="11872210" y="6339157"/>
                  <a:chExt cx="1096985" cy="1113124"/>
                </a:xfrm>
                <a:solidFill>
                  <a:srgbClr val="000000"/>
                </a:solidFill>
              </p:grpSpPr>
              <p:sp>
                <p:nvSpPr>
                  <p:cNvPr id="652" name="Polyline: figure 651">
                    <a:extLst>
                      <a:ext uri="{FF2B5EF4-FFF2-40B4-BE49-F238E27FC236}">
                        <a16:creationId xmlns:a16="http://schemas.microsoft.com/office/drawing/2014/main" id="{5D4AC0DD-2296-4D7E-AC2B-F9CBBF0F2D3E}"/>
                      </a:ext>
                    </a:extLst>
                  </p:cNvPr>
                  <p:cNvSpPr/>
                  <p:nvPr/>
                </p:nvSpPr>
                <p:spPr>
                  <a:xfrm>
                    <a:off x="11872210" y="6339157"/>
                    <a:ext cx="1096985" cy="1113124"/>
                  </a:xfrm>
                  <a:custGeom>
                    <a:avLst/>
                    <a:gdLst>
                      <a:gd name="connsiteX0" fmla="*/ 997734 w 1096985"/>
                      <a:gd name="connsiteY0" fmla="*/ 1103959 h 1113124"/>
                      <a:gd name="connsiteX1" fmla="*/ 94027 w 1096985"/>
                      <a:gd name="connsiteY1" fmla="*/ 581585 h 1113124"/>
                      <a:gd name="connsiteX2" fmla="*/ 0 w 1096985"/>
                      <a:gd name="connsiteY2" fmla="*/ 403978 h 1113124"/>
                      <a:gd name="connsiteX3" fmla="*/ 0 w 1096985"/>
                      <a:gd name="connsiteY3" fmla="*/ 80106 h 1113124"/>
                      <a:gd name="connsiteX4" fmla="*/ 94027 w 1096985"/>
                      <a:gd name="connsiteY4" fmla="*/ 12197 h 1113124"/>
                      <a:gd name="connsiteX5" fmla="*/ 1002958 w 1096985"/>
                      <a:gd name="connsiteY5" fmla="*/ 529347 h 1113124"/>
                      <a:gd name="connsiteX6" fmla="*/ 1096985 w 1096985"/>
                      <a:gd name="connsiteY6" fmla="*/ 706954 h 1113124"/>
                      <a:gd name="connsiteX7" fmla="*/ 1096985 w 1096985"/>
                      <a:gd name="connsiteY7" fmla="*/ 1030827 h 1113124"/>
                      <a:gd name="connsiteX8" fmla="*/ 997734 w 1096985"/>
                      <a:gd name="connsiteY8" fmla="*/ 1103959 h 111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85" h="1113124">
                        <a:moveTo>
                          <a:pt x="997734" y="1103959"/>
                        </a:moveTo>
                        <a:lnTo>
                          <a:pt x="94027" y="581585"/>
                        </a:lnTo>
                        <a:cubicBezTo>
                          <a:pt x="41790" y="550242"/>
                          <a:pt x="0" y="471886"/>
                          <a:pt x="0" y="403978"/>
                        </a:cubicBezTo>
                        <a:lnTo>
                          <a:pt x="0" y="80106"/>
                        </a:lnTo>
                        <a:cubicBezTo>
                          <a:pt x="0" y="12197"/>
                          <a:pt x="41790" y="-19145"/>
                          <a:pt x="94027" y="12197"/>
                        </a:cubicBezTo>
                        <a:lnTo>
                          <a:pt x="1002958" y="529347"/>
                        </a:lnTo>
                        <a:cubicBezTo>
                          <a:pt x="1055195" y="560690"/>
                          <a:pt x="1096985" y="639046"/>
                          <a:pt x="1096985" y="706954"/>
                        </a:cubicBezTo>
                        <a:lnTo>
                          <a:pt x="1096985" y="1030827"/>
                        </a:lnTo>
                        <a:cubicBezTo>
                          <a:pt x="1091761" y="1098735"/>
                          <a:pt x="1049972" y="1130077"/>
                          <a:pt x="997734" y="110395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53" name="Polyline: figure 652">
                    <a:extLst>
                      <a:ext uri="{FF2B5EF4-FFF2-40B4-BE49-F238E27FC236}">
                        <a16:creationId xmlns:a16="http://schemas.microsoft.com/office/drawing/2014/main" id="{39A8CEAF-5A29-41E2-AC4E-A446B461E81A}"/>
                      </a:ext>
                    </a:extLst>
                  </p:cNvPr>
                  <p:cNvSpPr/>
                  <p:nvPr/>
                </p:nvSpPr>
                <p:spPr>
                  <a:xfrm>
                    <a:off x="11872210" y="6340907"/>
                    <a:ext cx="1076090" cy="1110766"/>
                  </a:xfrm>
                  <a:custGeom>
                    <a:avLst/>
                    <a:gdLst>
                      <a:gd name="connsiteX0" fmla="*/ 47014 w 1076090"/>
                      <a:gd name="connsiteY0" fmla="*/ 0 h 1110766"/>
                      <a:gd name="connsiteX1" fmla="*/ 26119 w 1076090"/>
                      <a:gd name="connsiteY1" fmla="*/ 67908 h 1110766"/>
                      <a:gd name="connsiteX2" fmla="*/ 26119 w 1076090"/>
                      <a:gd name="connsiteY2" fmla="*/ 391780 h 1110766"/>
                      <a:gd name="connsiteX3" fmla="*/ 120146 w 1076090"/>
                      <a:gd name="connsiteY3" fmla="*/ 569388 h 1110766"/>
                      <a:gd name="connsiteX4" fmla="*/ 1029077 w 1076090"/>
                      <a:gd name="connsiteY4" fmla="*/ 1086537 h 1110766"/>
                      <a:gd name="connsiteX5" fmla="*/ 1076090 w 1076090"/>
                      <a:gd name="connsiteY5" fmla="*/ 1096985 h 1110766"/>
                      <a:gd name="connsiteX6" fmla="*/ 1008182 w 1076090"/>
                      <a:gd name="connsiteY6" fmla="*/ 1096985 h 1110766"/>
                      <a:gd name="connsiteX7" fmla="*/ 94027 w 1076090"/>
                      <a:gd name="connsiteY7" fmla="*/ 579835 h 1110766"/>
                      <a:gd name="connsiteX8" fmla="*/ 0 w 1076090"/>
                      <a:gd name="connsiteY8" fmla="*/ 402228 h 1110766"/>
                      <a:gd name="connsiteX9" fmla="*/ 0 w 1076090"/>
                      <a:gd name="connsiteY9" fmla="*/ 78356 h 1110766"/>
                      <a:gd name="connsiteX10" fmla="*/ 47014 w 1076090"/>
                      <a:gd name="connsiteY10" fmla="*/ 0 h 11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090" h="1110766">
                        <a:moveTo>
                          <a:pt x="47014" y="0"/>
                        </a:moveTo>
                        <a:cubicBezTo>
                          <a:pt x="31343" y="15671"/>
                          <a:pt x="26119" y="36566"/>
                          <a:pt x="26119" y="67908"/>
                        </a:cubicBezTo>
                        <a:lnTo>
                          <a:pt x="26119" y="391780"/>
                        </a:lnTo>
                        <a:cubicBezTo>
                          <a:pt x="26119" y="459689"/>
                          <a:pt x="67909" y="538045"/>
                          <a:pt x="120146" y="569388"/>
                        </a:cubicBezTo>
                        <a:lnTo>
                          <a:pt x="1029077" y="1086537"/>
                        </a:lnTo>
                        <a:cubicBezTo>
                          <a:pt x="1044748" y="1096985"/>
                          <a:pt x="1060419" y="1096985"/>
                          <a:pt x="1076090" y="1096985"/>
                        </a:cubicBezTo>
                        <a:cubicBezTo>
                          <a:pt x="1060419" y="1112656"/>
                          <a:pt x="1034300" y="1117880"/>
                          <a:pt x="1008182" y="1096985"/>
                        </a:cubicBezTo>
                        <a:lnTo>
                          <a:pt x="94027" y="579835"/>
                        </a:lnTo>
                        <a:cubicBezTo>
                          <a:pt x="41790" y="548492"/>
                          <a:pt x="0" y="470136"/>
                          <a:pt x="0" y="402228"/>
                        </a:cubicBezTo>
                        <a:lnTo>
                          <a:pt x="0" y="78356"/>
                        </a:lnTo>
                        <a:cubicBezTo>
                          <a:pt x="0" y="36566"/>
                          <a:pt x="20895" y="5224"/>
                          <a:pt x="47014" y="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654" name="Drawing 1">
                    <a:extLst>
                      <a:ext uri="{FF2B5EF4-FFF2-40B4-BE49-F238E27FC236}">
                        <a16:creationId xmlns:a16="http://schemas.microsoft.com/office/drawing/2014/main" id="{854C3740-8608-4733-A900-11D6FC2D699C}"/>
                      </a:ext>
                    </a:extLst>
                  </p:cNvPr>
                  <p:cNvGrpSpPr/>
                  <p:nvPr/>
                </p:nvGrpSpPr>
                <p:grpSpPr>
                  <a:xfrm>
                    <a:off x="12216977" y="6735952"/>
                    <a:ext cx="402227" cy="353908"/>
                    <a:chOff x="12216977" y="6735952"/>
                    <a:chExt cx="402227" cy="353908"/>
                  </a:xfrm>
                  <a:solidFill>
                    <a:srgbClr val="AEC9EF"/>
                  </a:solidFill>
                </p:grpSpPr>
                <p:sp>
                  <p:nvSpPr>
                    <p:cNvPr id="655" name="Polyline: figure 654">
                      <a:extLst>
                        <a:ext uri="{FF2B5EF4-FFF2-40B4-BE49-F238E27FC236}">
                          <a16:creationId xmlns:a16="http://schemas.microsoft.com/office/drawing/2014/main" id="{953E146C-E00A-4942-AEA1-354CE6A759C7}"/>
                        </a:ext>
                      </a:extLst>
                    </p:cNvPr>
                    <p:cNvSpPr/>
                    <p:nvPr/>
                  </p:nvSpPr>
                  <p:spPr>
                    <a:xfrm>
                      <a:off x="12493835" y="6897888"/>
                      <a:ext cx="125369" cy="191972"/>
                    </a:xfrm>
                    <a:custGeom>
                      <a:avLst/>
                      <a:gdLst>
                        <a:gd name="connsiteX0" fmla="*/ 104475 w 125369"/>
                        <a:gd name="connsiteY0" fmla="*/ 190013 h 191972"/>
                        <a:gd name="connsiteX1" fmla="*/ 20895 w 125369"/>
                        <a:gd name="connsiteY1" fmla="*/ 143000 h 191972"/>
                        <a:gd name="connsiteX2" fmla="*/ 0 w 125369"/>
                        <a:gd name="connsiteY2" fmla="*/ 106434 h 191972"/>
                        <a:gd name="connsiteX3" fmla="*/ 0 w 125369"/>
                        <a:gd name="connsiteY3" fmla="*/ 17630 h 191972"/>
                        <a:gd name="connsiteX4" fmla="*/ 20895 w 125369"/>
                        <a:gd name="connsiteY4" fmla="*/ 1959 h 191972"/>
                        <a:gd name="connsiteX5" fmla="*/ 104475 w 125369"/>
                        <a:gd name="connsiteY5" fmla="*/ 48972 h 191972"/>
                        <a:gd name="connsiteX6" fmla="*/ 125370 w 125369"/>
                        <a:gd name="connsiteY6" fmla="*/ 85538 h 191972"/>
                        <a:gd name="connsiteX7" fmla="*/ 125370 w 125369"/>
                        <a:gd name="connsiteY7" fmla="*/ 174342 h 191972"/>
                        <a:gd name="connsiteX8" fmla="*/ 104475 w 125369"/>
                        <a:gd name="connsiteY8" fmla="*/ 190013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1972">
                          <a:moveTo>
                            <a:pt x="104475" y="190013"/>
                          </a:moveTo>
                          <a:lnTo>
                            <a:pt x="20895" y="143000"/>
                          </a:lnTo>
                          <a:cubicBezTo>
                            <a:pt x="10448" y="137776"/>
                            <a:pt x="0" y="116881"/>
                            <a:pt x="0" y="106434"/>
                          </a:cubicBezTo>
                          <a:lnTo>
                            <a:pt x="0" y="17630"/>
                          </a:lnTo>
                          <a:cubicBezTo>
                            <a:pt x="0" y="1959"/>
                            <a:pt x="10448" y="-3265"/>
                            <a:pt x="20895" y="1959"/>
                          </a:cubicBezTo>
                          <a:lnTo>
                            <a:pt x="104475" y="48972"/>
                          </a:lnTo>
                          <a:cubicBezTo>
                            <a:pt x="114922" y="54196"/>
                            <a:pt x="125370" y="75091"/>
                            <a:pt x="125370" y="85538"/>
                          </a:cubicBezTo>
                          <a:lnTo>
                            <a:pt x="125370" y="174342"/>
                          </a:lnTo>
                          <a:cubicBezTo>
                            <a:pt x="125370" y="190013"/>
                            <a:pt x="114922" y="195237"/>
                            <a:pt x="104475" y="190013"/>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56" name="Polyline: figure 655">
                      <a:extLst>
                        <a:ext uri="{FF2B5EF4-FFF2-40B4-BE49-F238E27FC236}">
                          <a16:creationId xmlns:a16="http://schemas.microsoft.com/office/drawing/2014/main" id="{35DEF946-B2D5-4FAB-8024-028C62D68BA0}"/>
                        </a:ext>
                      </a:extLst>
                    </p:cNvPr>
                    <p:cNvSpPr/>
                    <p:nvPr/>
                  </p:nvSpPr>
                  <p:spPr>
                    <a:xfrm>
                      <a:off x="12216977" y="6735952"/>
                      <a:ext cx="125369" cy="194219"/>
                    </a:xfrm>
                    <a:custGeom>
                      <a:avLst/>
                      <a:gdLst>
                        <a:gd name="connsiteX0" fmla="*/ 104475 w 125369"/>
                        <a:gd name="connsiteY0" fmla="*/ 190014 h 194219"/>
                        <a:gd name="connsiteX1" fmla="*/ 20895 w 125369"/>
                        <a:gd name="connsiteY1" fmla="*/ 143000 h 194219"/>
                        <a:gd name="connsiteX2" fmla="*/ 0 w 125369"/>
                        <a:gd name="connsiteY2" fmla="*/ 106434 h 194219"/>
                        <a:gd name="connsiteX3" fmla="*/ 0 w 125369"/>
                        <a:gd name="connsiteY3" fmla="*/ 17630 h 194219"/>
                        <a:gd name="connsiteX4" fmla="*/ 20895 w 125369"/>
                        <a:gd name="connsiteY4" fmla="*/ 1959 h 194219"/>
                        <a:gd name="connsiteX5" fmla="*/ 104475 w 125369"/>
                        <a:gd name="connsiteY5" fmla="*/ 48972 h 194219"/>
                        <a:gd name="connsiteX6" fmla="*/ 125369 w 125369"/>
                        <a:gd name="connsiteY6" fmla="*/ 85539 h 194219"/>
                        <a:gd name="connsiteX7" fmla="*/ 125369 w 125369"/>
                        <a:gd name="connsiteY7" fmla="*/ 174342 h 194219"/>
                        <a:gd name="connsiteX8" fmla="*/ 104475 w 125369"/>
                        <a:gd name="connsiteY8" fmla="*/ 190014 h 19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4219">
                          <a:moveTo>
                            <a:pt x="104475" y="190014"/>
                          </a:moveTo>
                          <a:lnTo>
                            <a:pt x="20895" y="143000"/>
                          </a:lnTo>
                          <a:cubicBezTo>
                            <a:pt x="10447" y="137776"/>
                            <a:pt x="0" y="116881"/>
                            <a:pt x="0" y="106434"/>
                          </a:cubicBezTo>
                          <a:lnTo>
                            <a:pt x="0" y="17630"/>
                          </a:lnTo>
                          <a:cubicBezTo>
                            <a:pt x="0" y="1959"/>
                            <a:pt x="10447" y="-3265"/>
                            <a:pt x="20895" y="1959"/>
                          </a:cubicBezTo>
                          <a:lnTo>
                            <a:pt x="104475" y="48972"/>
                          </a:lnTo>
                          <a:cubicBezTo>
                            <a:pt x="114922" y="54196"/>
                            <a:pt x="125369" y="75091"/>
                            <a:pt x="125369" y="85539"/>
                          </a:cubicBezTo>
                          <a:lnTo>
                            <a:pt x="125369" y="174342"/>
                          </a:lnTo>
                          <a:cubicBezTo>
                            <a:pt x="125369" y="190014"/>
                            <a:pt x="114922" y="200461"/>
                            <a:pt x="104475" y="190014"/>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657" name="Drawing 1">
                  <a:extLst>
                    <a:ext uri="{FF2B5EF4-FFF2-40B4-BE49-F238E27FC236}">
                      <a16:creationId xmlns:a16="http://schemas.microsoft.com/office/drawing/2014/main" id="{854C3740-8608-4733-A900-11D6FC2D699C}"/>
                    </a:ext>
                  </a:extLst>
                </p:cNvPr>
                <p:cNvGrpSpPr/>
                <p:nvPr/>
              </p:nvGrpSpPr>
              <p:grpSpPr>
                <a:xfrm>
                  <a:off x="11866987" y="8684616"/>
                  <a:ext cx="1096985" cy="1112516"/>
                  <a:chOff x="11866987" y="8684616"/>
                  <a:chExt cx="1096985" cy="1112516"/>
                </a:xfrm>
                <a:solidFill>
                  <a:srgbClr val="000000"/>
                </a:solidFill>
              </p:grpSpPr>
              <p:sp>
                <p:nvSpPr>
                  <p:cNvPr id="658" name="Polyline: figure 657">
                    <a:extLst>
                      <a:ext uri="{FF2B5EF4-FFF2-40B4-BE49-F238E27FC236}">
                        <a16:creationId xmlns:a16="http://schemas.microsoft.com/office/drawing/2014/main" id="{D31D4A33-9326-445F-BFCD-70148CE97C78}"/>
                      </a:ext>
                    </a:extLst>
                  </p:cNvPr>
                  <p:cNvSpPr/>
                  <p:nvPr/>
                </p:nvSpPr>
                <p:spPr>
                  <a:xfrm>
                    <a:off x="11866987" y="8684616"/>
                    <a:ext cx="1096985" cy="1110932"/>
                  </a:xfrm>
                  <a:custGeom>
                    <a:avLst/>
                    <a:gdLst>
                      <a:gd name="connsiteX0" fmla="*/ 1002958 w 1096985"/>
                      <a:gd name="connsiteY0" fmla="*/ 1098735 h 1110932"/>
                      <a:gd name="connsiteX1" fmla="*/ 94027 w 1096985"/>
                      <a:gd name="connsiteY1" fmla="*/ 581585 h 1110932"/>
                      <a:gd name="connsiteX2" fmla="*/ 0 w 1096985"/>
                      <a:gd name="connsiteY2" fmla="*/ 403978 h 1110932"/>
                      <a:gd name="connsiteX3" fmla="*/ 0 w 1096985"/>
                      <a:gd name="connsiteY3" fmla="*/ 80106 h 1110932"/>
                      <a:gd name="connsiteX4" fmla="*/ 94027 w 1096985"/>
                      <a:gd name="connsiteY4" fmla="*/ 12197 h 1110932"/>
                      <a:gd name="connsiteX5" fmla="*/ 1002958 w 1096985"/>
                      <a:gd name="connsiteY5" fmla="*/ 529347 h 1110932"/>
                      <a:gd name="connsiteX6" fmla="*/ 1096985 w 1096985"/>
                      <a:gd name="connsiteY6" fmla="*/ 706955 h 1110932"/>
                      <a:gd name="connsiteX7" fmla="*/ 1096985 w 1096985"/>
                      <a:gd name="connsiteY7" fmla="*/ 1030826 h 1110932"/>
                      <a:gd name="connsiteX8" fmla="*/ 1002958 w 1096985"/>
                      <a:gd name="connsiteY8" fmla="*/ 1098735 h 111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85" h="1110932">
                        <a:moveTo>
                          <a:pt x="1002958" y="1098735"/>
                        </a:moveTo>
                        <a:lnTo>
                          <a:pt x="94027" y="581585"/>
                        </a:lnTo>
                        <a:cubicBezTo>
                          <a:pt x="41790" y="550243"/>
                          <a:pt x="0" y="471886"/>
                          <a:pt x="0" y="403978"/>
                        </a:cubicBezTo>
                        <a:lnTo>
                          <a:pt x="0" y="80106"/>
                        </a:lnTo>
                        <a:cubicBezTo>
                          <a:pt x="0" y="12197"/>
                          <a:pt x="41790" y="-19145"/>
                          <a:pt x="94027" y="12197"/>
                        </a:cubicBezTo>
                        <a:lnTo>
                          <a:pt x="1002958" y="529347"/>
                        </a:lnTo>
                        <a:cubicBezTo>
                          <a:pt x="1055195" y="560690"/>
                          <a:pt x="1096985" y="639046"/>
                          <a:pt x="1096985" y="706955"/>
                        </a:cubicBezTo>
                        <a:lnTo>
                          <a:pt x="1096985" y="1030826"/>
                        </a:lnTo>
                        <a:cubicBezTo>
                          <a:pt x="1096985" y="1098735"/>
                          <a:pt x="1055195" y="1130077"/>
                          <a:pt x="1002958" y="1098735"/>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59" name="Polyline: figure 658">
                    <a:extLst>
                      <a:ext uri="{FF2B5EF4-FFF2-40B4-BE49-F238E27FC236}">
                        <a16:creationId xmlns:a16="http://schemas.microsoft.com/office/drawing/2014/main" id="{C60F2426-7A8A-4BBA-BB0B-88D880F45203}"/>
                      </a:ext>
                    </a:extLst>
                  </p:cNvPr>
                  <p:cNvSpPr/>
                  <p:nvPr/>
                </p:nvSpPr>
                <p:spPr>
                  <a:xfrm>
                    <a:off x="11876628" y="8686366"/>
                    <a:ext cx="1071672" cy="1110766"/>
                  </a:xfrm>
                  <a:custGeom>
                    <a:avLst/>
                    <a:gdLst>
                      <a:gd name="connsiteX0" fmla="*/ 42596 w 1071672"/>
                      <a:gd name="connsiteY0" fmla="*/ 0 h 1110766"/>
                      <a:gd name="connsiteX1" fmla="*/ 21701 w 1071672"/>
                      <a:gd name="connsiteY1" fmla="*/ 67909 h 1110766"/>
                      <a:gd name="connsiteX2" fmla="*/ 21701 w 1071672"/>
                      <a:gd name="connsiteY2" fmla="*/ 391780 h 1110766"/>
                      <a:gd name="connsiteX3" fmla="*/ 115728 w 1071672"/>
                      <a:gd name="connsiteY3" fmla="*/ 569387 h 1110766"/>
                      <a:gd name="connsiteX4" fmla="*/ 1024659 w 1071672"/>
                      <a:gd name="connsiteY4" fmla="*/ 1086538 h 1110766"/>
                      <a:gd name="connsiteX5" fmla="*/ 1071672 w 1071672"/>
                      <a:gd name="connsiteY5" fmla="*/ 1096985 h 1110766"/>
                      <a:gd name="connsiteX6" fmla="*/ 1003763 w 1071672"/>
                      <a:gd name="connsiteY6" fmla="*/ 1096985 h 1110766"/>
                      <a:gd name="connsiteX7" fmla="*/ 94833 w 1071672"/>
                      <a:gd name="connsiteY7" fmla="*/ 579835 h 1110766"/>
                      <a:gd name="connsiteX8" fmla="*/ 806 w 1071672"/>
                      <a:gd name="connsiteY8" fmla="*/ 402228 h 1110766"/>
                      <a:gd name="connsiteX9" fmla="*/ 806 w 1071672"/>
                      <a:gd name="connsiteY9" fmla="*/ 78356 h 1110766"/>
                      <a:gd name="connsiteX10" fmla="*/ 42596 w 1071672"/>
                      <a:gd name="connsiteY10" fmla="*/ 0 h 11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1672" h="1110766">
                        <a:moveTo>
                          <a:pt x="42596" y="0"/>
                        </a:moveTo>
                        <a:cubicBezTo>
                          <a:pt x="26925" y="15671"/>
                          <a:pt x="21701" y="36566"/>
                          <a:pt x="21701" y="67909"/>
                        </a:cubicBezTo>
                        <a:lnTo>
                          <a:pt x="21701" y="391780"/>
                        </a:lnTo>
                        <a:cubicBezTo>
                          <a:pt x="21701" y="459689"/>
                          <a:pt x="63491" y="538045"/>
                          <a:pt x="115728" y="569387"/>
                        </a:cubicBezTo>
                        <a:lnTo>
                          <a:pt x="1024659" y="1086538"/>
                        </a:lnTo>
                        <a:cubicBezTo>
                          <a:pt x="1040330" y="1096985"/>
                          <a:pt x="1056001" y="1096985"/>
                          <a:pt x="1071672" y="1096985"/>
                        </a:cubicBezTo>
                        <a:cubicBezTo>
                          <a:pt x="1056001" y="1112657"/>
                          <a:pt x="1029882" y="1117880"/>
                          <a:pt x="1003763" y="1096985"/>
                        </a:cubicBezTo>
                        <a:lnTo>
                          <a:pt x="94833" y="579835"/>
                        </a:lnTo>
                        <a:cubicBezTo>
                          <a:pt x="42596" y="548493"/>
                          <a:pt x="806" y="470136"/>
                          <a:pt x="806" y="402228"/>
                        </a:cubicBezTo>
                        <a:lnTo>
                          <a:pt x="806" y="78356"/>
                        </a:lnTo>
                        <a:cubicBezTo>
                          <a:pt x="-4418" y="31342"/>
                          <a:pt x="16477" y="0"/>
                          <a:pt x="42596" y="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660" name="Drawing 1">
                    <a:extLst>
                      <a:ext uri="{FF2B5EF4-FFF2-40B4-BE49-F238E27FC236}">
                        <a16:creationId xmlns:a16="http://schemas.microsoft.com/office/drawing/2014/main" id="{854C3740-8608-4733-A900-11D6FC2D699C}"/>
                      </a:ext>
                    </a:extLst>
                  </p:cNvPr>
                  <p:cNvGrpSpPr/>
                  <p:nvPr/>
                </p:nvGrpSpPr>
                <p:grpSpPr>
                  <a:xfrm>
                    <a:off x="12216977" y="9081410"/>
                    <a:ext cx="402227" cy="353339"/>
                    <a:chOff x="12216977" y="9081410"/>
                    <a:chExt cx="402227" cy="353339"/>
                  </a:xfrm>
                  <a:solidFill>
                    <a:srgbClr val="000000"/>
                  </a:solidFill>
                </p:grpSpPr>
                <p:sp>
                  <p:nvSpPr>
                    <p:cNvPr id="661" name="Polyline: figure 660">
                      <a:extLst>
                        <a:ext uri="{FF2B5EF4-FFF2-40B4-BE49-F238E27FC236}">
                          <a16:creationId xmlns:a16="http://schemas.microsoft.com/office/drawing/2014/main" id="{31775F10-3190-455E-9D3A-098B61CFE22F}"/>
                        </a:ext>
                      </a:extLst>
                    </p:cNvPr>
                    <p:cNvSpPr/>
                    <p:nvPr/>
                  </p:nvSpPr>
                  <p:spPr>
                    <a:xfrm>
                      <a:off x="12493835" y="9243346"/>
                      <a:ext cx="125369" cy="191403"/>
                    </a:xfrm>
                    <a:custGeom>
                      <a:avLst/>
                      <a:gdLst>
                        <a:gd name="connsiteX0" fmla="*/ 104475 w 125369"/>
                        <a:gd name="connsiteY0" fmla="*/ 190014 h 191403"/>
                        <a:gd name="connsiteX1" fmla="*/ 20895 w 125369"/>
                        <a:gd name="connsiteY1" fmla="*/ 143000 h 191403"/>
                        <a:gd name="connsiteX2" fmla="*/ 0 w 125369"/>
                        <a:gd name="connsiteY2" fmla="*/ 106434 h 191403"/>
                        <a:gd name="connsiteX3" fmla="*/ 0 w 125369"/>
                        <a:gd name="connsiteY3" fmla="*/ 17630 h 191403"/>
                        <a:gd name="connsiteX4" fmla="*/ 20895 w 125369"/>
                        <a:gd name="connsiteY4" fmla="*/ 1959 h 191403"/>
                        <a:gd name="connsiteX5" fmla="*/ 104475 w 125369"/>
                        <a:gd name="connsiteY5" fmla="*/ 48972 h 191403"/>
                        <a:gd name="connsiteX6" fmla="*/ 125370 w 125369"/>
                        <a:gd name="connsiteY6" fmla="*/ 85539 h 191403"/>
                        <a:gd name="connsiteX7" fmla="*/ 125370 w 125369"/>
                        <a:gd name="connsiteY7" fmla="*/ 174343 h 191403"/>
                        <a:gd name="connsiteX8" fmla="*/ 104475 w 125369"/>
                        <a:gd name="connsiteY8" fmla="*/ 190014 h 19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1403">
                          <a:moveTo>
                            <a:pt x="104475" y="190014"/>
                          </a:moveTo>
                          <a:lnTo>
                            <a:pt x="20895" y="143000"/>
                          </a:lnTo>
                          <a:cubicBezTo>
                            <a:pt x="10448" y="137777"/>
                            <a:pt x="0" y="116881"/>
                            <a:pt x="0" y="106434"/>
                          </a:cubicBezTo>
                          <a:lnTo>
                            <a:pt x="0" y="17630"/>
                          </a:lnTo>
                          <a:cubicBezTo>
                            <a:pt x="0" y="1959"/>
                            <a:pt x="10448" y="-3265"/>
                            <a:pt x="20895" y="1959"/>
                          </a:cubicBezTo>
                          <a:lnTo>
                            <a:pt x="104475" y="48972"/>
                          </a:lnTo>
                          <a:cubicBezTo>
                            <a:pt x="114922" y="54196"/>
                            <a:pt x="125370" y="75091"/>
                            <a:pt x="125370" y="85539"/>
                          </a:cubicBezTo>
                          <a:lnTo>
                            <a:pt x="125370" y="174343"/>
                          </a:lnTo>
                          <a:cubicBezTo>
                            <a:pt x="125370" y="184790"/>
                            <a:pt x="114922" y="195237"/>
                            <a:pt x="104475" y="190014"/>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62" name="Polyline: figure 661">
                      <a:extLst>
                        <a:ext uri="{FF2B5EF4-FFF2-40B4-BE49-F238E27FC236}">
                          <a16:creationId xmlns:a16="http://schemas.microsoft.com/office/drawing/2014/main" id="{CF7A1037-2378-43B9-8CA4-4AA4770946A6}"/>
                        </a:ext>
                      </a:extLst>
                    </p:cNvPr>
                    <p:cNvSpPr/>
                    <p:nvPr/>
                  </p:nvSpPr>
                  <p:spPr>
                    <a:xfrm>
                      <a:off x="12216977" y="9081410"/>
                      <a:ext cx="125369" cy="191972"/>
                    </a:xfrm>
                    <a:custGeom>
                      <a:avLst/>
                      <a:gdLst>
                        <a:gd name="connsiteX0" fmla="*/ 104475 w 125369"/>
                        <a:gd name="connsiteY0" fmla="*/ 190014 h 191972"/>
                        <a:gd name="connsiteX1" fmla="*/ 20895 w 125369"/>
                        <a:gd name="connsiteY1" fmla="*/ 143000 h 191972"/>
                        <a:gd name="connsiteX2" fmla="*/ 0 w 125369"/>
                        <a:gd name="connsiteY2" fmla="*/ 106433 h 191972"/>
                        <a:gd name="connsiteX3" fmla="*/ 0 w 125369"/>
                        <a:gd name="connsiteY3" fmla="*/ 17630 h 191972"/>
                        <a:gd name="connsiteX4" fmla="*/ 20895 w 125369"/>
                        <a:gd name="connsiteY4" fmla="*/ 1959 h 191972"/>
                        <a:gd name="connsiteX5" fmla="*/ 104475 w 125369"/>
                        <a:gd name="connsiteY5" fmla="*/ 48973 h 191972"/>
                        <a:gd name="connsiteX6" fmla="*/ 125369 w 125369"/>
                        <a:gd name="connsiteY6" fmla="*/ 85539 h 191972"/>
                        <a:gd name="connsiteX7" fmla="*/ 125369 w 125369"/>
                        <a:gd name="connsiteY7" fmla="*/ 174342 h 191972"/>
                        <a:gd name="connsiteX8" fmla="*/ 104475 w 125369"/>
                        <a:gd name="connsiteY8" fmla="*/ 190014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1972">
                          <a:moveTo>
                            <a:pt x="104475" y="190014"/>
                          </a:moveTo>
                          <a:lnTo>
                            <a:pt x="20895" y="143000"/>
                          </a:lnTo>
                          <a:cubicBezTo>
                            <a:pt x="10447" y="137776"/>
                            <a:pt x="0" y="116882"/>
                            <a:pt x="0" y="106433"/>
                          </a:cubicBezTo>
                          <a:lnTo>
                            <a:pt x="0" y="17630"/>
                          </a:lnTo>
                          <a:cubicBezTo>
                            <a:pt x="0" y="1959"/>
                            <a:pt x="10447" y="-3265"/>
                            <a:pt x="20895" y="1959"/>
                          </a:cubicBezTo>
                          <a:lnTo>
                            <a:pt x="104475" y="48973"/>
                          </a:lnTo>
                          <a:cubicBezTo>
                            <a:pt x="114922" y="54196"/>
                            <a:pt x="125369" y="75092"/>
                            <a:pt x="125369" y="85539"/>
                          </a:cubicBezTo>
                          <a:lnTo>
                            <a:pt x="125369" y="174342"/>
                          </a:lnTo>
                          <a:cubicBezTo>
                            <a:pt x="125369" y="190014"/>
                            <a:pt x="114922" y="195238"/>
                            <a:pt x="104475" y="190014"/>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663" name="Drawing 1">
                  <a:extLst>
                    <a:ext uri="{FF2B5EF4-FFF2-40B4-BE49-F238E27FC236}">
                      <a16:creationId xmlns:a16="http://schemas.microsoft.com/office/drawing/2014/main" id="{854C3740-8608-4733-A900-11D6FC2D699C}"/>
                    </a:ext>
                  </a:extLst>
                </p:cNvPr>
                <p:cNvGrpSpPr/>
                <p:nvPr/>
              </p:nvGrpSpPr>
              <p:grpSpPr>
                <a:xfrm>
                  <a:off x="11866987" y="9854733"/>
                  <a:ext cx="1096985" cy="1112516"/>
                  <a:chOff x="11866987" y="9854733"/>
                  <a:chExt cx="1096985" cy="1112516"/>
                </a:xfrm>
                <a:solidFill>
                  <a:srgbClr val="000000"/>
                </a:solidFill>
              </p:grpSpPr>
              <p:sp>
                <p:nvSpPr>
                  <p:cNvPr id="664" name="Polyline: figure 663">
                    <a:extLst>
                      <a:ext uri="{FF2B5EF4-FFF2-40B4-BE49-F238E27FC236}">
                        <a16:creationId xmlns:a16="http://schemas.microsoft.com/office/drawing/2014/main" id="{59A708F6-F7FB-4A47-B7D2-AF6B085BBC5A}"/>
                      </a:ext>
                    </a:extLst>
                  </p:cNvPr>
                  <p:cNvSpPr/>
                  <p:nvPr/>
                </p:nvSpPr>
                <p:spPr>
                  <a:xfrm>
                    <a:off x="11866987" y="9854733"/>
                    <a:ext cx="1096985" cy="1110932"/>
                  </a:xfrm>
                  <a:custGeom>
                    <a:avLst/>
                    <a:gdLst>
                      <a:gd name="connsiteX0" fmla="*/ 1002958 w 1096985"/>
                      <a:gd name="connsiteY0" fmla="*/ 1098735 h 1110932"/>
                      <a:gd name="connsiteX1" fmla="*/ 94027 w 1096985"/>
                      <a:gd name="connsiteY1" fmla="*/ 581585 h 1110932"/>
                      <a:gd name="connsiteX2" fmla="*/ 0 w 1096985"/>
                      <a:gd name="connsiteY2" fmla="*/ 403977 h 1110932"/>
                      <a:gd name="connsiteX3" fmla="*/ 0 w 1096985"/>
                      <a:gd name="connsiteY3" fmla="*/ 80106 h 1110932"/>
                      <a:gd name="connsiteX4" fmla="*/ 94027 w 1096985"/>
                      <a:gd name="connsiteY4" fmla="*/ 12197 h 1110932"/>
                      <a:gd name="connsiteX5" fmla="*/ 1002958 w 1096985"/>
                      <a:gd name="connsiteY5" fmla="*/ 529348 h 1110932"/>
                      <a:gd name="connsiteX6" fmla="*/ 1096985 w 1096985"/>
                      <a:gd name="connsiteY6" fmla="*/ 706954 h 1110932"/>
                      <a:gd name="connsiteX7" fmla="*/ 1096985 w 1096985"/>
                      <a:gd name="connsiteY7" fmla="*/ 1030826 h 1110932"/>
                      <a:gd name="connsiteX8" fmla="*/ 1002958 w 1096985"/>
                      <a:gd name="connsiteY8" fmla="*/ 1098735 h 111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85" h="1110932">
                        <a:moveTo>
                          <a:pt x="1002958" y="1098735"/>
                        </a:moveTo>
                        <a:lnTo>
                          <a:pt x="94027" y="581585"/>
                        </a:lnTo>
                        <a:cubicBezTo>
                          <a:pt x="41790" y="550242"/>
                          <a:pt x="0" y="471886"/>
                          <a:pt x="0" y="403977"/>
                        </a:cubicBezTo>
                        <a:lnTo>
                          <a:pt x="0" y="80106"/>
                        </a:lnTo>
                        <a:cubicBezTo>
                          <a:pt x="0" y="12197"/>
                          <a:pt x="41790" y="-19145"/>
                          <a:pt x="94027" y="12197"/>
                        </a:cubicBezTo>
                        <a:lnTo>
                          <a:pt x="1002958" y="529348"/>
                        </a:lnTo>
                        <a:cubicBezTo>
                          <a:pt x="1055195" y="560690"/>
                          <a:pt x="1096985" y="639046"/>
                          <a:pt x="1096985" y="706954"/>
                        </a:cubicBezTo>
                        <a:lnTo>
                          <a:pt x="1096985" y="1030826"/>
                        </a:lnTo>
                        <a:cubicBezTo>
                          <a:pt x="1096985" y="1098735"/>
                          <a:pt x="1055195" y="1130078"/>
                          <a:pt x="1002958" y="1098735"/>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65" name="Polyline: figure 664">
                    <a:extLst>
                      <a:ext uri="{FF2B5EF4-FFF2-40B4-BE49-F238E27FC236}">
                        <a16:creationId xmlns:a16="http://schemas.microsoft.com/office/drawing/2014/main" id="{A081DA82-E137-4623-A457-A122ACC6BB68}"/>
                      </a:ext>
                    </a:extLst>
                  </p:cNvPr>
                  <p:cNvSpPr/>
                  <p:nvPr/>
                </p:nvSpPr>
                <p:spPr>
                  <a:xfrm>
                    <a:off x="11876628" y="9856483"/>
                    <a:ext cx="1071672" cy="1110766"/>
                  </a:xfrm>
                  <a:custGeom>
                    <a:avLst/>
                    <a:gdLst>
                      <a:gd name="connsiteX0" fmla="*/ 42596 w 1071672"/>
                      <a:gd name="connsiteY0" fmla="*/ 0 h 1110766"/>
                      <a:gd name="connsiteX1" fmla="*/ 21701 w 1071672"/>
                      <a:gd name="connsiteY1" fmla="*/ 67909 h 1110766"/>
                      <a:gd name="connsiteX2" fmla="*/ 21701 w 1071672"/>
                      <a:gd name="connsiteY2" fmla="*/ 391780 h 1110766"/>
                      <a:gd name="connsiteX3" fmla="*/ 115728 w 1071672"/>
                      <a:gd name="connsiteY3" fmla="*/ 569388 h 1110766"/>
                      <a:gd name="connsiteX4" fmla="*/ 1024659 w 1071672"/>
                      <a:gd name="connsiteY4" fmla="*/ 1086538 h 1110766"/>
                      <a:gd name="connsiteX5" fmla="*/ 1071672 w 1071672"/>
                      <a:gd name="connsiteY5" fmla="*/ 1096985 h 1110766"/>
                      <a:gd name="connsiteX6" fmla="*/ 1003763 w 1071672"/>
                      <a:gd name="connsiteY6" fmla="*/ 1096985 h 1110766"/>
                      <a:gd name="connsiteX7" fmla="*/ 94833 w 1071672"/>
                      <a:gd name="connsiteY7" fmla="*/ 579835 h 1110766"/>
                      <a:gd name="connsiteX8" fmla="*/ 806 w 1071672"/>
                      <a:gd name="connsiteY8" fmla="*/ 402228 h 1110766"/>
                      <a:gd name="connsiteX9" fmla="*/ 806 w 1071672"/>
                      <a:gd name="connsiteY9" fmla="*/ 78356 h 1110766"/>
                      <a:gd name="connsiteX10" fmla="*/ 42596 w 1071672"/>
                      <a:gd name="connsiteY10" fmla="*/ 0 h 11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1672" h="1110766">
                        <a:moveTo>
                          <a:pt x="42596" y="0"/>
                        </a:moveTo>
                        <a:cubicBezTo>
                          <a:pt x="26925" y="15671"/>
                          <a:pt x="21701" y="36566"/>
                          <a:pt x="21701" y="67909"/>
                        </a:cubicBezTo>
                        <a:lnTo>
                          <a:pt x="21701" y="391780"/>
                        </a:lnTo>
                        <a:cubicBezTo>
                          <a:pt x="21701" y="459689"/>
                          <a:pt x="63491" y="538045"/>
                          <a:pt x="115728" y="569388"/>
                        </a:cubicBezTo>
                        <a:lnTo>
                          <a:pt x="1024659" y="1086538"/>
                        </a:lnTo>
                        <a:cubicBezTo>
                          <a:pt x="1040330" y="1096985"/>
                          <a:pt x="1056001" y="1096985"/>
                          <a:pt x="1071672" y="1096985"/>
                        </a:cubicBezTo>
                        <a:cubicBezTo>
                          <a:pt x="1056001" y="1112657"/>
                          <a:pt x="1029882" y="1117881"/>
                          <a:pt x="1003763" y="1096985"/>
                        </a:cubicBezTo>
                        <a:lnTo>
                          <a:pt x="94833" y="579835"/>
                        </a:lnTo>
                        <a:cubicBezTo>
                          <a:pt x="42596" y="548493"/>
                          <a:pt x="806" y="470136"/>
                          <a:pt x="806" y="402228"/>
                        </a:cubicBezTo>
                        <a:lnTo>
                          <a:pt x="806" y="78356"/>
                        </a:lnTo>
                        <a:cubicBezTo>
                          <a:pt x="-4418" y="31343"/>
                          <a:pt x="16477" y="5224"/>
                          <a:pt x="42596" y="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666" name="Drawing 1">
                    <a:extLst>
                      <a:ext uri="{FF2B5EF4-FFF2-40B4-BE49-F238E27FC236}">
                        <a16:creationId xmlns:a16="http://schemas.microsoft.com/office/drawing/2014/main" id="{854C3740-8608-4733-A900-11D6FC2D699C}"/>
                      </a:ext>
                    </a:extLst>
                  </p:cNvPr>
                  <p:cNvGrpSpPr/>
                  <p:nvPr/>
                </p:nvGrpSpPr>
                <p:grpSpPr>
                  <a:xfrm>
                    <a:off x="12216977" y="10246304"/>
                    <a:ext cx="402227" cy="359132"/>
                    <a:chOff x="12216977" y="10246304"/>
                    <a:chExt cx="402227" cy="359132"/>
                  </a:xfrm>
                  <a:solidFill>
                    <a:srgbClr val="000000"/>
                  </a:solidFill>
                </p:grpSpPr>
                <p:sp>
                  <p:nvSpPr>
                    <p:cNvPr id="667" name="Polyline: figure 666">
                      <a:extLst>
                        <a:ext uri="{FF2B5EF4-FFF2-40B4-BE49-F238E27FC236}">
                          <a16:creationId xmlns:a16="http://schemas.microsoft.com/office/drawing/2014/main" id="{06A38805-4F51-4FB5-88C3-D2B1B29D740E}"/>
                        </a:ext>
                      </a:extLst>
                    </p:cNvPr>
                    <p:cNvSpPr/>
                    <p:nvPr/>
                  </p:nvSpPr>
                  <p:spPr>
                    <a:xfrm>
                      <a:off x="12493835" y="10413464"/>
                      <a:ext cx="125369" cy="191972"/>
                    </a:xfrm>
                    <a:custGeom>
                      <a:avLst/>
                      <a:gdLst>
                        <a:gd name="connsiteX0" fmla="*/ 104475 w 125369"/>
                        <a:gd name="connsiteY0" fmla="*/ 190014 h 191972"/>
                        <a:gd name="connsiteX1" fmla="*/ 20895 w 125369"/>
                        <a:gd name="connsiteY1" fmla="*/ 143000 h 191972"/>
                        <a:gd name="connsiteX2" fmla="*/ 0 w 125369"/>
                        <a:gd name="connsiteY2" fmla="*/ 106433 h 191972"/>
                        <a:gd name="connsiteX3" fmla="*/ 0 w 125369"/>
                        <a:gd name="connsiteY3" fmla="*/ 17630 h 191972"/>
                        <a:gd name="connsiteX4" fmla="*/ 20895 w 125369"/>
                        <a:gd name="connsiteY4" fmla="*/ 1959 h 191972"/>
                        <a:gd name="connsiteX5" fmla="*/ 104475 w 125369"/>
                        <a:gd name="connsiteY5" fmla="*/ 48973 h 191972"/>
                        <a:gd name="connsiteX6" fmla="*/ 125370 w 125369"/>
                        <a:gd name="connsiteY6" fmla="*/ 85539 h 191972"/>
                        <a:gd name="connsiteX7" fmla="*/ 125370 w 125369"/>
                        <a:gd name="connsiteY7" fmla="*/ 174342 h 191972"/>
                        <a:gd name="connsiteX8" fmla="*/ 104475 w 125369"/>
                        <a:gd name="connsiteY8" fmla="*/ 190014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1972">
                          <a:moveTo>
                            <a:pt x="104475" y="190014"/>
                          </a:moveTo>
                          <a:lnTo>
                            <a:pt x="20895" y="143000"/>
                          </a:lnTo>
                          <a:cubicBezTo>
                            <a:pt x="10448" y="137776"/>
                            <a:pt x="0" y="116882"/>
                            <a:pt x="0" y="106433"/>
                          </a:cubicBezTo>
                          <a:lnTo>
                            <a:pt x="0" y="17630"/>
                          </a:lnTo>
                          <a:cubicBezTo>
                            <a:pt x="0" y="1959"/>
                            <a:pt x="10448" y="-3265"/>
                            <a:pt x="20895" y="1959"/>
                          </a:cubicBezTo>
                          <a:lnTo>
                            <a:pt x="104475" y="48973"/>
                          </a:lnTo>
                          <a:cubicBezTo>
                            <a:pt x="114922" y="54196"/>
                            <a:pt x="125370" y="75092"/>
                            <a:pt x="125370" y="85539"/>
                          </a:cubicBezTo>
                          <a:lnTo>
                            <a:pt x="125370" y="174342"/>
                          </a:lnTo>
                          <a:cubicBezTo>
                            <a:pt x="125370" y="190014"/>
                            <a:pt x="114922" y="195238"/>
                            <a:pt x="104475" y="190014"/>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68" name="Polyline: figure 667">
                      <a:extLst>
                        <a:ext uri="{FF2B5EF4-FFF2-40B4-BE49-F238E27FC236}">
                          <a16:creationId xmlns:a16="http://schemas.microsoft.com/office/drawing/2014/main" id="{B4C28D1F-AF81-4BAE-89DE-AC6B62F19BB7}"/>
                        </a:ext>
                      </a:extLst>
                    </p:cNvPr>
                    <p:cNvSpPr/>
                    <p:nvPr/>
                  </p:nvSpPr>
                  <p:spPr>
                    <a:xfrm>
                      <a:off x="12216977" y="10246304"/>
                      <a:ext cx="125369" cy="197121"/>
                    </a:xfrm>
                    <a:custGeom>
                      <a:avLst/>
                      <a:gdLst>
                        <a:gd name="connsiteX0" fmla="*/ 104475 w 125369"/>
                        <a:gd name="connsiteY0" fmla="*/ 195237 h 197121"/>
                        <a:gd name="connsiteX1" fmla="*/ 20895 w 125369"/>
                        <a:gd name="connsiteY1" fmla="*/ 148224 h 197121"/>
                        <a:gd name="connsiteX2" fmla="*/ 0 w 125369"/>
                        <a:gd name="connsiteY2" fmla="*/ 111658 h 197121"/>
                        <a:gd name="connsiteX3" fmla="*/ 0 w 125369"/>
                        <a:gd name="connsiteY3" fmla="*/ 17630 h 197121"/>
                        <a:gd name="connsiteX4" fmla="*/ 20895 w 125369"/>
                        <a:gd name="connsiteY4" fmla="*/ 1959 h 197121"/>
                        <a:gd name="connsiteX5" fmla="*/ 104475 w 125369"/>
                        <a:gd name="connsiteY5" fmla="*/ 48973 h 197121"/>
                        <a:gd name="connsiteX6" fmla="*/ 125369 w 125369"/>
                        <a:gd name="connsiteY6" fmla="*/ 85539 h 197121"/>
                        <a:gd name="connsiteX7" fmla="*/ 125369 w 125369"/>
                        <a:gd name="connsiteY7" fmla="*/ 174342 h 197121"/>
                        <a:gd name="connsiteX8" fmla="*/ 104475 w 125369"/>
                        <a:gd name="connsiteY8" fmla="*/ 195237 h 19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7121">
                          <a:moveTo>
                            <a:pt x="104475" y="195237"/>
                          </a:moveTo>
                          <a:lnTo>
                            <a:pt x="20895" y="148224"/>
                          </a:lnTo>
                          <a:cubicBezTo>
                            <a:pt x="10447" y="142999"/>
                            <a:pt x="0" y="122105"/>
                            <a:pt x="0" y="111658"/>
                          </a:cubicBezTo>
                          <a:lnTo>
                            <a:pt x="0" y="17630"/>
                          </a:lnTo>
                          <a:cubicBezTo>
                            <a:pt x="0" y="1959"/>
                            <a:pt x="10447" y="-3265"/>
                            <a:pt x="20895" y="1959"/>
                          </a:cubicBezTo>
                          <a:lnTo>
                            <a:pt x="104475" y="48973"/>
                          </a:lnTo>
                          <a:cubicBezTo>
                            <a:pt x="114922" y="54196"/>
                            <a:pt x="125369" y="75092"/>
                            <a:pt x="125369" y="85539"/>
                          </a:cubicBezTo>
                          <a:lnTo>
                            <a:pt x="125369" y="174342"/>
                          </a:lnTo>
                          <a:cubicBezTo>
                            <a:pt x="125369" y="195237"/>
                            <a:pt x="114922" y="200461"/>
                            <a:pt x="104475" y="195237"/>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669" name="Drawing 1">
                  <a:extLst>
                    <a:ext uri="{FF2B5EF4-FFF2-40B4-BE49-F238E27FC236}">
                      <a16:creationId xmlns:a16="http://schemas.microsoft.com/office/drawing/2014/main" id="{854C3740-8608-4733-A900-11D6FC2D699C}"/>
                    </a:ext>
                  </a:extLst>
                </p:cNvPr>
                <p:cNvGrpSpPr/>
                <p:nvPr/>
              </p:nvGrpSpPr>
              <p:grpSpPr>
                <a:xfrm>
                  <a:off x="11866987" y="7511024"/>
                  <a:ext cx="1096985" cy="1111445"/>
                  <a:chOff x="11866987" y="7511024"/>
                  <a:chExt cx="1096985" cy="1111445"/>
                </a:xfrm>
                <a:solidFill>
                  <a:srgbClr val="000000"/>
                </a:solidFill>
              </p:grpSpPr>
              <p:sp>
                <p:nvSpPr>
                  <p:cNvPr id="670" name="Polyline: figure 669">
                    <a:extLst>
                      <a:ext uri="{FF2B5EF4-FFF2-40B4-BE49-F238E27FC236}">
                        <a16:creationId xmlns:a16="http://schemas.microsoft.com/office/drawing/2014/main" id="{FC0E938F-83B6-4322-A188-A0F0D0708466}"/>
                      </a:ext>
                    </a:extLst>
                  </p:cNvPr>
                  <p:cNvSpPr/>
                  <p:nvPr/>
                </p:nvSpPr>
                <p:spPr>
                  <a:xfrm>
                    <a:off x="11866987" y="7514498"/>
                    <a:ext cx="1096985" cy="1107971"/>
                  </a:xfrm>
                  <a:custGeom>
                    <a:avLst/>
                    <a:gdLst>
                      <a:gd name="connsiteX0" fmla="*/ 1002958 w 1096985"/>
                      <a:gd name="connsiteY0" fmla="*/ 1098734 h 1107971"/>
                      <a:gd name="connsiteX1" fmla="*/ 94027 w 1096985"/>
                      <a:gd name="connsiteY1" fmla="*/ 581585 h 1107971"/>
                      <a:gd name="connsiteX2" fmla="*/ 0 w 1096985"/>
                      <a:gd name="connsiteY2" fmla="*/ 403978 h 1107971"/>
                      <a:gd name="connsiteX3" fmla="*/ 0 w 1096985"/>
                      <a:gd name="connsiteY3" fmla="*/ 80105 h 1107971"/>
                      <a:gd name="connsiteX4" fmla="*/ 94027 w 1096985"/>
                      <a:gd name="connsiteY4" fmla="*/ 12197 h 1107971"/>
                      <a:gd name="connsiteX5" fmla="*/ 1002958 w 1096985"/>
                      <a:gd name="connsiteY5" fmla="*/ 529347 h 1107971"/>
                      <a:gd name="connsiteX6" fmla="*/ 1096985 w 1096985"/>
                      <a:gd name="connsiteY6" fmla="*/ 706954 h 1107971"/>
                      <a:gd name="connsiteX7" fmla="*/ 1096985 w 1096985"/>
                      <a:gd name="connsiteY7" fmla="*/ 1030826 h 1107971"/>
                      <a:gd name="connsiteX8" fmla="*/ 1002958 w 1096985"/>
                      <a:gd name="connsiteY8" fmla="*/ 1098734 h 11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85" h="1107971">
                        <a:moveTo>
                          <a:pt x="1002958" y="1098734"/>
                        </a:moveTo>
                        <a:lnTo>
                          <a:pt x="94027" y="581585"/>
                        </a:lnTo>
                        <a:cubicBezTo>
                          <a:pt x="41790" y="550242"/>
                          <a:pt x="0" y="471886"/>
                          <a:pt x="0" y="403978"/>
                        </a:cubicBezTo>
                        <a:lnTo>
                          <a:pt x="0" y="80105"/>
                        </a:lnTo>
                        <a:cubicBezTo>
                          <a:pt x="0" y="12197"/>
                          <a:pt x="41790" y="-19145"/>
                          <a:pt x="94027" y="12197"/>
                        </a:cubicBezTo>
                        <a:lnTo>
                          <a:pt x="1002958" y="529347"/>
                        </a:lnTo>
                        <a:cubicBezTo>
                          <a:pt x="1055195" y="560690"/>
                          <a:pt x="1096985" y="639046"/>
                          <a:pt x="1096985" y="706954"/>
                        </a:cubicBezTo>
                        <a:lnTo>
                          <a:pt x="1096985" y="1030826"/>
                        </a:lnTo>
                        <a:cubicBezTo>
                          <a:pt x="1096985" y="1093511"/>
                          <a:pt x="1055195" y="1124853"/>
                          <a:pt x="1002958" y="1098734"/>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71" name="Polyline: figure 670">
                    <a:extLst>
                      <a:ext uri="{FF2B5EF4-FFF2-40B4-BE49-F238E27FC236}">
                        <a16:creationId xmlns:a16="http://schemas.microsoft.com/office/drawing/2014/main" id="{8DEC00A4-4522-4CB5-90D5-0ADE7A3499BD}"/>
                      </a:ext>
                    </a:extLst>
                  </p:cNvPr>
                  <p:cNvSpPr/>
                  <p:nvPr/>
                </p:nvSpPr>
                <p:spPr>
                  <a:xfrm>
                    <a:off x="11876628" y="7511024"/>
                    <a:ext cx="1071672" cy="1110766"/>
                  </a:xfrm>
                  <a:custGeom>
                    <a:avLst/>
                    <a:gdLst>
                      <a:gd name="connsiteX0" fmla="*/ 42596 w 1071672"/>
                      <a:gd name="connsiteY0" fmla="*/ 0 h 1110766"/>
                      <a:gd name="connsiteX1" fmla="*/ 21701 w 1071672"/>
                      <a:gd name="connsiteY1" fmla="*/ 67909 h 1110766"/>
                      <a:gd name="connsiteX2" fmla="*/ 21701 w 1071672"/>
                      <a:gd name="connsiteY2" fmla="*/ 391780 h 1110766"/>
                      <a:gd name="connsiteX3" fmla="*/ 115728 w 1071672"/>
                      <a:gd name="connsiteY3" fmla="*/ 569387 h 1110766"/>
                      <a:gd name="connsiteX4" fmla="*/ 1024659 w 1071672"/>
                      <a:gd name="connsiteY4" fmla="*/ 1086538 h 1110766"/>
                      <a:gd name="connsiteX5" fmla="*/ 1071672 w 1071672"/>
                      <a:gd name="connsiteY5" fmla="*/ 1096985 h 1110766"/>
                      <a:gd name="connsiteX6" fmla="*/ 1003763 w 1071672"/>
                      <a:gd name="connsiteY6" fmla="*/ 1096985 h 1110766"/>
                      <a:gd name="connsiteX7" fmla="*/ 94833 w 1071672"/>
                      <a:gd name="connsiteY7" fmla="*/ 579835 h 1110766"/>
                      <a:gd name="connsiteX8" fmla="*/ 806 w 1071672"/>
                      <a:gd name="connsiteY8" fmla="*/ 402228 h 1110766"/>
                      <a:gd name="connsiteX9" fmla="*/ 806 w 1071672"/>
                      <a:gd name="connsiteY9" fmla="*/ 78356 h 1110766"/>
                      <a:gd name="connsiteX10" fmla="*/ 42596 w 1071672"/>
                      <a:gd name="connsiteY10" fmla="*/ 0 h 11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1672" h="1110766">
                        <a:moveTo>
                          <a:pt x="42596" y="0"/>
                        </a:moveTo>
                        <a:cubicBezTo>
                          <a:pt x="26925" y="15671"/>
                          <a:pt x="21701" y="36566"/>
                          <a:pt x="21701" y="67909"/>
                        </a:cubicBezTo>
                        <a:lnTo>
                          <a:pt x="21701" y="391780"/>
                        </a:lnTo>
                        <a:cubicBezTo>
                          <a:pt x="21701" y="459689"/>
                          <a:pt x="63491" y="538045"/>
                          <a:pt x="115728" y="569387"/>
                        </a:cubicBezTo>
                        <a:lnTo>
                          <a:pt x="1024659" y="1086538"/>
                        </a:lnTo>
                        <a:cubicBezTo>
                          <a:pt x="1040330" y="1096985"/>
                          <a:pt x="1056001" y="1096985"/>
                          <a:pt x="1071672" y="1096985"/>
                        </a:cubicBezTo>
                        <a:cubicBezTo>
                          <a:pt x="1056001" y="1112657"/>
                          <a:pt x="1029882" y="1117880"/>
                          <a:pt x="1003763" y="1096985"/>
                        </a:cubicBezTo>
                        <a:lnTo>
                          <a:pt x="94833" y="579835"/>
                        </a:lnTo>
                        <a:cubicBezTo>
                          <a:pt x="42596" y="548493"/>
                          <a:pt x="806" y="470136"/>
                          <a:pt x="806" y="402228"/>
                        </a:cubicBezTo>
                        <a:lnTo>
                          <a:pt x="806" y="78356"/>
                        </a:lnTo>
                        <a:cubicBezTo>
                          <a:pt x="-4418" y="36566"/>
                          <a:pt x="16477" y="5223"/>
                          <a:pt x="42596" y="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672" name="Drawing 1">
                    <a:extLst>
                      <a:ext uri="{FF2B5EF4-FFF2-40B4-BE49-F238E27FC236}">
                        <a16:creationId xmlns:a16="http://schemas.microsoft.com/office/drawing/2014/main" id="{854C3740-8608-4733-A900-11D6FC2D699C}"/>
                      </a:ext>
                    </a:extLst>
                  </p:cNvPr>
                  <p:cNvGrpSpPr/>
                  <p:nvPr/>
                </p:nvGrpSpPr>
                <p:grpSpPr>
                  <a:xfrm>
                    <a:off x="12216977" y="7911293"/>
                    <a:ext cx="402227" cy="350931"/>
                    <a:chOff x="12216977" y="7911293"/>
                    <a:chExt cx="402227" cy="350931"/>
                  </a:xfrm>
                  <a:solidFill>
                    <a:srgbClr val="000000"/>
                  </a:solidFill>
                </p:grpSpPr>
                <p:sp>
                  <p:nvSpPr>
                    <p:cNvPr id="673" name="Polyline: figure 672">
                      <a:extLst>
                        <a:ext uri="{FF2B5EF4-FFF2-40B4-BE49-F238E27FC236}">
                          <a16:creationId xmlns:a16="http://schemas.microsoft.com/office/drawing/2014/main" id="{1A50E21C-1FFE-43FD-8BF8-D4F7E5CDF706}"/>
                        </a:ext>
                      </a:extLst>
                    </p:cNvPr>
                    <p:cNvSpPr/>
                    <p:nvPr/>
                  </p:nvSpPr>
                  <p:spPr>
                    <a:xfrm>
                      <a:off x="12493835" y="8068005"/>
                      <a:ext cx="125369" cy="194219"/>
                    </a:xfrm>
                    <a:custGeom>
                      <a:avLst/>
                      <a:gdLst>
                        <a:gd name="connsiteX0" fmla="*/ 104475 w 125369"/>
                        <a:gd name="connsiteY0" fmla="*/ 190014 h 194219"/>
                        <a:gd name="connsiteX1" fmla="*/ 20895 w 125369"/>
                        <a:gd name="connsiteY1" fmla="*/ 143000 h 194219"/>
                        <a:gd name="connsiteX2" fmla="*/ 0 w 125369"/>
                        <a:gd name="connsiteY2" fmla="*/ 106434 h 194219"/>
                        <a:gd name="connsiteX3" fmla="*/ 0 w 125369"/>
                        <a:gd name="connsiteY3" fmla="*/ 17630 h 194219"/>
                        <a:gd name="connsiteX4" fmla="*/ 20895 w 125369"/>
                        <a:gd name="connsiteY4" fmla="*/ 1959 h 194219"/>
                        <a:gd name="connsiteX5" fmla="*/ 104475 w 125369"/>
                        <a:gd name="connsiteY5" fmla="*/ 48972 h 194219"/>
                        <a:gd name="connsiteX6" fmla="*/ 125370 w 125369"/>
                        <a:gd name="connsiteY6" fmla="*/ 85539 h 194219"/>
                        <a:gd name="connsiteX7" fmla="*/ 125370 w 125369"/>
                        <a:gd name="connsiteY7" fmla="*/ 174343 h 194219"/>
                        <a:gd name="connsiteX8" fmla="*/ 104475 w 125369"/>
                        <a:gd name="connsiteY8" fmla="*/ 190014 h 19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4219">
                          <a:moveTo>
                            <a:pt x="104475" y="190014"/>
                          </a:moveTo>
                          <a:lnTo>
                            <a:pt x="20895" y="143000"/>
                          </a:lnTo>
                          <a:cubicBezTo>
                            <a:pt x="10448" y="137777"/>
                            <a:pt x="0" y="116881"/>
                            <a:pt x="0" y="106434"/>
                          </a:cubicBezTo>
                          <a:lnTo>
                            <a:pt x="0" y="17630"/>
                          </a:lnTo>
                          <a:cubicBezTo>
                            <a:pt x="0" y="1959"/>
                            <a:pt x="10448" y="-3265"/>
                            <a:pt x="20895" y="1959"/>
                          </a:cubicBezTo>
                          <a:lnTo>
                            <a:pt x="104475" y="48972"/>
                          </a:lnTo>
                          <a:cubicBezTo>
                            <a:pt x="114922" y="54196"/>
                            <a:pt x="125370" y="75091"/>
                            <a:pt x="125370" y="85539"/>
                          </a:cubicBezTo>
                          <a:lnTo>
                            <a:pt x="125370" y="174343"/>
                          </a:lnTo>
                          <a:cubicBezTo>
                            <a:pt x="125370" y="190014"/>
                            <a:pt x="114922" y="200461"/>
                            <a:pt x="104475" y="190014"/>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74" name="Polyline: figure 673">
                      <a:extLst>
                        <a:ext uri="{FF2B5EF4-FFF2-40B4-BE49-F238E27FC236}">
                          <a16:creationId xmlns:a16="http://schemas.microsoft.com/office/drawing/2014/main" id="{2345B599-C209-4544-927A-445EA4FD61CB}"/>
                        </a:ext>
                      </a:extLst>
                    </p:cNvPr>
                    <p:cNvSpPr/>
                    <p:nvPr/>
                  </p:nvSpPr>
                  <p:spPr>
                    <a:xfrm>
                      <a:off x="12216977" y="7911293"/>
                      <a:ext cx="125369" cy="191972"/>
                    </a:xfrm>
                    <a:custGeom>
                      <a:avLst/>
                      <a:gdLst>
                        <a:gd name="connsiteX0" fmla="*/ 104475 w 125369"/>
                        <a:gd name="connsiteY0" fmla="*/ 190014 h 191972"/>
                        <a:gd name="connsiteX1" fmla="*/ 20895 w 125369"/>
                        <a:gd name="connsiteY1" fmla="*/ 143000 h 191972"/>
                        <a:gd name="connsiteX2" fmla="*/ 0 w 125369"/>
                        <a:gd name="connsiteY2" fmla="*/ 106434 h 191972"/>
                        <a:gd name="connsiteX3" fmla="*/ 0 w 125369"/>
                        <a:gd name="connsiteY3" fmla="*/ 17630 h 191972"/>
                        <a:gd name="connsiteX4" fmla="*/ 20895 w 125369"/>
                        <a:gd name="connsiteY4" fmla="*/ 1959 h 191972"/>
                        <a:gd name="connsiteX5" fmla="*/ 104475 w 125369"/>
                        <a:gd name="connsiteY5" fmla="*/ 48972 h 191972"/>
                        <a:gd name="connsiteX6" fmla="*/ 125369 w 125369"/>
                        <a:gd name="connsiteY6" fmla="*/ 85539 h 191972"/>
                        <a:gd name="connsiteX7" fmla="*/ 125369 w 125369"/>
                        <a:gd name="connsiteY7" fmla="*/ 174343 h 191972"/>
                        <a:gd name="connsiteX8" fmla="*/ 104475 w 125369"/>
                        <a:gd name="connsiteY8" fmla="*/ 190014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1972">
                          <a:moveTo>
                            <a:pt x="104475" y="190014"/>
                          </a:moveTo>
                          <a:lnTo>
                            <a:pt x="20895" y="143000"/>
                          </a:lnTo>
                          <a:cubicBezTo>
                            <a:pt x="10447" y="137777"/>
                            <a:pt x="0" y="116881"/>
                            <a:pt x="0" y="106434"/>
                          </a:cubicBezTo>
                          <a:lnTo>
                            <a:pt x="0" y="17630"/>
                          </a:lnTo>
                          <a:cubicBezTo>
                            <a:pt x="0" y="1959"/>
                            <a:pt x="10447" y="-3265"/>
                            <a:pt x="20895" y="1959"/>
                          </a:cubicBezTo>
                          <a:lnTo>
                            <a:pt x="104475" y="48972"/>
                          </a:lnTo>
                          <a:cubicBezTo>
                            <a:pt x="114922" y="54196"/>
                            <a:pt x="125369" y="75091"/>
                            <a:pt x="125369" y="85539"/>
                          </a:cubicBezTo>
                          <a:lnTo>
                            <a:pt x="125369" y="174343"/>
                          </a:lnTo>
                          <a:cubicBezTo>
                            <a:pt x="125369" y="190014"/>
                            <a:pt x="114922" y="195237"/>
                            <a:pt x="104475" y="190014"/>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grpSp>
            <p:nvGrpSpPr>
              <p:cNvPr id="675" name="Drawing 1">
                <a:extLst>
                  <a:ext uri="{FF2B5EF4-FFF2-40B4-BE49-F238E27FC236}">
                    <a16:creationId xmlns:a16="http://schemas.microsoft.com/office/drawing/2014/main" id="{854C3740-8608-4733-A900-11D6FC2D699C}"/>
                  </a:ext>
                </a:extLst>
              </p:cNvPr>
              <p:cNvGrpSpPr/>
              <p:nvPr/>
            </p:nvGrpSpPr>
            <p:grpSpPr>
              <a:xfrm>
                <a:off x="13569925" y="5270434"/>
                <a:ext cx="2256654" cy="1848417"/>
                <a:chOff x="13569925" y="5270434"/>
                <a:chExt cx="2256654" cy="1848417"/>
              </a:xfrm>
              <a:solidFill>
                <a:srgbClr val="000000"/>
              </a:solidFill>
            </p:grpSpPr>
            <p:sp>
              <p:nvSpPr>
                <p:cNvPr id="676" name="Polyline: figure 675">
                  <a:extLst>
                    <a:ext uri="{FF2B5EF4-FFF2-40B4-BE49-F238E27FC236}">
                      <a16:creationId xmlns:a16="http://schemas.microsoft.com/office/drawing/2014/main" id="{E5AE7E34-1EBB-4BE9-A0CB-5BDD2CEA285A}"/>
                    </a:ext>
                  </a:extLst>
                </p:cNvPr>
                <p:cNvSpPr/>
                <p:nvPr/>
              </p:nvSpPr>
              <p:spPr>
                <a:xfrm>
                  <a:off x="13569925" y="5270434"/>
                  <a:ext cx="2256654" cy="1848417"/>
                </a:xfrm>
                <a:custGeom>
                  <a:avLst/>
                  <a:gdLst>
                    <a:gd name="connsiteX0" fmla="*/ 83580 w 2256654"/>
                    <a:gd name="connsiteY0" fmla="*/ 1838363 h 1848417"/>
                    <a:gd name="connsiteX1" fmla="*/ 2173075 w 2256654"/>
                    <a:gd name="connsiteY1" fmla="*/ 631679 h 1848417"/>
                    <a:gd name="connsiteX2" fmla="*/ 2256655 w 2256654"/>
                    <a:gd name="connsiteY2" fmla="*/ 469743 h 1848417"/>
                    <a:gd name="connsiteX3" fmla="*/ 2256655 w 2256654"/>
                    <a:gd name="connsiteY3" fmla="*/ 72739 h 1848417"/>
                    <a:gd name="connsiteX4" fmla="*/ 2173075 w 2256654"/>
                    <a:gd name="connsiteY4" fmla="*/ 10054 h 1848417"/>
                    <a:gd name="connsiteX5" fmla="*/ 83580 w 2256654"/>
                    <a:gd name="connsiteY5" fmla="*/ 1216738 h 1848417"/>
                    <a:gd name="connsiteX6" fmla="*/ 0 w 2256654"/>
                    <a:gd name="connsiteY6" fmla="*/ 1378674 h 1848417"/>
                    <a:gd name="connsiteX7" fmla="*/ 0 w 2256654"/>
                    <a:gd name="connsiteY7" fmla="*/ 1775678 h 1848417"/>
                    <a:gd name="connsiteX8" fmla="*/ 83580 w 2256654"/>
                    <a:gd name="connsiteY8" fmla="*/ 1838363 h 184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48417">
                      <a:moveTo>
                        <a:pt x="83580" y="1838363"/>
                      </a:moveTo>
                      <a:lnTo>
                        <a:pt x="2173075" y="631679"/>
                      </a:lnTo>
                      <a:cubicBezTo>
                        <a:pt x="2220089" y="605561"/>
                        <a:pt x="2256655" y="532428"/>
                        <a:pt x="2256655" y="469743"/>
                      </a:cubicBezTo>
                      <a:lnTo>
                        <a:pt x="2256655" y="72739"/>
                      </a:lnTo>
                      <a:cubicBezTo>
                        <a:pt x="2256655" y="10054"/>
                        <a:pt x="2220089" y="-16064"/>
                        <a:pt x="2173075" y="10054"/>
                      </a:cubicBezTo>
                      <a:lnTo>
                        <a:pt x="83580" y="1216738"/>
                      </a:lnTo>
                      <a:cubicBezTo>
                        <a:pt x="36566" y="1242857"/>
                        <a:pt x="0" y="1315989"/>
                        <a:pt x="0" y="1378674"/>
                      </a:cubicBezTo>
                      <a:lnTo>
                        <a:pt x="0" y="1775678"/>
                      </a:lnTo>
                      <a:cubicBezTo>
                        <a:pt x="0" y="1838363"/>
                        <a:pt x="36566" y="1864482"/>
                        <a:pt x="83580"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77" name="Polyline: figure 676">
                  <a:extLst>
                    <a:ext uri="{FF2B5EF4-FFF2-40B4-BE49-F238E27FC236}">
                      <a16:creationId xmlns:a16="http://schemas.microsoft.com/office/drawing/2014/main" id="{61B87004-9468-491D-9879-0F1DC4AA92A2}"/>
                    </a:ext>
                  </a:extLst>
                </p:cNvPr>
                <p:cNvSpPr/>
                <p:nvPr/>
              </p:nvSpPr>
              <p:spPr>
                <a:xfrm>
                  <a:off x="13674400" y="5410157"/>
                  <a:ext cx="2052929" cy="1563745"/>
                </a:xfrm>
                <a:custGeom>
                  <a:avLst/>
                  <a:gdLst>
                    <a:gd name="connsiteX0" fmla="*/ 41790 w 2052929"/>
                    <a:gd name="connsiteY0" fmla="*/ 1557598 h 1563745"/>
                    <a:gd name="connsiteX1" fmla="*/ 2011139 w 2052929"/>
                    <a:gd name="connsiteY1" fmla="*/ 418823 h 1563745"/>
                    <a:gd name="connsiteX2" fmla="*/ 2052929 w 2052929"/>
                    <a:gd name="connsiteY2" fmla="*/ 335243 h 1563745"/>
                    <a:gd name="connsiteX3" fmla="*/ 2052929 w 2052929"/>
                    <a:gd name="connsiteY3" fmla="*/ 37491 h 1563745"/>
                    <a:gd name="connsiteX4" fmla="*/ 2011139 w 2052929"/>
                    <a:gd name="connsiteY4" fmla="*/ 6148 h 1563745"/>
                    <a:gd name="connsiteX5" fmla="*/ 41790 w 2052929"/>
                    <a:gd name="connsiteY5" fmla="*/ 1144923 h 1563745"/>
                    <a:gd name="connsiteX6" fmla="*/ 0 w 2052929"/>
                    <a:gd name="connsiteY6" fmla="*/ 1228503 h 1563745"/>
                    <a:gd name="connsiteX7" fmla="*/ 0 w 2052929"/>
                    <a:gd name="connsiteY7" fmla="*/ 1526256 h 1563745"/>
                    <a:gd name="connsiteX8" fmla="*/ 41790 w 2052929"/>
                    <a:gd name="connsiteY8" fmla="*/ 1557598 h 156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3745">
                      <a:moveTo>
                        <a:pt x="41790" y="1557598"/>
                      </a:moveTo>
                      <a:lnTo>
                        <a:pt x="2011139" y="418823"/>
                      </a:lnTo>
                      <a:cubicBezTo>
                        <a:pt x="2037258" y="403152"/>
                        <a:pt x="2052929" y="366586"/>
                        <a:pt x="2052929" y="335243"/>
                      </a:cubicBezTo>
                      <a:lnTo>
                        <a:pt x="2052929" y="37491"/>
                      </a:lnTo>
                      <a:cubicBezTo>
                        <a:pt x="2052929" y="6148"/>
                        <a:pt x="2032035" y="-9523"/>
                        <a:pt x="2011139" y="6148"/>
                      </a:cubicBezTo>
                      <a:lnTo>
                        <a:pt x="41790" y="1144923"/>
                      </a:lnTo>
                      <a:cubicBezTo>
                        <a:pt x="15671" y="1160594"/>
                        <a:pt x="0" y="1197160"/>
                        <a:pt x="0" y="1228503"/>
                      </a:cubicBezTo>
                      <a:lnTo>
                        <a:pt x="0" y="1526256"/>
                      </a:lnTo>
                      <a:cubicBezTo>
                        <a:pt x="0" y="1557598"/>
                        <a:pt x="15671" y="1573269"/>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78" name="Polyline: figure 677">
                  <a:extLst>
                    <a:ext uri="{FF2B5EF4-FFF2-40B4-BE49-F238E27FC236}">
                      <a16:creationId xmlns:a16="http://schemas.microsoft.com/office/drawing/2014/main" id="{662CB990-A7ED-4D81-812E-EC2D3EA4A961}"/>
                    </a:ext>
                  </a:extLst>
                </p:cNvPr>
                <p:cNvSpPr/>
                <p:nvPr/>
              </p:nvSpPr>
              <p:spPr>
                <a:xfrm>
                  <a:off x="15236298" y="5629554"/>
                  <a:ext cx="376108" cy="292147"/>
                </a:xfrm>
                <a:custGeom>
                  <a:avLst/>
                  <a:gdLst>
                    <a:gd name="connsiteX0" fmla="*/ 41789 w 376108"/>
                    <a:gd name="connsiteY0" fmla="*/ 288230 h 292147"/>
                    <a:gd name="connsiteX1" fmla="*/ 334319 w 376108"/>
                    <a:gd name="connsiteY1" fmla="*/ 115846 h 292147"/>
                    <a:gd name="connsiteX2" fmla="*/ 376109 w 376108"/>
                    <a:gd name="connsiteY2" fmla="*/ 37490 h 292147"/>
                    <a:gd name="connsiteX3" fmla="*/ 376109 w 376108"/>
                    <a:gd name="connsiteY3" fmla="*/ 37490 h 292147"/>
                    <a:gd name="connsiteX4" fmla="*/ 334319 w 376108"/>
                    <a:gd name="connsiteY4" fmla="*/ 6148 h 292147"/>
                    <a:gd name="connsiteX5" fmla="*/ 41789 w 376108"/>
                    <a:gd name="connsiteY5" fmla="*/ 178531 h 292147"/>
                    <a:gd name="connsiteX6" fmla="*/ 0 w 376108"/>
                    <a:gd name="connsiteY6" fmla="*/ 256887 h 292147"/>
                    <a:gd name="connsiteX7" fmla="*/ 0 w 376108"/>
                    <a:gd name="connsiteY7" fmla="*/ 256887 h 292147"/>
                    <a:gd name="connsiteX8" fmla="*/ 41789 w 376108"/>
                    <a:gd name="connsiteY8" fmla="*/ 288230 h 29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2147">
                      <a:moveTo>
                        <a:pt x="41789" y="288230"/>
                      </a:moveTo>
                      <a:lnTo>
                        <a:pt x="334319" y="115846"/>
                      </a:lnTo>
                      <a:cubicBezTo>
                        <a:pt x="355214" y="100175"/>
                        <a:pt x="376109" y="68833"/>
                        <a:pt x="376109" y="37490"/>
                      </a:cubicBezTo>
                      <a:lnTo>
                        <a:pt x="376109" y="37490"/>
                      </a:lnTo>
                      <a:cubicBezTo>
                        <a:pt x="376109" y="6148"/>
                        <a:pt x="355214" y="-9523"/>
                        <a:pt x="334319" y="6148"/>
                      </a:cubicBezTo>
                      <a:lnTo>
                        <a:pt x="41789" y="178531"/>
                      </a:lnTo>
                      <a:cubicBezTo>
                        <a:pt x="20895" y="194202"/>
                        <a:pt x="0" y="225545"/>
                        <a:pt x="0" y="256887"/>
                      </a:cubicBezTo>
                      <a:lnTo>
                        <a:pt x="0" y="256887"/>
                      </a:lnTo>
                      <a:cubicBezTo>
                        <a:pt x="0" y="288230"/>
                        <a:pt x="15671" y="298677"/>
                        <a:pt x="41789"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79" name="Polyline: figure 678">
                  <a:extLst>
                    <a:ext uri="{FF2B5EF4-FFF2-40B4-BE49-F238E27FC236}">
                      <a16:creationId xmlns:a16="http://schemas.microsoft.com/office/drawing/2014/main" id="{A590C906-DF9C-46C1-9812-D57669842229}"/>
                    </a:ext>
                  </a:extLst>
                </p:cNvPr>
                <p:cNvSpPr/>
                <p:nvPr/>
              </p:nvSpPr>
              <p:spPr>
                <a:xfrm>
                  <a:off x="15027349" y="5915808"/>
                  <a:ext cx="94026" cy="124098"/>
                </a:xfrm>
                <a:custGeom>
                  <a:avLst/>
                  <a:gdLst>
                    <a:gd name="connsiteX0" fmla="*/ 0 w 94026"/>
                    <a:gd name="connsiteY0" fmla="*/ 90780 h 124098"/>
                    <a:gd name="connsiteX1" fmla="*/ 47013 w 94026"/>
                    <a:gd name="connsiteY1" fmla="*/ 116898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70"/>
                        <a:pt x="47013" y="116898"/>
                      </a:cubicBezTo>
                      <a:cubicBezTo>
                        <a:pt x="73132" y="101227"/>
                        <a:pt x="94027" y="64661"/>
                        <a:pt x="94027" y="33319"/>
                      </a:cubicBezTo>
                      <a:cubicBezTo>
                        <a:pt x="94027" y="1976"/>
                        <a:pt x="73132" y="-8471"/>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80" name="Polyline: figure 679">
                  <a:extLst>
                    <a:ext uri="{FF2B5EF4-FFF2-40B4-BE49-F238E27FC236}">
                      <a16:creationId xmlns:a16="http://schemas.microsoft.com/office/drawing/2014/main" id="{BD155E53-6275-4898-B16F-5C0EEE252E43}"/>
                    </a:ext>
                  </a:extLst>
                </p:cNvPr>
                <p:cNvSpPr/>
                <p:nvPr/>
              </p:nvSpPr>
              <p:spPr>
                <a:xfrm>
                  <a:off x="14854965" y="6015059"/>
                  <a:ext cx="94027" cy="124098"/>
                </a:xfrm>
                <a:custGeom>
                  <a:avLst/>
                  <a:gdLst>
                    <a:gd name="connsiteX0" fmla="*/ 0 w 94027"/>
                    <a:gd name="connsiteY0" fmla="*/ 90780 h 124098"/>
                    <a:gd name="connsiteX1" fmla="*/ 47013 w 94027"/>
                    <a:gd name="connsiteY1" fmla="*/ 116898 h 124098"/>
                    <a:gd name="connsiteX2" fmla="*/ 94027 w 94027"/>
                    <a:gd name="connsiteY2" fmla="*/ 33319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3" y="116898"/>
                      </a:cubicBezTo>
                      <a:cubicBezTo>
                        <a:pt x="73132" y="101227"/>
                        <a:pt x="94027" y="64661"/>
                        <a:pt x="94027" y="33319"/>
                      </a:cubicBezTo>
                      <a:cubicBezTo>
                        <a:pt x="94027" y="1976"/>
                        <a:pt x="73132" y="-8471"/>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81" name="Polyline: figure 680">
                  <a:extLst>
                    <a:ext uri="{FF2B5EF4-FFF2-40B4-BE49-F238E27FC236}">
                      <a16:creationId xmlns:a16="http://schemas.microsoft.com/office/drawing/2014/main" id="{8482F134-64E1-4824-8D50-F84BAD38B886}"/>
                    </a:ext>
                  </a:extLst>
                </p:cNvPr>
                <p:cNvSpPr/>
                <p:nvPr/>
              </p:nvSpPr>
              <p:spPr>
                <a:xfrm>
                  <a:off x="14682581" y="6109086"/>
                  <a:ext cx="94027" cy="124098"/>
                </a:xfrm>
                <a:custGeom>
                  <a:avLst/>
                  <a:gdLst>
                    <a:gd name="connsiteX0" fmla="*/ 0 w 94027"/>
                    <a:gd name="connsiteY0" fmla="*/ 90779 h 124098"/>
                    <a:gd name="connsiteX1" fmla="*/ 47013 w 94027"/>
                    <a:gd name="connsiteY1" fmla="*/ 116898 h 124098"/>
                    <a:gd name="connsiteX2" fmla="*/ 94027 w 94027"/>
                    <a:gd name="connsiteY2" fmla="*/ 33318 h 124098"/>
                    <a:gd name="connsiteX3" fmla="*/ 47013 w 94027"/>
                    <a:gd name="connsiteY3" fmla="*/ 7200 h 124098"/>
                    <a:gd name="connsiteX4" fmla="*/ 0 w 94027"/>
                    <a:gd name="connsiteY4" fmla="*/ 90779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79"/>
                      </a:moveTo>
                      <a:cubicBezTo>
                        <a:pt x="0" y="122122"/>
                        <a:pt x="20895" y="132570"/>
                        <a:pt x="47013" y="116898"/>
                      </a:cubicBezTo>
                      <a:cubicBezTo>
                        <a:pt x="73132" y="101227"/>
                        <a:pt x="94027" y="64661"/>
                        <a:pt x="94027" y="33318"/>
                      </a:cubicBezTo>
                      <a:cubicBezTo>
                        <a:pt x="94027" y="1976"/>
                        <a:pt x="73132" y="-8471"/>
                        <a:pt x="47013" y="7200"/>
                      </a:cubicBezTo>
                      <a:cubicBezTo>
                        <a:pt x="26119" y="22871"/>
                        <a:pt x="0" y="64661"/>
                        <a:pt x="0" y="90779"/>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82" name="Polyline: figure 681">
                  <a:extLst>
                    <a:ext uri="{FF2B5EF4-FFF2-40B4-BE49-F238E27FC236}">
                      <a16:creationId xmlns:a16="http://schemas.microsoft.com/office/drawing/2014/main" id="{78D109EE-DA22-4461-A085-338ADF72EDC7}"/>
                    </a:ext>
                  </a:extLst>
                </p:cNvPr>
                <p:cNvSpPr/>
                <p:nvPr/>
              </p:nvSpPr>
              <p:spPr>
                <a:xfrm>
                  <a:off x="14515422" y="6208337"/>
                  <a:ext cx="94027" cy="124098"/>
                </a:xfrm>
                <a:custGeom>
                  <a:avLst/>
                  <a:gdLst>
                    <a:gd name="connsiteX0" fmla="*/ 0 w 94027"/>
                    <a:gd name="connsiteY0" fmla="*/ 90780 h 124098"/>
                    <a:gd name="connsiteX1" fmla="*/ 47013 w 94027"/>
                    <a:gd name="connsiteY1" fmla="*/ 116898 h 124098"/>
                    <a:gd name="connsiteX2" fmla="*/ 94027 w 94027"/>
                    <a:gd name="connsiteY2" fmla="*/ 33319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3" y="116898"/>
                      </a:cubicBezTo>
                      <a:cubicBezTo>
                        <a:pt x="73132" y="101227"/>
                        <a:pt x="94027" y="64661"/>
                        <a:pt x="94027" y="33319"/>
                      </a:cubicBezTo>
                      <a:cubicBezTo>
                        <a:pt x="94027" y="1976"/>
                        <a:pt x="73132" y="-8471"/>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83" name="Polyline: figure 682">
                  <a:extLst>
                    <a:ext uri="{FF2B5EF4-FFF2-40B4-BE49-F238E27FC236}">
                      <a16:creationId xmlns:a16="http://schemas.microsoft.com/office/drawing/2014/main" id="{689AF6E4-FB00-4ADF-8038-B9D4097A43E2}"/>
                    </a:ext>
                  </a:extLst>
                </p:cNvPr>
                <p:cNvSpPr/>
                <p:nvPr/>
              </p:nvSpPr>
              <p:spPr>
                <a:xfrm>
                  <a:off x="13773651" y="6561429"/>
                  <a:ext cx="151488" cy="243265"/>
                </a:xfrm>
                <a:custGeom>
                  <a:avLst/>
                  <a:gdLst>
                    <a:gd name="connsiteX0" fmla="*/ 26119 w 151488"/>
                    <a:gd name="connsiteY0" fmla="*/ 239167 h 243265"/>
                    <a:gd name="connsiteX1" fmla="*/ 125369 w 151488"/>
                    <a:gd name="connsiteY1" fmla="*/ 181706 h 243265"/>
                    <a:gd name="connsiteX2" fmla="*/ 151488 w 151488"/>
                    <a:gd name="connsiteY2" fmla="*/ 129468 h 243265"/>
                    <a:gd name="connsiteX3" fmla="*/ 151488 w 151488"/>
                    <a:gd name="connsiteY3" fmla="*/ 24994 h 243265"/>
                    <a:gd name="connsiteX4" fmla="*/ 125369 w 151488"/>
                    <a:gd name="connsiteY4" fmla="*/ 4099 h 243265"/>
                    <a:gd name="connsiteX5" fmla="*/ 26119 w 151488"/>
                    <a:gd name="connsiteY5" fmla="*/ 61560 h 243265"/>
                    <a:gd name="connsiteX6" fmla="*/ 0 w 151488"/>
                    <a:gd name="connsiteY6" fmla="*/ 113797 h 243265"/>
                    <a:gd name="connsiteX7" fmla="*/ 0 w 151488"/>
                    <a:gd name="connsiteY7" fmla="*/ 218272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69" y="181706"/>
                      </a:lnTo>
                      <a:cubicBezTo>
                        <a:pt x="141041" y="171258"/>
                        <a:pt x="151488" y="150363"/>
                        <a:pt x="151488" y="129468"/>
                      </a:cubicBezTo>
                      <a:lnTo>
                        <a:pt x="151488" y="24994"/>
                      </a:lnTo>
                      <a:cubicBezTo>
                        <a:pt x="151488" y="4099"/>
                        <a:pt x="141041" y="-6349"/>
                        <a:pt x="125369" y="4099"/>
                      </a:cubicBezTo>
                      <a:lnTo>
                        <a:pt x="26119" y="61560"/>
                      </a:lnTo>
                      <a:cubicBezTo>
                        <a:pt x="10447" y="72007"/>
                        <a:pt x="0" y="92902"/>
                        <a:pt x="0" y="113797"/>
                      </a:cubicBezTo>
                      <a:lnTo>
                        <a:pt x="0" y="218272"/>
                      </a:lnTo>
                      <a:cubicBezTo>
                        <a:pt x="0" y="239167"/>
                        <a:pt x="10447" y="249614"/>
                        <a:pt x="26119" y="239167"/>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684" name="Drawing 1">
                <a:extLst>
                  <a:ext uri="{FF2B5EF4-FFF2-40B4-BE49-F238E27FC236}">
                    <a16:creationId xmlns:a16="http://schemas.microsoft.com/office/drawing/2014/main" id="{854C3740-8608-4733-A900-11D6FC2D699C}"/>
                  </a:ext>
                </a:extLst>
              </p:cNvPr>
              <p:cNvGrpSpPr/>
              <p:nvPr/>
            </p:nvGrpSpPr>
            <p:grpSpPr>
              <a:xfrm>
                <a:off x="13569925" y="5975638"/>
                <a:ext cx="2256654" cy="1847674"/>
                <a:chOff x="13569925" y="5975638"/>
                <a:chExt cx="2256654" cy="1847674"/>
              </a:xfrm>
              <a:solidFill>
                <a:srgbClr val="000000"/>
              </a:solidFill>
            </p:grpSpPr>
            <p:sp>
              <p:nvSpPr>
                <p:cNvPr id="685" name="Polyline: figure 684">
                  <a:extLst>
                    <a:ext uri="{FF2B5EF4-FFF2-40B4-BE49-F238E27FC236}">
                      <a16:creationId xmlns:a16="http://schemas.microsoft.com/office/drawing/2014/main" id="{25734B45-A3E5-42C1-AF08-794E7A1D5764}"/>
                    </a:ext>
                  </a:extLst>
                </p:cNvPr>
                <p:cNvSpPr/>
                <p:nvPr/>
              </p:nvSpPr>
              <p:spPr>
                <a:xfrm>
                  <a:off x="13569925" y="5975638"/>
                  <a:ext cx="2256654" cy="1847674"/>
                </a:xfrm>
                <a:custGeom>
                  <a:avLst/>
                  <a:gdLst>
                    <a:gd name="connsiteX0" fmla="*/ 83580 w 2256654"/>
                    <a:gd name="connsiteY0" fmla="*/ 1838363 h 1847674"/>
                    <a:gd name="connsiteX1" fmla="*/ 2173075 w 2256654"/>
                    <a:gd name="connsiteY1" fmla="*/ 631679 h 1847674"/>
                    <a:gd name="connsiteX2" fmla="*/ 2256655 w 2256654"/>
                    <a:gd name="connsiteY2" fmla="*/ 469743 h 1847674"/>
                    <a:gd name="connsiteX3" fmla="*/ 2256655 w 2256654"/>
                    <a:gd name="connsiteY3" fmla="*/ 72739 h 1847674"/>
                    <a:gd name="connsiteX4" fmla="*/ 2173075 w 2256654"/>
                    <a:gd name="connsiteY4" fmla="*/ 10054 h 1847674"/>
                    <a:gd name="connsiteX5" fmla="*/ 83580 w 2256654"/>
                    <a:gd name="connsiteY5" fmla="*/ 1216738 h 1847674"/>
                    <a:gd name="connsiteX6" fmla="*/ 0 w 2256654"/>
                    <a:gd name="connsiteY6" fmla="*/ 1378674 h 1847674"/>
                    <a:gd name="connsiteX7" fmla="*/ 0 w 2256654"/>
                    <a:gd name="connsiteY7" fmla="*/ 1775678 h 1847674"/>
                    <a:gd name="connsiteX8" fmla="*/ 83580 w 2256654"/>
                    <a:gd name="connsiteY8" fmla="*/ 1838363 h 18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47674">
                      <a:moveTo>
                        <a:pt x="83580" y="1838363"/>
                      </a:moveTo>
                      <a:lnTo>
                        <a:pt x="2173075" y="631679"/>
                      </a:lnTo>
                      <a:cubicBezTo>
                        <a:pt x="2220089" y="605561"/>
                        <a:pt x="2256655" y="532428"/>
                        <a:pt x="2256655" y="469743"/>
                      </a:cubicBezTo>
                      <a:lnTo>
                        <a:pt x="2256655" y="72739"/>
                      </a:lnTo>
                      <a:cubicBezTo>
                        <a:pt x="2256655" y="10054"/>
                        <a:pt x="2220089" y="-16064"/>
                        <a:pt x="2173075" y="10054"/>
                      </a:cubicBezTo>
                      <a:lnTo>
                        <a:pt x="83580" y="1216738"/>
                      </a:lnTo>
                      <a:cubicBezTo>
                        <a:pt x="36566" y="1242857"/>
                        <a:pt x="0" y="1315989"/>
                        <a:pt x="0" y="1378674"/>
                      </a:cubicBezTo>
                      <a:lnTo>
                        <a:pt x="0" y="1775678"/>
                      </a:lnTo>
                      <a:cubicBezTo>
                        <a:pt x="0" y="1833139"/>
                        <a:pt x="36566" y="1864482"/>
                        <a:pt x="83580"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86" name="Polyline: figure 685">
                  <a:extLst>
                    <a:ext uri="{FF2B5EF4-FFF2-40B4-BE49-F238E27FC236}">
                      <a16:creationId xmlns:a16="http://schemas.microsoft.com/office/drawing/2014/main" id="{F0FD0580-6D8F-4F57-8717-5F01B84D727F}"/>
                    </a:ext>
                  </a:extLst>
                </p:cNvPr>
                <p:cNvSpPr/>
                <p:nvPr/>
              </p:nvSpPr>
              <p:spPr>
                <a:xfrm>
                  <a:off x="13674400" y="6115362"/>
                  <a:ext cx="2052929" cy="1563745"/>
                </a:xfrm>
                <a:custGeom>
                  <a:avLst/>
                  <a:gdLst>
                    <a:gd name="connsiteX0" fmla="*/ 41790 w 2052929"/>
                    <a:gd name="connsiteY0" fmla="*/ 1557598 h 1563745"/>
                    <a:gd name="connsiteX1" fmla="*/ 2011139 w 2052929"/>
                    <a:gd name="connsiteY1" fmla="*/ 418823 h 1563745"/>
                    <a:gd name="connsiteX2" fmla="*/ 2052929 w 2052929"/>
                    <a:gd name="connsiteY2" fmla="*/ 335243 h 1563745"/>
                    <a:gd name="connsiteX3" fmla="*/ 2052929 w 2052929"/>
                    <a:gd name="connsiteY3" fmla="*/ 37491 h 1563745"/>
                    <a:gd name="connsiteX4" fmla="*/ 2011139 w 2052929"/>
                    <a:gd name="connsiteY4" fmla="*/ 6148 h 1563745"/>
                    <a:gd name="connsiteX5" fmla="*/ 41790 w 2052929"/>
                    <a:gd name="connsiteY5" fmla="*/ 1144923 h 1563745"/>
                    <a:gd name="connsiteX6" fmla="*/ 0 w 2052929"/>
                    <a:gd name="connsiteY6" fmla="*/ 1228503 h 1563745"/>
                    <a:gd name="connsiteX7" fmla="*/ 0 w 2052929"/>
                    <a:gd name="connsiteY7" fmla="*/ 1526256 h 1563745"/>
                    <a:gd name="connsiteX8" fmla="*/ 41790 w 2052929"/>
                    <a:gd name="connsiteY8" fmla="*/ 1557598 h 156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3745">
                      <a:moveTo>
                        <a:pt x="41790" y="1557598"/>
                      </a:moveTo>
                      <a:lnTo>
                        <a:pt x="2011139" y="418823"/>
                      </a:lnTo>
                      <a:cubicBezTo>
                        <a:pt x="2037258" y="403152"/>
                        <a:pt x="2052929" y="366586"/>
                        <a:pt x="2052929" y="335243"/>
                      </a:cubicBezTo>
                      <a:lnTo>
                        <a:pt x="2052929" y="37491"/>
                      </a:lnTo>
                      <a:cubicBezTo>
                        <a:pt x="2052929" y="6148"/>
                        <a:pt x="2032035" y="-9523"/>
                        <a:pt x="2011139" y="6148"/>
                      </a:cubicBezTo>
                      <a:lnTo>
                        <a:pt x="41790" y="1144923"/>
                      </a:lnTo>
                      <a:cubicBezTo>
                        <a:pt x="15671" y="1160594"/>
                        <a:pt x="0" y="1197160"/>
                        <a:pt x="0" y="1228503"/>
                      </a:cubicBezTo>
                      <a:lnTo>
                        <a:pt x="0" y="1526256"/>
                      </a:lnTo>
                      <a:cubicBezTo>
                        <a:pt x="0" y="1557598"/>
                        <a:pt x="15671" y="1573269"/>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87" name="Polyline: figure 686">
                  <a:extLst>
                    <a:ext uri="{FF2B5EF4-FFF2-40B4-BE49-F238E27FC236}">
                      <a16:creationId xmlns:a16="http://schemas.microsoft.com/office/drawing/2014/main" id="{2BD84CB0-CECF-43CE-AA03-373580C701E6}"/>
                    </a:ext>
                  </a:extLst>
                </p:cNvPr>
                <p:cNvSpPr/>
                <p:nvPr/>
              </p:nvSpPr>
              <p:spPr>
                <a:xfrm>
                  <a:off x="15236298" y="6329535"/>
                  <a:ext cx="376108" cy="294377"/>
                </a:xfrm>
                <a:custGeom>
                  <a:avLst/>
                  <a:gdLst>
                    <a:gd name="connsiteX0" fmla="*/ 41789 w 376108"/>
                    <a:gd name="connsiteY0" fmla="*/ 288230 h 294377"/>
                    <a:gd name="connsiteX1" fmla="*/ 334319 w 376108"/>
                    <a:gd name="connsiteY1" fmla="*/ 115846 h 294377"/>
                    <a:gd name="connsiteX2" fmla="*/ 376109 w 376108"/>
                    <a:gd name="connsiteY2" fmla="*/ 37490 h 294377"/>
                    <a:gd name="connsiteX3" fmla="*/ 376109 w 376108"/>
                    <a:gd name="connsiteY3" fmla="*/ 37490 h 294377"/>
                    <a:gd name="connsiteX4" fmla="*/ 334319 w 376108"/>
                    <a:gd name="connsiteY4" fmla="*/ 6148 h 294377"/>
                    <a:gd name="connsiteX5" fmla="*/ 41789 w 376108"/>
                    <a:gd name="connsiteY5" fmla="*/ 178531 h 294377"/>
                    <a:gd name="connsiteX6" fmla="*/ 0 w 376108"/>
                    <a:gd name="connsiteY6" fmla="*/ 256887 h 294377"/>
                    <a:gd name="connsiteX7" fmla="*/ 0 w 376108"/>
                    <a:gd name="connsiteY7" fmla="*/ 256887 h 294377"/>
                    <a:gd name="connsiteX8" fmla="*/ 41789 w 376108"/>
                    <a:gd name="connsiteY8" fmla="*/ 288230 h 29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4377">
                      <a:moveTo>
                        <a:pt x="41789" y="288230"/>
                      </a:moveTo>
                      <a:lnTo>
                        <a:pt x="334319" y="115846"/>
                      </a:lnTo>
                      <a:cubicBezTo>
                        <a:pt x="355214" y="100175"/>
                        <a:pt x="376109" y="68833"/>
                        <a:pt x="376109" y="37490"/>
                      </a:cubicBezTo>
                      <a:lnTo>
                        <a:pt x="376109" y="37490"/>
                      </a:lnTo>
                      <a:cubicBezTo>
                        <a:pt x="376109" y="6148"/>
                        <a:pt x="355214" y="-9523"/>
                        <a:pt x="334319" y="6148"/>
                      </a:cubicBezTo>
                      <a:lnTo>
                        <a:pt x="41789" y="178531"/>
                      </a:lnTo>
                      <a:cubicBezTo>
                        <a:pt x="20895" y="194202"/>
                        <a:pt x="0" y="225545"/>
                        <a:pt x="0" y="256887"/>
                      </a:cubicBezTo>
                      <a:lnTo>
                        <a:pt x="0" y="256887"/>
                      </a:lnTo>
                      <a:cubicBezTo>
                        <a:pt x="0" y="288230"/>
                        <a:pt x="15671" y="303901"/>
                        <a:pt x="41789"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88" name="Polyline: figure 687">
                  <a:extLst>
                    <a:ext uri="{FF2B5EF4-FFF2-40B4-BE49-F238E27FC236}">
                      <a16:creationId xmlns:a16="http://schemas.microsoft.com/office/drawing/2014/main" id="{FCE1BD4A-EDF3-4684-BE50-F1067D84CF44}"/>
                    </a:ext>
                  </a:extLst>
                </p:cNvPr>
                <p:cNvSpPr/>
                <p:nvPr/>
              </p:nvSpPr>
              <p:spPr>
                <a:xfrm>
                  <a:off x="15027349" y="6615789"/>
                  <a:ext cx="94026" cy="124098"/>
                </a:xfrm>
                <a:custGeom>
                  <a:avLst/>
                  <a:gdLst>
                    <a:gd name="connsiteX0" fmla="*/ 0 w 94026"/>
                    <a:gd name="connsiteY0" fmla="*/ 90780 h 124098"/>
                    <a:gd name="connsiteX1" fmla="*/ 47013 w 94026"/>
                    <a:gd name="connsiteY1" fmla="*/ 116898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69"/>
                        <a:pt x="47013" y="116898"/>
                      </a:cubicBezTo>
                      <a:cubicBezTo>
                        <a:pt x="73132" y="101227"/>
                        <a:pt x="94027" y="64661"/>
                        <a:pt x="94027" y="33319"/>
                      </a:cubicBezTo>
                      <a:cubicBezTo>
                        <a:pt x="94027" y="1976"/>
                        <a:pt x="73132" y="-8471"/>
                        <a:pt x="47013" y="7200"/>
                      </a:cubicBezTo>
                      <a:cubicBezTo>
                        <a:pt x="20895" y="22871"/>
                        <a:pt x="0" y="64661"/>
                        <a:pt x="0" y="90780"/>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89" name="Polyline: figure 688">
                  <a:extLst>
                    <a:ext uri="{FF2B5EF4-FFF2-40B4-BE49-F238E27FC236}">
                      <a16:creationId xmlns:a16="http://schemas.microsoft.com/office/drawing/2014/main" id="{9EA923C9-F4F1-40E5-9D64-D94C4AAA9E49}"/>
                    </a:ext>
                  </a:extLst>
                </p:cNvPr>
                <p:cNvSpPr/>
                <p:nvPr/>
              </p:nvSpPr>
              <p:spPr>
                <a:xfrm>
                  <a:off x="14854965" y="6715040"/>
                  <a:ext cx="94027" cy="124098"/>
                </a:xfrm>
                <a:custGeom>
                  <a:avLst/>
                  <a:gdLst>
                    <a:gd name="connsiteX0" fmla="*/ 0 w 94027"/>
                    <a:gd name="connsiteY0" fmla="*/ 90780 h 124098"/>
                    <a:gd name="connsiteX1" fmla="*/ 47013 w 94027"/>
                    <a:gd name="connsiteY1" fmla="*/ 116899 h 124098"/>
                    <a:gd name="connsiteX2" fmla="*/ 94027 w 94027"/>
                    <a:gd name="connsiteY2" fmla="*/ 33318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3" y="116899"/>
                      </a:cubicBezTo>
                      <a:cubicBezTo>
                        <a:pt x="73132" y="101227"/>
                        <a:pt x="94027" y="64661"/>
                        <a:pt x="94027" y="33318"/>
                      </a:cubicBezTo>
                      <a:cubicBezTo>
                        <a:pt x="94027" y="1976"/>
                        <a:pt x="73132" y="-8471"/>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90" name="Polyline: figure 689">
                  <a:extLst>
                    <a:ext uri="{FF2B5EF4-FFF2-40B4-BE49-F238E27FC236}">
                      <a16:creationId xmlns:a16="http://schemas.microsoft.com/office/drawing/2014/main" id="{F1B49D7B-0110-4742-BDF2-61E43A0930D1}"/>
                    </a:ext>
                  </a:extLst>
                </p:cNvPr>
                <p:cNvSpPr/>
                <p:nvPr/>
              </p:nvSpPr>
              <p:spPr>
                <a:xfrm>
                  <a:off x="14682581" y="6814291"/>
                  <a:ext cx="94027" cy="124097"/>
                </a:xfrm>
                <a:custGeom>
                  <a:avLst/>
                  <a:gdLst>
                    <a:gd name="connsiteX0" fmla="*/ 0 w 94027"/>
                    <a:gd name="connsiteY0" fmla="*/ 90779 h 124097"/>
                    <a:gd name="connsiteX1" fmla="*/ 47013 w 94027"/>
                    <a:gd name="connsiteY1" fmla="*/ 116898 h 124097"/>
                    <a:gd name="connsiteX2" fmla="*/ 94027 w 94027"/>
                    <a:gd name="connsiteY2" fmla="*/ 33319 h 124097"/>
                    <a:gd name="connsiteX3" fmla="*/ 47013 w 94027"/>
                    <a:gd name="connsiteY3" fmla="*/ 7200 h 124097"/>
                    <a:gd name="connsiteX4" fmla="*/ 0 w 94027"/>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6119" y="22871"/>
                        <a:pt x="0" y="59437"/>
                        <a:pt x="0" y="90779"/>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91" name="Polyline: figure 690">
                  <a:extLst>
                    <a:ext uri="{FF2B5EF4-FFF2-40B4-BE49-F238E27FC236}">
                      <a16:creationId xmlns:a16="http://schemas.microsoft.com/office/drawing/2014/main" id="{0ED4477C-2535-4BFD-9F5D-9BD20E0E6704}"/>
                    </a:ext>
                  </a:extLst>
                </p:cNvPr>
                <p:cNvSpPr/>
                <p:nvPr/>
              </p:nvSpPr>
              <p:spPr>
                <a:xfrm>
                  <a:off x="14515422" y="6913542"/>
                  <a:ext cx="94027" cy="124098"/>
                </a:xfrm>
                <a:custGeom>
                  <a:avLst/>
                  <a:gdLst>
                    <a:gd name="connsiteX0" fmla="*/ 0 w 94027"/>
                    <a:gd name="connsiteY0" fmla="*/ 90780 h 124098"/>
                    <a:gd name="connsiteX1" fmla="*/ 47013 w 94027"/>
                    <a:gd name="connsiteY1" fmla="*/ 116899 h 124098"/>
                    <a:gd name="connsiteX2" fmla="*/ 94027 w 94027"/>
                    <a:gd name="connsiteY2" fmla="*/ 33319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3" y="116899"/>
                      </a:cubicBezTo>
                      <a:cubicBezTo>
                        <a:pt x="73132" y="101227"/>
                        <a:pt x="94027" y="64661"/>
                        <a:pt x="94027" y="33319"/>
                      </a:cubicBezTo>
                      <a:cubicBezTo>
                        <a:pt x="94027" y="1976"/>
                        <a:pt x="73132" y="-8471"/>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92" name="Polyline: figure 691">
                  <a:extLst>
                    <a:ext uri="{FF2B5EF4-FFF2-40B4-BE49-F238E27FC236}">
                      <a16:creationId xmlns:a16="http://schemas.microsoft.com/office/drawing/2014/main" id="{0ED3893E-D586-4752-8319-A06DC9D4A9B4}"/>
                    </a:ext>
                  </a:extLst>
                </p:cNvPr>
                <p:cNvSpPr/>
                <p:nvPr/>
              </p:nvSpPr>
              <p:spPr>
                <a:xfrm>
                  <a:off x="13773651" y="7266634"/>
                  <a:ext cx="151488" cy="243265"/>
                </a:xfrm>
                <a:custGeom>
                  <a:avLst/>
                  <a:gdLst>
                    <a:gd name="connsiteX0" fmla="*/ 26119 w 151488"/>
                    <a:gd name="connsiteY0" fmla="*/ 239167 h 243265"/>
                    <a:gd name="connsiteX1" fmla="*/ 125369 w 151488"/>
                    <a:gd name="connsiteY1" fmla="*/ 181706 h 243265"/>
                    <a:gd name="connsiteX2" fmla="*/ 151488 w 151488"/>
                    <a:gd name="connsiteY2" fmla="*/ 129469 h 243265"/>
                    <a:gd name="connsiteX3" fmla="*/ 151488 w 151488"/>
                    <a:gd name="connsiteY3" fmla="*/ 24994 h 243265"/>
                    <a:gd name="connsiteX4" fmla="*/ 125369 w 151488"/>
                    <a:gd name="connsiteY4" fmla="*/ 4099 h 243265"/>
                    <a:gd name="connsiteX5" fmla="*/ 26119 w 151488"/>
                    <a:gd name="connsiteY5" fmla="*/ 61560 h 243265"/>
                    <a:gd name="connsiteX6" fmla="*/ 0 w 151488"/>
                    <a:gd name="connsiteY6" fmla="*/ 113797 h 243265"/>
                    <a:gd name="connsiteX7" fmla="*/ 0 w 151488"/>
                    <a:gd name="connsiteY7" fmla="*/ 218272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69" y="181706"/>
                      </a:lnTo>
                      <a:cubicBezTo>
                        <a:pt x="141041" y="171258"/>
                        <a:pt x="151488" y="150363"/>
                        <a:pt x="151488" y="129469"/>
                      </a:cubicBezTo>
                      <a:lnTo>
                        <a:pt x="151488" y="24994"/>
                      </a:lnTo>
                      <a:cubicBezTo>
                        <a:pt x="151488" y="4099"/>
                        <a:pt x="141041" y="-6349"/>
                        <a:pt x="125369" y="4099"/>
                      </a:cubicBezTo>
                      <a:lnTo>
                        <a:pt x="26119" y="61560"/>
                      </a:lnTo>
                      <a:cubicBezTo>
                        <a:pt x="10447" y="72007"/>
                        <a:pt x="0" y="92902"/>
                        <a:pt x="0" y="113797"/>
                      </a:cubicBezTo>
                      <a:lnTo>
                        <a:pt x="0" y="218272"/>
                      </a:lnTo>
                      <a:cubicBezTo>
                        <a:pt x="0" y="239167"/>
                        <a:pt x="10447" y="249614"/>
                        <a:pt x="26119" y="239167"/>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693" name="Drawing 1">
                <a:extLst>
                  <a:ext uri="{FF2B5EF4-FFF2-40B4-BE49-F238E27FC236}">
                    <a16:creationId xmlns:a16="http://schemas.microsoft.com/office/drawing/2014/main" id="{854C3740-8608-4733-A900-11D6FC2D699C}"/>
                  </a:ext>
                </a:extLst>
              </p:cNvPr>
              <p:cNvGrpSpPr/>
              <p:nvPr/>
            </p:nvGrpSpPr>
            <p:grpSpPr>
              <a:xfrm>
                <a:off x="13569925" y="6675619"/>
                <a:ext cx="2256654" cy="1848417"/>
                <a:chOff x="13569925" y="6675619"/>
                <a:chExt cx="2256654" cy="1848417"/>
              </a:xfrm>
              <a:solidFill>
                <a:srgbClr val="000000"/>
              </a:solidFill>
            </p:grpSpPr>
            <p:sp>
              <p:nvSpPr>
                <p:cNvPr id="694" name="Polyline: figure 693">
                  <a:extLst>
                    <a:ext uri="{FF2B5EF4-FFF2-40B4-BE49-F238E27FC236}">
                      <a16:creationId xmlns:a16="http://schemas.microsoft.com/office/drawing/2014/main" id="{938B2310-B8EE-43B7-8D93-598FDB554C61}"/>
                    </a:ext>
                  </a:extLst>
                </p:cNvPr>
                <p:cNvSpPr/>
                <p:nvPr/>
              </p:nvSpPr>
              <p:spPr>
                <a:xfrm>
                  <a:off x="13569925" y="6675619"/>
                  <a:ext cx="2256654" cy="1848417"/>
                </a:xfrm>
                <a:custGeom>
                  <a:avLst/>
                  <a:gdLst>
                    <a:gd name="connsiteX0" fmla="*/ 83580 w 2256654"/>
                    <a:gd name="connsiteY0" fmla="*/ 1838363 h 1848417"/>
                    <a:gd name="connsiteX1" fmla="*/ 2173075 w 2256654"/>
                    <a:gd name="connsiteY1" fmla="*/ 631679 h 1848417"/>
                    <a:gd name="connsiteX2" fmla="*/ 2256655 w 2256654"/>
                    <a:gd name="connsiteY2" fmla="*/ 469743 h 1848417"/>
                    <a:gd name="connsiteX3" fmla="*/ 2256655 w 2256654"/>
                    <a:gd name="connsiteY3" fmla="*/ 72739 h 1848417"/>
                    <a:gd name="connsiteX4" fmla="*/ 2173075 w 2256654"/>
                    <a:gd name="connsiteY4" fmla="*/ 10054 h 1848417"/>
                    <a:gd name="connsiteX5" fmla="*/ 83580 w 2256654"/>
                    <a:gd name="connsiteY5" fmla="*/ 1216738 h 1848417"/>
                    <a:gd name="connsiteX6" fmla="*/ 0 w 2256654"/>
                    <a:gd name="connsiteY6" fmla="*/ 1378674 h 1848417"/>
                    <a:gd name="connsiteX7" fmla="*/ 0 w 2256654"/>
                    <a:gd name="connsiteY7" fmla="*/ 1775678 h 1848417"/>
                    <a:gd name="connsiteX8" fmla="*/ 83580 w 2256654"/>
                    <a:gd name="connsiteY8" fmla="*/ 1838363 h 184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48417">
                      <a:moveTo>
                        <a:pt x="83580" y="1838363"/>
                      </a:moveTo>
                      <a:lnTo>
                        <a:pt x="2173075" y="631679"/>
                      </a:lnTo>
                      <a:cubicBezTo>
                        <a:pt x="2220089" y="605560"/>
                        <a:pt x="2256655" y="532428"/>
                        <a:pt x="2256655" y="469743"/>
                      </a:cubicBezTo>
                      <a:lnTo>
                        <a:pt x="2256655" y="72739"/>
                      </a:lnTo>
                      <a:cubicBezTo>
                        <a:pt x="2256655" y="10054"/>
                        <a:pt x="2220089" y="-16064"/>
                        <a:pt x="2173075" y="10054"/>
                      </a:cubicBezTo>
                      <a:lnTo>
                        <a:pt x="83580" y="1216738"/>
                      </a:lnTo>
                      <a:cubicBezTo>
                        <a:pt x="36566" y="1242857"/>
                        <a:pt x="0" y="1315989"/>
                        <a:pt x="0" y="1378674"/>
                      </a:cubicBezTo>
                      <a:lnTo>
                        <a:pt x="0" y="1775678"/>
                      </a:lnTo>
                      <a:cubicBezTo>
                        <a:pt x="0" y="1838363"/>
                        <a:pt x="36566" y="1864481"/>
                        <a:pt x="83580"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95" name="Polyline: figure 694">
                  <a:extLst>
                    <a:ext uri="{FF2B5EF4-FFF2-40B4-BE49-F238E27FC236}">
                      <a16:creationId xmlns:a16="http://schemas.microsoft.com/office/drawing/2014/main" id="{6EE9AD7A-4466-46E6-8989-97A8E0DD0DEE}"/>
                    </a:ext>
                  </a:extLst>
                </p:cNvPr>
                <p:cNvSpPr/>
                <p:nvPr/>
              </p:nvSpPr>
              <p:spPr>
                <a:xfrm>
                  <a:off x="13674400" y="6815343"/>
                  <a:ext cx="2052929" cy="1563746"/>
                </a:xfrm>
                <a:custGeom>
                  <a:avLst/>
                  <a:gdLst>
                    <a:gd name="connsiteX0" fmla="*/ 41790 w 2052929"/>
                    <a:gd name="connsiteY0" fmla="*/ 1557598 h 1563746"/>
                    <a:gd name="connsiteX1" fmla="*/ 2011139 w 2052929"/>
                    <a:gd name="connsiteY1" fmla="*/ 418823 h 1563746"/>
                    <a:gd name="connsiteX2" fmla="*/ 2052929 w 2052929"/>
                    <a:gd name="connsiteY2" fmla="*/ 335243 h 1563746"/>
                    <a:gd name="connsiteX3" fmla="*/ 2052929 w 2052929"/>
                    <a:gd name="connsiteY3" fmla="*/ 37490 h 1563746"/>
                    <a:gd name="connsiteX4" fmla="*/ 2011139 w 2052929"/>
                    <a:gd name="connsiteY4" fmla="*/ 6148 h 1563746"/>
                    <a:gd name="connsiteX5" fmla="*/ 41790 w 2052929"/>
                    <a:gd name="connsiteY5" fmla="*/ 1144922 h 1563746"/>
                    <a:gd name="connsiteX6" fmla="*/ 0 w 2052929"/>
                    <a:gd name="connsiteY6" fmla="*/ 1228503 h 1563746"/>
                    <a:gd name="connsiteX7" fmla="*/ 0 w 2052929"/>
                    <a:gd name="connsiteY7" fmla="*/ 1526255 h 1563746"/>
                    <a:gd name="connsiteX8" fmla="*/ 41790 w 2052929"/>
                    <a:gd name="connsiteY8" fmla="*/ 1557598 h 156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3746">
                      <a:moveTo>
                        <a:pt x="41790" y="1557598"/>
                      </a:moveTo>
                      <a:lnTo>
                        <a:pt x="2011139" y="418823"/>
                      </a:lnTo>
                      <a:cubicBezTo>
                        <a:pt x="2037258" y="403152"/>
                        <a:pt x="2052929" y="366586"/>
                        <a:pt x="2052929" y="335243"/>
                      </a:cubicBezTo>
                      <a:lnTo>
                        <a:pt x="2052929" y="37490"/>
                      </a:lnTo>
                      <a:cubicBezTo>
                        <a:pt x="2052929" y="6148"/>
                        <a:pt x="2032035" y="-9523"/>
                        <a:pt x="2011139" y="6148"/>
                      </a:cubicBezTo>
                      <a:lnTo>
                        <a:pt x="41790" y="1144922"/>
                      </a:lnTo>
                      <a:cubicBezTo>
                        <a:pt x="15671" y="1160594"/>
                        <a:pt x="0" y="1197160"/>
                        <a:pt x="0" y="1228503"/>
                      </a:cubicBezTo>
                      <a:lnTo>
                        <a:pt x="0" y="1526255"/>
                      </a:lnTo>
                      <a:cubicBezTo>
                        <a:pt x="0" y="1557598"/>
                        <a:pt x="15671" y="1573270"/>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96" name="Polyline: figure 695">
                  <a:extLst>
                    <a:ext uri="{FF2B5EF4-FFF2-40B4-BE49-F238E27FC236}">
                      <a16:creationId xmlns:a16="http://schemas.microsoft.com/office/drawing/2014/main" id="{C96B5CB3-8413-4807-98E9-A8381BAB5AFE}"/>
                    </a:ext>
                  </a:extLst>
                </p:cNvPr>
                <p:cNvSpPr/>
                <p:nvPr/>
              </p:nvSpPr>
              <p:spPr>
                <a:xfrm>
                  <a:off x="15236298" y="7034740"/>
                  <a:ext cx="376108" cy="294377"/>
                </a:xfrm>
                <a:custGeom>
                  <a:avLst/>
                  <a:gdLst>
                    <a:gd name="connsiteX0" fmla="*/ 41789 w 376108"/>
                    <a:gd name="connsiteY0" fmla="*/ 288230 h 294377"/>
                    <a:gd name="connsiteX1" fmla="*/ 334319 w 376108"/>
                    <a:gd name="connsiteY1" fmla="*/ 115846 h 294377"/>
                    <a:gd name="connsiteX2" fmla="*/ 376109 w 376108"/>
                    <a:gd name="connsiteY2" fmla="*/ 37490 h 294377"/>
                    <a:gd name="connsiteX3" fmla="*/ 376109 w 376108"/>
                    <a:gd name="connsiteY3" fmla="*/ 37490 h 294377"/>
                    <a:gd name="connsiteX4" fmla="*/ 334319 w 376108"/>
                    <a:gd name="connsiteY4" fmla="*/ 6148 h 294377"/>
                    <a:gd name="connsiteX5" fmla="*/ 41789 w 376108"/>
                    <a:gd name="connsiteY5" fmla="*/ 178532 h 294377"/>
                    <a:gd name="connsiteX6" fmla="*/ 0 w 376108"/>
                    <a:gd name="connsiteY6" fmla="*/ 256888 h 294377"/>
                    <a:gd name="connsiteX7" fmla="*/ 0 w 376108"/>
                    <a:gd name="connsiteY7" fmla="*/ 256888 h 294377"/>
                    <a:gd name="connsiteX8" fmla="*/ 41789 w 376108"/>
                    <a:gd name="connsiteY8" fmla="*/ 288230 h 29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4377">
                      <a:moveTo>
                        <a:pt x="41789" y="288230"/>
                      </a:moveTo>
                      <a:lnTo>
                        <a:pt x="334319" y="115846"/>
                      </a:lnTo>
                      <a:cubicBezTo>
                        <a:pt x="355214" y="100175"/>
                        <a:pt x="376109" y="68833"/>
                        <a:pt x="376109" y="37490"/>
                      </a:cubicBezTo>
                      <a:lnTo>
                        <a:pt x="376109" y="37490"/>
                      </a:lnTo>
                      <a:cubicBezTo>
                        <a:pt x="376109" y="6148"/>
                        <a:pt x="355214" y="-9523"/>
                        <a:pt x="334319" y="6148"/>
                      </a:cubicBezTo>
                      <a:lnTo>
                        <a:pt x="41789" y="178532"/>
                      </a:lnTo>
                      <a:cubicBezTo>
                        <a:pt x="20895" y="194202"/>
                        <a:pt x="0" y="225545"/>
                        <a:pt x="0" y="256888"/>
                      </a:cubicBezTo>
                      <a:lnTo>
                        <a:pt x="0" y="256888"/>
                      </a:lnTo>
                      <a:cubicBezTo>
                        <a:pt x="0" y="288230"/>
                        <a:pt x="15671" y="303901"/>
                        <a:pt x="41789"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97" name="Polyline: figure 696">
                  <a:extLst>
                    <a:ext uri="{FF2B5EF4-FFF2-40B4-BE49-F238E27FC236}">
                      <a16:creationId xmlns:a16="http://schemas.microsoft.com/office/drawing/2014/main" id="{3D7E3A88-9E3D-4719-AB9C-8A7D200B10FF}"/>
                    </a:ext>
                  </a:extLst>
                </p:cNvPr>
                <p:cNvSpPr/>
                <p:nvPr/>
              </p:nvSpPr>
              <p:spPr>
                <a:xfrm>
                  <a:off x="15027349" y="7320994"/>
                  <a:ext cx="94026" cy="124097"/>
                </a:xfrm>
                <a:custGeom>
                  <a:avLst/>
                  <a:gdLst>
                    <a:gd name="connsiteX0" fmla="*/ 0 w 94026"/>
                    <a:gd name="connsiteY0" fmla="*/ 90779 h 124097"/>
                    <a:gd name="connsiteX1" fmla="*/ 47013 w 94026"/>
                    <a:gd name="connsiteY1" fmla="*/ 116898 h 124097"/>
                    <a:gd name="connsiteX2" fmla="*/ 94027 w 94026"/>
                    <a:gd name="connsiteY2" fmla="*/ 33319 h 124097"/>
                    <a:gd name="connsiteX3" fmla="*/ 47013 w 94026"/>
                    <a:gd name="connsiteY3" fmla="*/ 7200 h 124097"/>
                    <a:gd name="connsiteX4" fmla="*/ 0 w 94026"/>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0895" y="22871"/>
                        <a:pt x="0" y="59437"/>
                        <a:pt x="0" y="90779"/>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98" name="Polyline: figure 697">
                  <a:extLst>
                    <a:ext uri="{FF2B5EF4-FFF2-40B4-BE49-F238E27FC236}">
                      <a16:creationId xmlns:a16="http://schemas.microsoft.com/office/drawing/2014/main" id="{13BEE976-9090-405C-A663-10475D8A9176}"/>
                    </a:ext>
                  </a:extLst>
                </p:cNvPr>
                <p:cNvSpPr/>
                <p:nvPr/>
              </p:nvSpPr>
              <p:spPr>
                <a:xfrm>
                  <a:off x="14854965" y="7420244"/>
                  <a:ext cx="94027" cy="124098"/>
                </a:xfrm>
                <a:custGeom>
                  <a:avLst/>
                  <a:gdLst>
                    <a:gd name="connsiteX0" fmla="*/ 0 w 94027"/>
                    <a:gd name="connsiteY0" fmla="*/ 90780 h 124098"/>
                    <a:gd name="connsiteX1" fmla="*/ 47013 w 94027"/>
                    <a:gd name="connsiteY1" fmla="*/ 116899 h 124098"/>
                    <a:gd name="connsiteX2" fmla="*/ 94027 w 94027"/>
                    <a:gd name="connsiteY2" fmla="*/ 33319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3" y="116899"/>
                      </a:cubicBezTo>
                      <a:cubicBezTo>
                        <a:pt x="73132" y="101227"/>
                        <a:pt x="94027" y="64661"/>
                        <a:pt x="94027" y="33319"/>
                      </a:cubicBezTo>
                      <a:cubicBezTo>
                        <a:pt x="94027" y="1977"/>
                        <a:pt x="73132" y="-8472"/>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99" name="Polyline: figure 698">
                  <a:extLst>
                    <a:ext uri="{FF2B5EF4-FFF2-40B4-BE49-F238E27FC236}">
                      <a16:creationId xmlns:a16="http://schemas.microsoft.com/office/drawing/2014/main" id="{E1538CFC-8786-4A8C-BCCC-359F9B11423F}"/>
                    </a:ext>
                  </a:extLst>
                </p:cNvPr>
                <p:cNvSpPr/>
                <p:nvPr/>
              </p:nvSpPr>
              <p:spPr>
                <a:xfrm>
                  <a:off x="14682581" y="7519496"/>
                  <a:ext cx="94027" cy="124097"/>
                </a:xfrm>
                <a:custGeom>
                  <a:avLst/>
                  <a:gdLst>
                    <a:gd name="connsiteX0" fmla="*/ 0 w 94027"/>
                    <a:gd name="connsiteY0" fmla="*/ 90779 h 124097"/>
                    <a:gd name="connsiteX1" fmla="*/ 47013 w 94027"/>
                    <a:gd name="connsiteY1" fmla="*/ 116898 h 124097"/>
                    <a:gd name="connsiteX2" fmla="*/ 94027 w 94027"/>
                    <a:gd name="connsiteY2" fmla="*/ 33319 h 124097"/>
                    <a:gd name="connsiteX3" fmla="*/ 47013 w 94027"/>
                    <a:gd name="connsiteY3" fmla="*/ 7200 h 124097"/>
                    <a:gd name="connsiteX4" fmla="*/ 0 w 94027"/>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6119" y="22871"/>
                        <a:pt x="0" y="59437"/>
                        <a:pt x="0" y="90779"/>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00" name="Polyline: figure 699">
                  <a:extLst>
                    <a:ext uri="{FF2B5EF4-FFF2-40B4-BE49-F238E27FC236}">
                      <a16:creationId xmlns:a16="http://schemas.microsoft.com/office/drawing/2014/main" id="{24EED68F-E027-4FB1-97CB-60B5EB1AD27E}"/>
                    </a:ext>
                  </a:extLst>
                </p:cNvPr>
                <p:cNvSpPr/>
                <p:nvPr/>
              </p:nvSpPr>
              <p:spPr>
                <a:xfrm>
                  <a:off x="14515422" y="7613523"/>
                  <a:ext cx="94027" cy="124098"/>
                </a:xfrm>
                <a:custGeom>
                  <a:avLst/>
                  <a:gdLst>
                    <a:gd name="connsiteX0" fmla="*/ 0 w 94027"/>
                    <a:gd name="connsiteY0" fmla="*/ 90780 h 124098"/>
                    <a:gd name="connsiteX1" fmla="*/ 47013 w 94027"/>
                    <a:gd name="connsiteY1" fmla="*/ 116898 h 124098"/>
                    <a:gd name="connsiteX2" fmla="*/ 94027 w 94027"/>
                    <a:gd name="connsiteY2" fmla="*/ 33318 h 124098"/>
                    <a:gd name="connsiteX3" fmla="*/ 47013 w 94027"/>
                    <a:gd name="connsiteY3" fmla="*/ 7199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3" y="116898"/>
                      </a:cubicBezTo>
                      <a:cubicBezTo>
                        <a:pt x="73132" y="101227"/>
                        <a:pt x="94027" y="64661"/>
                        <a:pt x="94027" y="33318"/>
                      </a:cubicBezTo>
                      <a:cubicBezTo>
                        <a:pt x="94027" y="1976"/>
                        <a:pt x="73132" y="-8471"/>
                        <a:pt x="47013" y="7199"/>
                      </a:cubicBezTo>
                      <a:cubicBezTo>
                        <a:pt x="20895" y="22871"/>
                        <a:pt x="0" y="64661"/>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01" name="Polyline: figure 700">
                  <a:extLst>
                    <a:ext uri="{FF2B5EF4-FFF2-40B4-BE49-F238E27FC236}">
                      <a16:creationId xmlns:a16="http://schemas.microsoft.com/office/drawing/2014/main" id="{B8704FAC-D32D-4BC7-867F-A18903256505}"/>
                    </a:ext>
                  </a:extLst>
                </p:cNvPr>
                <p:cNvSpPr/>
                <p:nvPr/>
              </p:nvSpPr>
              <p:spPr>
                <a:xfrm>
                  <a:off x="13773651" y="7971838"/>
                  <a:ext cx="151488" cy="240525"/>
                </a:xfrm>
                <a:custGeom>
                  <a:avLst/>
                  <a:gdLst>
                    <a:gd name="connsiteX0" fmla="*/ 26119 w 151488"/>
                    <a:gd name="connsiteY0" fmla="*/ 239167 h 240525"/>
                    <a:gd name="connsiteX1" fmla="*/ 125369 w 151488"/>
                    <a:gd name="connsiteY1" fmla="*/ 181706 h 240525"/>
                    <a:gd name="connsiteX2" fmla="*/ 151488 w 151488"/>
                    <a:gd name="connsiteY2" fmla="*/ 129469 h 240525"/>
                    <a:gd name="connsiteX3" fmla="*/ 151488 w 151488"/>
                    <a:gd name="connsiteY3" fmla="*/ 24994 h 240525"/>
                    <a:gd name="connsiteX4" fmla="*/ 125369 w 151488"/>
                    <a:gd name="connsiteY4" fmla="*/ 4099 h 240525"/>
                    <a:gd name="connsiteX5" fmla="*/ 26119 w 151488"/>
                    <a:gd name="connsiteY5" fmla="*/ 61560 h 240525"/>
                    <a:gd name="connsiteX6" fmla="*/ 0 w 151488"/>
                    <a:gd name="connsiteY6" fmla="*/ 113797 h 240525"/>
                    <a:gd name="connsiteX7" fmla="*/ 0 w 151488"/>
                    <a:gd name="connsiteY7" fmla="*/ 218272 h 240525"/>
                    <a:gd name="connsiteX8" fmla="*/ 26119 w 151488"/>
                    <a:gd name="connsiteY8" fmla="*/ 239167 h 24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0525">
                      <a:moveTo>
                        <a:pt x="26119" y="239167"/>
                      </a:moveTo>
                      <a:lnTo>
                        <a:pt x="125369" y="181706"/>
                      </a:lnTo>
                      <a:cubicBezTo>
                        <a:pt x="141041" y="171258"/>
                        <a:pt x="151488" y="150363"/>
                        <a:pt x="151488" y="129469"/>
                      </a:cubicBezTo>
                      <a:lnTo>
                        <a:pt x="151488" y="24994"/>
                      </a:lnTo>
                      <a:cubicBezTo>
                        <a:pt x="151488" y="4099"/>
                        <a:pt x="141041" y="-6349"/>
                        <a:pt x="125369" y="4099"/>
                      </a:cubicBezTo>
                      <a:lnTo>
                        <a:pt x="26119" y="61560"/>
                      </a:lnTo>
                      <a:cubicBezTo>
                        <a:pt x="10447" y="72007"/>
                        <a:pt x="0" y="92902"/>
                        <a:pt x="0" y="113797"/>
                      </a:cubicBezTo>
                      <a:lnTo>
                        <a:pt x="0" y="218272"/>
                      </a:lnTo>
                      <a:cubicBezTo>
                        <a:pt x="0" y="233943"/>
                        <a:pt x="10447" y="244391"/>
                        <a:pt x="26119" y="239167"/>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702" name="Drawing 1">
                <a:extLst>
                  <a:ext uri="{FF2B5EF4-FFF2-40B4-BE49-F238E27FC236}">
                    <a16:creationId xmlns:a16="http://schemas.microsoft.com/office/drawing/2014/main" id="{854C3740-8608-4733-A900-11D6FC2D699C}"/>
                  </a:ext>
                </a:extLst>
              </p:cNvPr>
              <p:cNvGrpSpPr/>
              <p:nvPr/>
            </p:nvGrpSpPr>
            <p:grpSpPr>
              <a:xfrm>
                <a:off x="13569925" y="7380824"/>
                <a:ext cx="2256654" cy="1848417"/>
                <a:chOff x="13569925" y="7380824"/>
                <a:chExt cx="2256654" cy="1848417"/>
              </a:xfrm>
              <a:solidFill>
                <a:srgbClr val="000000"/>
              </a:solidFill>
            </p:grpSpPr>
            <p:sp>
              <p:nvSpPr>
                <p:cNvPr id="703" name="Polyline: figure 702">
                  <a:extLst>
                    <a:ext uri="{FF2B5EF4-FFF2-40B4-BE49-F238E27FC236}">
                      <a16:creationId xmlns:a16="http://schemas.microsoft.com/office/drawing/2014/main" id="{A325BBC8-901A-4AAE-8E0A-CB9D8DE82542}"/>
                    </a:ext>
                  </a:extLst>
                </p:cNvPr>
                <p:cNvSpPr/>
                <p:nvPr/>
              </p:nvSpPr>
              <p:spPr>
                <a:xfrm>
                  <a:off x="13569925" y="7380824"/>
                  <a:ext cx="2256654" cy="1848417"/>
                </a:xfrm>
                <a:custGeom>
                  <a:avLst/>
                  <a:gdLst>
                    <a:gd name="connsiteX0" fmla="*/ 83580 w 2256654"/>
                    <a:gd name="connsiteY0" fmla="*/ 1838363 h 1848417"/>
                    <a:gd name="connsiteX1" fmla="*/ 2173075 w 2256654"/>
                    <a:gd name="connsiteY1" fmla="*/ 631679 h 1848417"/>
                    <a:gd name="connsiteX2" fmla="*/ 2256655 w 2256654"/>
                    <a:gd name="connsiteY2" fmla="*/ 469743 h 1848417"/>
                    <a:gd name="connsiteX3" fmla="*/ 2256655 w 2256654"/>
                    <a:gd name="connsiteY3" fmla="*/ 72739 h 1848417"/>
                    <a:gd name="connsiteX4" fmla="*/ 2173075 w 2256654"/>
                    <a:gd name="connsiteY4" fmla="*/ 10054 h 1848417"/>
                    <a:gd name="connsiteX5" fmla="*/ 83580 w 2256654"/>
                    <a:gd name="connsiteY5" fmla="*/ 1216738 h 1848417"/>
                    <a:gd name="connsiteX6" fmla="*/ 0 w 2256654"/>
                    <a:gd name="connsiteY6" fmla="*/ 1378674 h 1848417"/>
                    <a:gd name="connsiteX7" fmla="*/ 0 w 2256654"/>
                    <a:gd name="connsiteY7" fmla="*/ 1775678 h 1848417"/>
                    <a:gd name="connsiteX8" fmla="*/ 83580 w 2256654"/>
                    <a:gd name="connsiteY8" fmla="*/ 1838363 h 184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48417">
                      <a:moveTo>
                        <a:pt x="83580" y="1838363"/>
                      </a:moveTo>
                      <a:lnTo>
                        <a:pt x="2173075" y="631679"/>
                      </a:lnTo>
                      <a:cubicBezTo>
                        <a:pt x="2220089" y="605560"/>
                        <a:pt x="2256655" y="532428"/>
                        <a:pt x="2256655" y="469743"/>
                      </a:cubicBezTo>
                      <a:lnTo>
                        <a:pt x="2256655" y="72739"/>
                      </a:lnTo>
                      <a:cubicBezTo>
                        <a:pt x="2256655" y="10054"/>
                        <a:pt x="2220089" y="-16064"/>
                        <a:pt x="2173075" y="10054"/>
                      </a:cubicBezTo>
                      <a:lnTo>
                        <a:pt x="83580" y="1216738"/>
                      </a:lnTo>
                      <a:cubicBezTo>
                        <a:pt x="36566" y="1242857"/>
                        <a:pt x="0" y="1315989"/>
                        <a:pt x="0" y="1378674"/>
                      </a:cubicBezTo>
                      <a:lnTo>
                        <a:pt x="0" y="1775678"/>
                      </a:lnTo>
                      <a:cubicBezTo>
                        <a:pt x="0" y="1838363"/>
                        <a:pt x="36566" y="1864481"/>
                        <a:pt x="83580"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04" name="Polyline: figure 703">
                  <a:extLst>
                    <a:ext uri="{FF2B5EF4-FFF2-40B4-BE49-F238E27FC236}">
                      <a16:creationId xmlns:a16="http://schemas.microsoft.com/office/drawing/2014/main" id="{DF9E03A3-B2DA-4A35-A024-F353FAD25B0C}"/>
                    </a:ext>
                  </a:extLst>
                </p:cNvPr>
                <p:cNvSpPr/>
                <p:nvPr/>
              </p:nvSpPr>
              <p:spPr>
                <a:xfrm>
                  <a:off x="13674400" y="7520548"/>
                  <a:ext cx="2052929" cy="1563746"/>
                </a:xfrm>
                <a:custGeom>
                  <a:avLst/>
                  <a:gdLst>
                    <a:gd name="connsiteX0" fmla="*/ 41790 w 2052929"/>
                    <a:gd name="connsiteY0" fmla="*/ 1557598 h 1563746"/>
                    <a:gd name="connsiteX1" fmla="*/ 2011139 w 2052929"/>
                    <a:gd name="connsiteY1" fmla="*/ 418823 h 1563746"/>
                    <a:gd name="connsiteX2" fmla="*/ 2052929 w 2052929"/>
                    <a:gd name="connsiteY2" fmla="*/ 335243 h 1563746"/>
                    <a:gd name="connsiteX3" fmla="*/ 2052929 w 2052929"/>
                    <a:gd name="connsiteY3" fmla="*/ 37490 h 1563746"/>
                    <a:gd name="connsiteX4" fmla="*/ 2011139 w 2052929"/>
                    <a:gd name="connsiteY4" fmla="*/ 6148 h 1563746"/>
                    <a:gd name="connsiteX5" fmla="*/ 41790 w 2052929"/>
                    <a:gd name="connsiteY5" fmla="*/ 1144922 h 1563746"/>
                    <a:gd name="connsiteX6" fmla="*/ 0 w 2052929"/>
                    <a:gd name="connsiteY6" fmla="*/ 1228503 h 1563746"/>
                    <a:gd name="connsiteX7" fmla="*/ 0 w 2052929"/>
                    <a:gd name="connsiteY7" fmla="*/ 1526255 h 1563746"/>
                    <a:gd name="connsiteX8" fmla="*/ 41790 w 2052929"/>
                    <a:gd name="connsiteY8" fmla="*/ 1557598 h 156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3746">
                      <a:moveTo>
                        <a:pt x="41790" y="1557598"/>
                      </a:moveTo>
                      <a:lnTo>
                        <a:pt x="2011139" y="418823"/>
                      </a:lnTo>
                      <a:cubicBezTo>
                        <a:pt x="2037258" y="403152"/>
                        <a:pt x="2052929" y="366586"/>
                        <a:pt x="2052929" y="335243"/>
                      </a:cubicBezTo>
                      <a:lnTo>
                        <a:pt x="2052929" y="37490"/>
                      </a:lnTo>
                      <a:cubicBezTo>
                        <a:pt x="2052929" y="6148"/>
                        <a:pt x="2032035" y="-9523"/>
                        <a:pt x="2011139" y="6148"/>
                      </a:cubicBezTo>
                      <a:lnTo>
                        <a:pt x="41790" y="1144922"/>
                      </a:lnTo>
                      <a:cubicBezTo>
                        <a:pt x="15671" y="1160594"/>
                        <a:pt x="0" y="1197160"/>
                        <a:pt x="0" y="1228503"/>
                      </a:cubicBezTo>
                      <a:lnTo>
                        <a:pt x="0" y="1526255"/>
                      </a:lnTo>
                      <a:cubicBezTo>
                        <a:pt x="0" y="1557598"/>
                        <a:pt x="15671" y="1573270"/>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05" name="Polyline: figure 704">
                  <a:extLst>
                    <a:ext uri="{FF2B5EF4-FFF2-40B4-BE49-F238E27FC236}">
                      <a16:creationId xmlns:a16="http://schemas.microsoft.com/office/drawing/2014/main" id="{847FB0DA-09DE-498C-BE21-0012C5EFAA25}"/>
                    </a:ext>
                  </a:extLst>
                </p:cNvPr>
                <p:cNvSpPr/>
                <p:nvPr/>
              </p:nvSpPr>
              <p:spPr>
                <a:xfrm>
                  <a:off x="15236298" y="7739945"/>
                  <a:ext cx="376108" cy="291501"/>
                </a:xfrm>
                <a:custGeom>
                  <a:avLst/>
                  <a:gdLst>
                    <a:gd name="connsiteX0" fmla="*/ 41789 w 376108"/>
                    <a:gd name="connsiteY0" fmla="*/ 288230 h 291501"/>
                    <a:gd name="connsiteX1" fmla="*/ 334319 w 376108"/>
                    <a:gd name="connsiteY1" fmla="*/ 115846 h 291501"/>
                    <a:gd name="connsiteX2" fmla="*/ 376109 w 376108"/>
                    <a:gd name="connsiteY2" fmla="*/ 37490 h 291501"/>
                    <a:gd name="connsiteX3" fmla="*/ 376109 w 376108"/>
                    <a:gd name="connsiteY3" fmla="*/ 37490 h 291501"/>
                    <a:gd name="connsiteX4" fmla="*/ 334319 w 376108"/>
                    <a:gd name="connsiteY4" fmla="*/ 6148 h 291501"/>
                    <a:gd name="connsiteX5" fmla="*/ 41789 w 376108"/>
                    <a:gd name="connsiteY5" fmla="*/ 178532 h 291501"/>
                    <a:gd name="connsiteX6" fmla="*/ 0 w 376108"/>
                    <a:gd name="connsiteY6" fmla="*/ 256888 h 291501"/>
                    <a:gd name="connsiteX7" fmla="*/ 0 w 376108"/>
                    <a:gd name="connsiteY7" fmla="*/ 256888 h 291501"/>
                    <a:gd name="connsiteX8" fmla="*/ 41789 w 376108"/>
                    <a:gd name="connsiteY8" fmla="*/ 288230 h 29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1501">
                      <a:moveTo>
                        <a:pt x="41789" y="288230"/>
                      </a:moveTo>
                      <a:lnTo>
                        <a:pt x="334319" y="115846"/>
                      </a:lnTo>
                      <a:cubicBezTo>
                        <a:pt x="355214" y="100175"/>
                        <a:pt x="376109" y="68833"/>
                        <a:pt x="376109" y="37490"/>
                      </a:cubicBezTo>
                      <a:lnTo>
                        <a:pt x="376109" y="37490"/>
                      </a:lnTo>
                      <a:cubicBezTo>
                        <a:pt x="376109" y="6148"/>
                        <a:pt x="355214" y="-9523"/>
                        <a:pt x="334319" y="6148"/>
                      </a:cubicBezTo>
                      <a:lnTo>
                        <a:pt x="41789" y="178532"/>
                      </a:lnTo>
                      <a:cubicBezTo>
                        <a:pt x="20895" y="194202"/>
                        <a:pt x="0" y="225545"/>
                        <a:pt x="0" y="256888"/>
                      </a:cubicBezTo>
                      <a:lnTo>
                        <a:pt x="0" y="256888"/>
                      </a:lnTo>
                      <a:cubicBezTo>
                        <a:pt x="0" y="283006"/>
                        <a:pt x="15671" y="298677"/>
                        <a:pt x="41789"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06" name="Polyline: figure 705">
                  <a:extLst>
                    <a:ext uri="{FF2B5EF4-FFF2-40B4-BE49-F238E27FC236}">
                      <a16:creationId xmlns:a16="http://schemas.microsoft.com/office/drawing/2014/main" id="{9403F83C-89E8-45AA-992F-366D9F49A953}"/>
                    </a:ext>
                  </a:extLst>
                </p:cNvPr>
                <p:cNvSpPr/>
                <p:nvPr/>
              </p:nvSpPr>
              <p:spPr>
                <a:xfrm>
                  <a:off x="15027349" y="8026198"/>
                  <a:ext cx="94026" cy="124097"/>
                </a:xfrm>
                <a:custGeom>
                  <a:avLst/>
                  <a:gdLst>
                    <a:gd name="connsiteX0" fmla="*/ 0 w 94026"/>
                    <a:gd name="connsiteY0" fmla="*/ 90779 h 124097"/>
                    <a:gd name="connsiteX1" fmla="*/ 47013 w 94026"/>
                    <a:gd name="connsiteY1" fmla="*/ 116898 h 124097"/>
                    <a:gd name="connsiteX2" fmla="*/ 94027 w 94026"/>
                    <a:gd name="connsiteY2" fmla="*/ 33319 h 124097"/>
                    <a:gd name="connsiteX3" fmla="*/ 47013 w 94026"/>
                    <a:gd name="connsiteY3" fmla="*/ 7200 h 124097"/>
                    <a:gd name="connsiteX4" fmla="*/ 0 w 94026"/>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0895" y="22871"/>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07" name="Polyline: figure 706">
                  <a:extLst>
                    <a:ext uri="{FF2B5EF4-FFF2-40B4-BE49-F238E27FC236}">
                      <a16:creationId xmlns:a16="http://schemas.microsoft.com/office/drawing/2014/main" id="{1DB2CBFA-DA8C-47E1-A582-24C2216084CE}"/>
                    </a:ext>
                  </a:extLst>
                </p:cNvPr>
                <p:cNvSpPr/>
                <p:nvPr/>
              </p:nvSpPr>
              <p:spPr>
                <a:xfrm>
                  <a:off x="14854965" y="8120226"/>
                  <a:ext cx="94027" cy="124097"/>
                </a:xfrm>
                <a:custGeom>
                  <a:avLst/>
                  <a:gdLst>
                    <a:gd name="connsiteX0" fmla="*/ 0 w 94027"/>
                    <a:gd name="connsiteY0" fmla="*/ 90779 h 124097"/>
                    <a:gd name="connsiteX1" fmla="*/ 47013 w 94027"/>
                    <a:gd name="connsiteY1" fmla="*/ 116898 h 124097"/>
                    <a:gd name="connsiteX2" fmla="*/ 94027 w 94027"/>
                    <a:gd name="connsiteY2" fmla="*/ 33319 h 124097"/>
                    <a:gd name="connsiteX3" fmla="*/ 47013 w 94027"/>
                    <a:gd name="connsiteY3" fmla="*/ 7200 h 124097"/>
                    <a:gd name="connsiteX4" fmla="*/ 0 w 94027"/>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0895" y="22871"/>
                        <a:pt x="0" y="64661"/>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08" name="Polyline: figure 707">
                  <a:extLst>
                    <a:ext uri="{FF2B5EF4-FFF2-40B4-BE49-F238E27FC236}">
                      <a16:creationId xmlns:a16="http://schemas.microsoft.com/office/drawing/2014/main" id="{8D466935-054E-4810-B572-AF0036058221}"/>
                    </a:ext>
                  </a:extLst>
                </p:cNvPr>
                <p:cNvSpPr/>
                <p:nvPr/>
              </p:nvSpPr>
              <p:spPr>
                <a:xfrm>
                  <a:off x="14682581" y="8219476"/>
                  <a:ext cx="94027" cy="124098"/>
                </a:xfrm>
                <a:custGeom>
                  <a:avLst/>
                  <a:gdLst>
                    <a:gd name="connsiteX0" fmla="*/ 0 w 94027"/>
                    <a:gd name="connsiteY0" fmla="*/ 90780 h 124098"/>
                    <a:gd name="connsiteX1" fmla="*/ 47013 w 94027"/>
                    <a:gd name="connsiteY1" fmla="*/ 116899 h 124098"/>
                    <a:gd name="connsiteX2" fmla="*/ 94027 w 94027"/>
                    <a:gd name="connsiteY2" fmla="*/ 33319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3" y="116899"/>
                      </a:cubicBezTo>
                      <a:cubicBezTo>
                        <a:pt x="73132" y="101227"/>
                        <a:pt x="94027" y="64661"/>
                        <a:pt x="94027" y="33319"/>
                      </a:cubicBezTo>
                      <a:cubicBezTo>
                        <a:pt x="94027" y="1976"/>
                        <a:pt x="73132" y="-8471"/>
                        <a:pt x="47013" y="7200"/>
                      </a:cubicBezTo>
                      <a:cubicBezTo>
                        <a:pt x="26119"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09" name="Polyline: figure 708">
                  <a:extLst>
                    <a:ext uri="{FF2B5EF4-FFF2-40B4-BE49-F238E27FC236}">
                      <a16:creationId xmlns:a16="http://schemas.microsoft.com/office/drawing/2014/main" id="{368C7000-B287-4166-B0FB-B7C529BB86F9}"/>
                    </a:ext>
                  </a:extLst>
                </p:cNvPr>
                <p:cNvSpPr/>
                <p:nvPr/>
              </p:nvSpPr>
              <p:spPr>
                <a:xfrm>
                  <a:off x="14515422" y="8318728"/>
                  <a:ext cx="94027" cy="124098"/>
                </a:xfrm>
                <a:custGeom>
                  <a:avLst/>
                  <a:gdLst>
                    <a:gd name="connsiteX0" fmla="*/ 0 w 94027"/>
                    <a:gd name="connsiteY0" fmla="*/ 90780 h 124098"/>
                    <a:gd name="connsiteX1" fmla="*/ 47013 w 94027"/>
                    <a:gd name="connsiteY1" fmla="*/ 116898 h 124098"/>
                    <a:gd name="connsiteX2" fmla="*/ 94027 w 94027"/>
                    <a:gd name="connsiteY2" fmla="*/ 33318 h 124098"/>
                    <a:gd name="connsiteX3" fmla="*/ 47013 w 94027"/>
                    <a:gd name="connsiteY3" fmla="*/ 7199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3" y="116898"/>
                      </a:cubicBezTo>
                      <a:cubicBezTo>
                        <a:pt x="73132" y="101227"/>
                        <a:pt x="94027" y="64661"/>
                        <a:pt x="94027" y="33318"/>
                      </a:cubicBezTo>
                      <a:cubicBezTo>
                        <a:pt x="94027" y="1976"/>
                        <a:pt x="73132" y="-8471"/>
                        <a:pt x="47013" y="7199"/>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10" name="Polyline: figure 709">
                  <a:extLst>
                    <a:ext uri="{FF2B5EF4-FFF2-40B4-BE49-F238E27FC236}">
                      <a16:creationId xmlns:a16="http://schemas.microsoft.com/office/drawing/2014/main" id="{6FF5F655-FF24-4009-A0F3-F6D40F69C03B}"/>
                    </a:ext>
                  </a:extLst>
                </p:cNvPr>
                <p:cNvSpPr/>
                <p:nvPr/>
              </p:nvSpPr>
              <p:spPr>
                <a:xfrm>
                  <a:off x="13773651" y="8671819"/>
                  <a:ext cx="151488" cy="243265"/>
                </a:xfrm>
                <a:custGeom>
                  <a:avLst/>
                  <a:gdLst>
                    <a:gd name="connsiteX0" fmla="*/ 26119 w 151488"/>
                    <a:gd name="connsiteY0" fmla="*/ 239167 h 243265"/>
                    <a:gd name="connsiteX1" fmla="*/ 125369 w 151488"/>
                    <a:gd name="connsiteY1" fmla="*/ 181706 h 243265"/>
                    <a:gd name="connsiteX2" fmla="*/ 151488 w 151488"/>
                    <a:gd name="connsiteY2" fmla="*/ 129468 h 243265"/>
                    <a:gd name="connsiteX3" fmla="*/ 151488 w 151488"/>
                    <a:gd name="connsiteY3" fmla="*/ 24994 h 243265"/>
                    <a:gd name="connsiteX4" fmla="*/ 125369 w 151488"/>
                    <a:gd name="connsiteY4" fmla="*/ 4099 h 243265"/>
                    <a:gd name="connsiteX5" fmla="*/ 26119 w 151488"/>
                    <a:gd name="connsiteY5" fmla="*/ 61560 h 243265"/>
                    <a:gd name="connsiteX6" fmla="*/ 0 w 151488"/>
                    <a:gd name="connsiteY6" fmla="*/ 113797 h 243265"/>
                    <a:gd name="connsiteX7" fmla="*/ 0 w 151488"/>
                    <a:gd name="connsiteY7" fmla="*/ 218272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69" y="181706"/>
                      </a:lnTo>
                      <a:cubicBezTo>
                        <a:pt x="141041" y="171258"/>
                        <a:pt x="151488" y="150363"/>
                        <a:pt x="151488" y="129468"/>
                      </a:cubicBezTo>
                      <a:lnTo>
                        <a:pt x="151488" y="24994"/>
                      </a:lnTo>
                      <a:cubicBezTo>
                        <a:pt x="151488" y="4099"/>
                        <a:pt x="141041" y="-6349"/>
                        <a:pt x="125369" y="4099"/>
                      </a:cubicBezTo>
                      <a:lnTo>
                        <a:pt x="26119" y="61560"/>
                      </a:lnTo>
                      <a:cubicBezTo>
                        <a:pt x="10447" y="72007"/>
                        <a:pt x="0" y="92902"/>
                        <a:pt x="0" y="113797"/>
                      </a:cubicBezTo>
                      <a:lnTo>
                        <a:pt x="0" y="218272"/>
                      </a:lnTo>
                      <a:cubicBezTo>
                        <a:pt x="0" y="239167"/>
                        <a:pt x="10447" y="249614"/>
                        <a:pt x="26119" y="239167"/>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711" name="Drawing 1">
                <a:extLst>
                  <a:ext uri="{FF2B5EF4-FFF2-40B4-BE49-F238E27FC236}">
                    <a16:creationId xmlns:a16="http://schemas.microsoft.com/office/drawing/2014/main" id="{854C3740-8608-4733-A900-11D6FC2D699C}"/>
                  </a:ext>
                </a:extLst>
              </p:cNvPr>
              <p:cNvGrpSpPr/>
              <p:nvPr/>
            </p:nvGrpSpPr>
            <p:grpSpPr>
              <a:xfrm>
                <a:off x="13569925" y="8080805"/>
                <a:ext cx="2256654" cy="1850658"/>
                <a:chOff x="13569925" y="8080805"/>
                <a:chExt cx="2256654" cy="1850658"/>
              </a:xfrm>
              <a:solidFill>
                <a:srgbClr val="000000"/>
              </a:solidFill>
            </p:grpSpPr>
            <p:sp>
              <p:nvSpPr>
                <p:cNvPr id="712" name="Polyline: figure 711">
                  <a:extLst>
                    <a:ext uri="{FF2B5EF4-FFF2-40B4-BE49-F238E27FC236}">
                      <a16:creationId xmlns:a16="http://schemas.microsoft.com/office/drawing/2014/main" id="{7FA3A7AE-8CB6-4821-956C-3DBB0B27B9BA}"/>
                    </a:ext>
                  </a:extLst>
                </p:cNvPr>
                <p:cNvSpPr/>
                <p:nvPr/>
              </p:nvSpPr>
              <p:spPr>
                <a:xfrm>
                  <a:off x="13569925" y="8080805"/>
                  <a:ext cx="2256654" cy="1850658"/>
                </a:xfrm>
                <a:custGeom>
                  <a:avLst/>
                  <a:gdLst>
                    <a:gd name="connsiteX0" fmla="*/ 83580 w 2256654"/>
                    <a:gd name="connsiteY0" fmla="*/ 1838363 h 1850658"/>
                    <a:gd name="connsiteX1" fmla="*/ 2173075 w 2256654"/>
                    <a:gd name="connsiteY1" fmla="*/ 631680 h 1850658"/>
                    <a:gd name="connsiteX2" fmla="*/ 2256655 w 2256654"/>
                    <a:gd name="connsiteY2" fmla="*/ 469743 h 1850658"/>
                    <a:gd name="connsiteX3" fmla="*/ 2256655 w 2256654"/>
                    <a:gd name="connsiteY3" fmla="*/ 72740 h 1850658"/>
                    <a:gd name="connsiteX4" fmla="*/ 2173075 w 2256654"/>
                    <a:gd name="connsiteY4" fmla="*/ 10054 h 1850658"/>
                    <a:gd name="connsiteX5" fmla="*/ 83580 w 2256654"/>
                    <a:gd name="connsiteY5" fmla="*/ 1216738 h 1850658"/>
                    <a:gd name="connsiteX6" fmla="*/ 0 w 2256654"/>
                    <a:gd name="connsiteY6" fmla="*/ 1378674 h 1850658"/>
                    <a:gd name="connsiteX7" fmla="*/ 0 w 2256654"/>
                    <a:gd name="connsiteY7" fmla="*/ 1775678 h 1850658"/>
                    <a:gd name="connsiteX8" fmla="*/ 83580 w 2256654"/>
                    <a:gd name="connsiteY8" fmla="*/ 1838363 h 185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50658">
                      <a:moveTo>
                        <a:pt x="83580" y="1838363"/>
                      </a:moveTo>
                      <a:lnTo>
                        <a:pt x="2173075" y="631680"/>
                      </a:lnTo>
                      <a:cubicBezTo>
                        <a:pt x="2220089" y="605561"/>
                        <a:pt x="2256655" y="532428"/>
                        <a:pt x="2256655" y="469743"/>
                      </a:cubicBezTo>
                      <a:lnTo>
                        <a:pt x="2256655" y="72740"/>
                      </a:lnTo>
                      <a:cubicBezTo>
                        <a:pt x="2256655" y="10054"/>
                        <a:pt x="2220089" y="-16064"/>
                        <a:pt x="2173075" y="10054"/>
                      </a:cubicBezTo>
                      <a:lnTo>
                        <a:pt x="83580" y="1216738"/>
                      </a:lnTo>
                      <a:cubicBezTo>
                        <a:pt x="36566" y="1242857"/>
                        <a:pt x="0" y="1315989"/>
                        <a:pt x="0" y="1378674"/>
                      </a:cubicBezTo>
                      <a:lnTo>
                        <a:pt x="0" y="1775678"/>
                      </a:lnTo>
                      <a:cubicBezTo>
                        <a:pt x="0" y="1838363"/>
                        <a:pt x="36566" y="1869706"/>
                        <a:pt x="83580"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13" name="Polyline: figure 712">
                  <a:extLst>
                    <a:ext uri="{FF2B5EF4-FFF2-40B4-BE49-F238E27FC236}">
                      <a16:creationId xmlns:a16="http://schemas.microsoft.com/office/drawing/2014/main" id="{BEDA75C6-6DC8-4B07-AD83-0C4D76C39B6B}"/>
                    </a:ext>
                  </a:extLst>
                </p:cNvPr>
                <p:cNvSpPr/>
                <p:nvPr/>
              </p:nvSpPr>
              <p:spPr>
                <a:xfrm>
                  <a:off x="13674400" y="8225752"/>
                  <a:ext cx="2052929" cy="1561515"/>
                </a:xfrm>
                <a:custGeom>
                  <a:avLst/>
                  <a:gdLst>
                    <a:gd name="connsiteX0" fmla="*/ 41790 w 2052929"/>
                    <a:gd name="connsiteY0" fmla="*/ 1557598 h 1561515"/>
                    <a:gd name="connsiteX1" fmla="*/ 2011139 w 2052929"/>
                    <a:gd name="connsiteY1" fmla="*/ 418823 h 1561515"/>
                    <a:gd name="connsiteX2" fmla="*/ 2052929 w 2052929"/>
                    <a:gd name="connsiteY2" fmla="*/ 335243 h 1561515"/>
                    <a:gd name="connsiteX3" fmla="*/ 2052929 w 2052929"/>
                    <a:gd name="connsiteY3" fmla="*/ 37490 h 1561515"/>
                    <a:gd name="connsiteX4" fmla="*/ 2011139 w 2052929"/>
                    <a:gd name="connsiteY4" fmla="*/ 6148 h 1561515"/>
                    <a:gd name="connsiteX5" fmla="*/ 41790 w 2052929"/>
                    <a:gd name="connsiteY5" fmla="*/ 1144922 h 1561515"/>
                    <a:gd name="connsiteX6" fmla="*/ 0 w 2052929"/>
                    <a:gd name="connsiteY6" fmla="*/ 1228503 h 1561515"/>
                    <a:gd name="connsiteX7" fmla="*/ 0 w 2052929"/>
                    <a:gd name="connsiteY7" fmla="*/ 1526255 h 1561515"/>
                    <a:gd name="connsiteX8" fmla="*/ 41790 w 2052929"/>
                    <a:gd name="connsiteY8" fmla="*/ 1557598 h 156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1515">
                      <a:moveTo>
                        <a:pt x="41790" y="1557598"/>
                      </a:moveTo>
                      <a:lnTo>
                        <a:pt x="2011139" y="418823"/>
                      </a:lnTo>
                      <a:cubicBezTo>
                        <a:pt x="2037258" y="403152"/>
                        <a:pt x="2052929" y="366586"/>
                        <a:pt x="2052929" y="335243"/>
                      </a:cubicBezTo>
                      <a:lnTo>
                        <a:pt x="2052929" y="37490"/>
                      </a:lnTo>
                      <a:cubicBezTo>
                        <a:pt x="2052929" y="6148"/>
                        <a:pt x="2032035" y="-9523"/>
                        <a:pt x="2011139" y="6148"/>
                      </a:cubicBezTo>
                      <a:lnTo>
                        <a:pt x="41790" y="1144922"/>
                      </a:lnTo>
                      <a:cubicBezTo>
                        <a:pt x="15671" y="1160594"/>
                        <a:pt x="0" y="1197160"/>
                        <a:pt x="0" y="1228503"/>
                      </a:cubicBezTo>
                      <a:lnTo>
                        <a:pt x="0" y="1526255"/>
                      </a:lnTo>
                      <a:cubicBezTo>
                        <a:pt x="0" y="1557598"/>
                        <a:pt x="15671" y="1568045"/>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14" name="Polyline: figure 713">
                  <a:extLst>
                    <a:ext uri="{FF2B5EF4-FFF2-40B4-BE49-F238E27FC236}">
                      <a16:creationId xmlns:a16="http://schemas.microsoft.com/office/drawing/2014/main" id="{9EB8AF6B-EF1C-4ED2-B845-CF06E1D7ABCE}"/>
                    </a:ext>
                  </a:extLst>
                </p:cNvPr>
                <p:cNvSpPr/>
                <p:nvPr/>
              </p:nvSpPr>
              <p:spPr>
                <a:xfrm>
                  <a:off x="15236298" y="8439925"/>
                  <a:ext cx="376108" cy="294377"/>
                </a:xfrm>
                <a:custGeom>
                  <a:avLst/>
                  <a:gdLst>
                    <a:gd name="connsiteX0" fmla="*/ 41789 w 376108"/>
                    <a:gd name="connsiteY0" fmla="*/ 288230 h 294377"/>
                    <a:gd name="connsiteX1" fmla="*/ 334319 w 376108"/>
                    <a:gd name="connsiteY1" fmla="*/ 115847 h 294377"/>
                    <a:gd name="connsiteX2" fmla="*/ 376109 w 376108"/>
                    <a:gd name="connsiteY2" fmla="*/ 37491 h 294377"/>
                    <a:gd name="connsiteX3" fmla="*/ 376109 w 376108"/>
                    <a:gd name="connsiteY3" fmla="*/ 37491 h 294377"/>
                    <a:gd name="connsiteX4" fmla="*/ 334319 w 376108"/>
                    <a:gd name="connsiteY4" fmla="*/ 6148 h 294377"/>
                    <a:gd name="connsiteX5" fmla="*/ 41789 w 376108"/>
                    <a:gd name="connsiteY5" fmla="*/ 178531 h 294377"/>
                    <a:gd name="connsiteX6" fmla="*/ 0 w 376108"/>
                    <a:gd name="connsiteY6" fmla="*/ 256888 h 294377"/>
                    <a:gd name="connsiteX7" fmla="*/ 0 w 376108"/>
                    <a:gd name="connsiteY7" fmla="*/ 256888 h 294377"/>
                    <a:gd name="connsiteX8" fmla="*/ 41789 w 376108"/>
                    <a:gd name="connsiteY8" fmla="*/ 288230 h 29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4377">
                      <a:moveTo>
                        <a:pt x="41789" y="288230"/>
                      </a:moveTo>
                      <a:lnTo>
                        <a:pt x="334319" y="115847"/>
                      </a:lnTo>
                      <a:cubicBezTo>
                        <a:pt x="355214" y="100175"/>
                        <a:pt x="376109" y="68833"/>
                        <a:pt x="376109" y="37491"/>
                      </a:cubicBezTo>
                      <a:lnTo>
                        <a:pt x="376109" y="37491"/>
                      </a:lnTo>
                      <a:cubicBezTo>
                        <a:pt x="376109" y="6148"/>
                        <a:pt x="355214" y="-9523"/>
                        <a:pt x="334319" y="6148"/>
                      </a:cubicBezTo>
                      <a:lnTo>
                        <a:pt x="41789" y="178531"/>
                      </a:lnTo>
                      <a:cubicBezTo>
                        <a:pt x="20895" y="194203"/>
                        <a:pt x="0" y="225545"/>
                        <a:pt x="0" y="256888"/>
                      </a:cubicBezTo>
                      <a:lnTo>
                        <a:pt x="0" y="256888"/>
                      </a:lnTo>
                      <a:cubicBezTo>
                        <a:pt x="0" y="288230"/>
                        <a:pt x="15671" y="303901"/>
                        <a:pt x="41789"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15" name="Polyline: figure 714">
                  <a:extLst>
                    <a:ext uri="{FF2B5EF4-FFF2-40B4-BE49-F238E27FC236}">
                      <a16:creationId xmlns:a16="http://schemas.microsoft.com/office/drawing/2014/main" id="{E945C170-C90D-4505-9A19-436DE392BA86}"/>
                    </a:ext>
                  </a:extLst>
                </p:cNvPr>
                <p:cNvSpPr/>
                <p:nvPr/>
              </p:nvSpPr>
              <p:spPr>
                <a:xfrm>
                  <a:off x="15027349" y="8726179"/>
                  <a:ext cx="94026" cy="124098"/>
                </a:xfrm>
                <a:custGeom>
                  <a:avLst/>
                  <a:gdLst>
                    <a:gd name="connsiteX0" fmla="*/ 0 w 94026"/>
                    <a:gd name="connsiteY0" fmla="*/ 90780 h 124098"/>
                    <a:gd name="connsiteX1" fmla="*/ 47013 w 94026"/>
                    <a:gd name="connsiteY1" fmla="*/ 116899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70"/>
                        <a:pt x="47013" y="116899"/>
                      </a:cubicBezTo>
                      <a:cubicBezTo>
                        <a:pt x="73132" y="101227"/>
                        <a:pt x="94027" y="64661"/>
                        <a:pt x="94027" y="33319"/>
                      </a:cubicBezTo>
                      <a:cubicBezTo>
                        <a:pt x="94027" y="1977"/>
                        <a:pt x="73132" y="-8472"/>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16" name="Polyline: figure 715">
                  <a:extLst>
                    <a:ext uri="{FF2B5EF4-FFF2-40B4-BE49-F238E27FC236}">
                      <a16:creationId xmlns:a16="http://schemas.microsoft.com/office/drawing/2014/main" id="{636005EF-8C2B-47B6-8BD5-6F13250A2404}"/>
                    </a:ext>
                  </a:extLst>
                </p:cNvPr>
                <p:cNvSpPr/>
                <p:nvPr/>
              </p:nvSpPr>
              <p:spPr>
                <a:xfrm>
                  <a:off x="14854965" y="8825430"/>
                  <a:ext cx="94027" cy="124097"/>
                </a:xfrm>
                <a:custGeom>
                  <a:avLst/>
                  <a:gdLst>
                    <a:gd name="connsiteX0" fmla="*/ 0 w 94027"/>
                    <a:gd name="connsiteY0" fmla="*/ 90779 h 124097"/>
                    <a:gd name="connsiteX1" fmla="*/ 47013 w 94027"/>
                    <a:gd name="connsiteY1" fmla="*/ 116898 h 124097"/>
                    <a:gd name="connsiteX2" fmla="*/ 94027 w 94027"/>
                    <a:gd name="connsiteY2" fmla="*/ 33319 h 124097"/>
                    <a:gd name="connsiteX3" fmla="*/ 47013 w 94027"/>
                    <a:gd name="connsiteY3" fmla="*/ 7200 h 124097"/>
                    <a:gd name="connsiteX4" fmla="*/ 0 w 94027"/>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0895" y="22871"/>
                        <a:pt x="0" y="59437"/>
                        <a:pt x="0" y="90779"/>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17" name="Polyline: figure 716">
                  <a:extLst>
                    <a:ext uri="{FF2B5EF4-FFF2-40B4-BE49-F238E27FC236}">
                      <a16:creationId xmlns:a16="http://schemas.microsoft.com/office/drawing/2014/main" id="{29295EBA-A11F-4DB2-922B-E710DE96E4ED}"/>
                    </a:ext>
                  </a:extLst>
                </p:cNvPr>
                <p:cNvSpPr/>
                <p:nvPr/>
              </p:nvSpPr>
              <p:spPr>
                <a:xfrm>
                  <a:off x="14682581" y="8924681"/>
                  <a:ext cx="94027" cy="124098"/>
                </a:xfrm>
                <a:custGeom>
                  <a:avLst/>
                  <a:gdLst>
                    <a:gd name="connsiteX0" fmla="*/ 0 w 94027"/>
                    <a:gd name="connsiteY0" fmla="*/ 90780 h 124098"/>
                    <a:gd name="connsiteX1" fmla="*/ 47013 w 94027"/>
                    <a:gd name="connsiteY1" fmla="*/ 116899 h 124098"/>
                    <a:gd name="connsiteX2" fmla="*/ 94027 w 94027"/>
                    <a:gd name="connsiteY2" fmla="*/ 33319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3" y="116899"/>
                      </a:cubicBezTo>
                      <a:cubicBezTo>
                        <a:pt x="73132" y="101227"/>
                        <a:pt x="94027" y="64661"/>
                        <a:pt x="94027" y="33319"/>
                      </a:cubicBezTo>
                      <a:cubicBezTo>
                        <a:pt x="94027" y="1976"/>
                        <a:pt x="73132" y="-8471"/>
                        <a:pt x="47013" y="7200"/>
                      </a:cubicBezTo>
                      <a:cubicBezTo>
                        <a:pt x="26119"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18" name="Polyline: figure 717">
                  <a:extLst>
                    <a:ext uri="{FF2B5EF4-FFF2-40B4-BE49-F238E27FC236}">
                      <a16:creationId xmlns:a16="http://schemas.microsoft.com/office/drawing/2014/main" id="{0A8A3E72-F4E5-41B0-AC4D-E60B34D39227}"/>
                    </a:ext>
                  </a:extLst>
                </p:cNvPr>
                <p:cNvSpPr/>
                <p:nvPr/>
              </p:nvSpPr>
              <p:spPr>
                <a:xfrm>
                  <a:off x="14515422" y="9023932"/>
                  <a:ext cx="94027" cy="124098"/>
                </a:xfrm>
                <a:custGeom>
                  <a:avLst/>
                  <a:gdLst>
                    <a:gd name="connsiteX0" fmla="*/ 0 w 94027"/>
                    <a:gd name="connsiteY0" fmla="*/ 90780 h 124098"/>
                    <a:gd name="connsiteX1" fmla="*/ 47013 w 94027"/>
                    <a:gd name="connsiteY1" fmla="*/ 116898 h 124098"/>
                    <a:gd name="connsiteX2" fmla="*/ 94027 w 94027"/>
                    <a:gd name="connsiteY2" fmla="*/ 33318 h 124098"/>
                    <a:gd name="connsiteX3" fmla="*/ 47013 w 94027"/>
                    <a:gd name="connsiteY3" fmla="*/ 7199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3" y="116898"/>
                      </a:cubicBezTo>
                      <a:cubicBezTo>
                        <a:pt x="73132" y="101227"/>
                        <a:pt x="94027" y="64661"/>
                        <a:pt x="94027" y="33318"/>
                      </a:cubicBezTo>
                      <a:cubicBezTo>
                        <a:pt x="94027" y="1976"/>
                        <a:pt x="73132" y="-8471"/>
                        <a:pt x="47013" y="7199"/>
                      </a:cubicBezTo>
                      <a:cubicBezTo>
                        <a:pt x="20895" y="22871"/>
                        <a:pt x="0" y="59437"/>
                        <a:pt x="0" y="90780"/>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19" name="Polyline: figure 718">
                  <a:extLst>
                    <a:ext uri="{FF2B5EF4-FFF2-40B4-BE49-F238E27FC236}">
                      <a16:creationId xmlns:a16="http://schemas.microsoft.com/office/drawing/2014/main" id="{0DA0EE78-0467-44F7-9EAE-C8F3425526EB}"/>
                    </a:ext>
                  </a:extLst>
                </p:cNvPr>
                <p:cNvSpPr/>
                <p:nvPr/>
              </p:nvSpPr>
              <p:spPr>
                <a:xfrm>
                  <a:off x="13773651" y="9377024"/>
                  <a:ext cx="151488" cy="241050"/>
                </a:xfrm>
                <a:custGeom>
                  <a:avLst/>
                  <a:gdLst>
                    <a:gd name="connsiteX0" fmla="*/ 26119 w 151488"/>
                    <a:gd name="connsiteY0" fmla="*/ 239167 h 241050"/>
                    <a:gd name="connsiteX1" fmla="*/ 125369 w 151488"/>
                    <a:gd name="connsiteY1" fmla="*/ 181706 h 241050"/>
                    <a:gd name="connsiteX2" fmla="*/ 151488 w 151488"/>
                    <a:gd name="connsiteY2" fmla="*/ 129468 h 241050"/>
                    <a:gd name="connsiteX3" fmla="*/ 151488 w 151488"/>
                    <a:gd name="connsiteY3" fmla="*/ 24994 h 241050"/>
                    <a:gd name="connsiteX4" fmla="*/ 125369 w 151488"/>
                    <a:gd name="connsiteY4" fmla="*/ 4099 h 241050"/>
                    <a:gd name="connsiteX5" fmla="*/ 26119 w 151488"/>
                    <a:gd name="connsiteY5" fmla="*/ 61560 h 241050"/>
                    <a:gd name="connsiteX6" fmla="*/ 0 w 151488"/>
                    <a:gd name="connsiteY6" fmla="*/ 113797 h 241050"/>
                    <a:gd name="connsiteX7" fmla="*/ 0 w 151488"/>
                    <a:gd name="connsiteY7" fmla="*/ 218272 h 241050"/>
                    <a:gd name="connsiteX8" fmla="*/ 26119 w 151488"/>
                    <a:gd name="connsiteY8" fmla="*/ 239167 h 24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1050">
                      <a:moveTo>
                        <a:pt x="26119" y="239167"/>
                      </a:moveTo>
                      <a:lnTo>
                        <a:pt x="125369" y="181706"/>
                      </a:lnTo>
                      <a:cubicBezTo>
                        <a:pt x="141041" y="171258"/>
                        <a:pt x="151488" y="150363"/>
                        <a:pt x="151488" y="129468"/>
                      </a:cubicBezTo>
                      <a:lnTo>
                        <a:pt x="151488" y="24994"/>
                      </a:lnTo>
                      <a:cubicBezTo>
                        <a:pt x="151488" y="4099"/>
                        <a:pt x="141041" y="-6349"/>
                        <a:pt x="125369" y="4099"/>
                      </a:cubicBezTo>
                      <a:lnTo>
                        <a:pt x="26119" y="61560"/>
                      </a:lnTo>
                      <a:cubicBezTo>
                        <a:pt x="10447" y="72007"/>
                        <a:pt x="0" y="92902"/>
                        <a:pt x="0" y="113797"/>
                      </a:cubicBezTo>
                      <a:lnTo>
                        <a:pt x="0" y="218272"/>
                      </a:lnTo>
                      <a:cubicBezTo>
                        <a:pt x="0" y="239167"/>
                        <a:pt x="10447" y="244390"/>
                        <a:pt x="26119" y="239167"/>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720" name="Drawing 1">
                <a:extLst>
                  <a:ext uri="{FF2B5EF4-FFF2-40B4-BE49-F238E27FC236}">
                    <a16:creationId xmlns:a16="http://schemas.microsoft.com/office/drawing/2014/main" id="{854C3740-8608-4733-A900-11D6FC2D699C}"/>
                  </a:ext>
                </a:extLst>
              </p:cNvPr>
              <p:cNvGrpSpPr/>
              <p:nvPr/>
            </p:nvGrpSpPr>
            <p:grpSpPr>
              <a:xfrm>
                <a:off x="13569925" y="8786009"/>
                <a:ext cx="2256654" cy="1848416"/>
                <a:chOff x="13569925" y="8786009"/>
                <a:chExt cx="2256654" cy="1848416"/>
              </a:xfrm>
              <a:solidFill>
                <a:srgbClr val="000000"/>
              </a:solidFill>
            </p:grpSpPr>
            <p:sp>
              <p:nvSpPr>
                <p:cNvPr id="721" name="Polyline: figure 720">
                  <a:extLst>
                    <a:ext uri="{FF2B5EF4-FFF2-40B4-BE49-F238E27FC236}">
                      <a16:creationId xmlns:a16="http://schemas.microsoft.com/office/drawing/2014/main" id="{9825C7EB-D09E-4755-AF8A-48E59F9F825D}"/>
                    </a:ext>
                  </a:extLst>
                </p:cNvPr>
                <p:cNvSpPr/>
                <p:nvPr/>
              </p:nvSpPr>
              <p:spPr>
                <a:xfrm>
                  <a:off x="13569925" y="8786009"/>
                  <a:ext cx="2256654" cy="1848416"/>
                </a:xfrm>
                <a:custGeom>
                  <a:avLst/>
                  <a:gdLst>
                    <a:gd name="connsiteX0" fmla="*/ 83580 w 2256654"/>
                    <a:gd name="connsiteY0" fmla="*/ 1838363 h 1848416"/>
                    <a:gd name="connsiteX1" fmla="*/ 2173075 w 2256654"/>
                    <a:gd name="connsiteY1" fmla="*/ 631680 h 1848416"/>
                    <a:gd name="connsiteX2" fmla="*/ 2256655 w 2256654"/>
                    <a:gd name="connsiteY2" fmla="*/ 469743 h 1848416"/>
                    <a:gd name="connsiteX3" fmla="*/ 2256655 w 2256654"/>
                    <a:gd name="connsiteY3" fmla="*/ 72740 h 1848416"/>
                    <a:gd name="connsiteX4" fmla="*/ 2173075 w 2256654"/>
                    <a:gd name="connsiteY4" fmla="*/ 10054 h 1848416"/>
                    <a:gd name="connsiteX5" fmla="*/ 83580 w 2256654"/>
                    <a:gd name="connsiteY5" fmla="*/ 1216738 h 1848416"/>
                    <a:gd name="connsiteX6" fmla="*/ 0 w 2256654"/>
                    <a:gd name="connsiteY6" fmla="*/ 1378674 h 1848416"/>
                    <a:gd name="connsiteX7" fmla="*/ 0 w 2256654"/>
                    <a:gd name="connsiteY7" fmla="*/ 1775678 h 1848416"/>
                    <a:gd name="connsiteX8" fmla="*/ 83580 w 2256654"/>
                    <a:gd name="connsiteY8" fmla="*/ 1838363 h 1848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48416">
                      <a:moveTo>
                        <a:pt x="83580" y="1838363"/>
                      </a:moveTo>
                      <a:lnTo>
                        <a:pt x="2173075" y="631680"/>
                      </a:lnTo>
                      <a:cubicBezTo>
                        <a:pt x="2220089" y="605561"/>
                        <a:pt x="2256655" y="532428"/>
                        <a:pt x="2256655" y="469743"/>
                      </a:cubicBezTo>
                      <a:lnTo>
                        <a:pt x="2256655" y="72740"/>
                      </a:lnTo>
                      <a:cubicBezTo>
                        <a:pt x="2256655" y="10054"/>
                        <a:pt x="2220089" y="-16064"/>
                        <a:pt x="2173075" y="10054"/>
                      </a:cubicBezTo>
                      <a:lnTo>
                        <a:pt x="83580" y="1216738"/>
                      </a:lnTo>
                      <a:cubicBezTo>
                        <a:pt x="36566" y="1242857"/>
                        <a:pt x="0" y="1315989"/>
                        <a:pt x="0" y="1378674"/>
                      </a:cubicBezTo>
                      <a:lnTo>
                        <a:pt x="0" y="1775678"/>
                      </a:lnTo>
                      <a:cubicBezTo>
                        <a:pt x="0" y="1838363"/>
                        <a:pt x="36566" y="1864481"/>
                        <a:pt x="83580"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22" name="Polyline: figure 721">
                  <a:extLst>
                    <a:ext uri="{FF2B5EF4-FFF2-40B4-BE49-F238E27FC236}">
                      <a16:creationId xmlns:a16="http://schemas.microsoft.com/office/drawing/2014/main" id="{1A285078-3737-4511-9544-62DA4A0329D2}"/>
                    </a:ext>
                  </a:extLst>
                </p:cNvPr>
                <p:cNvSpPr/>
                <p:nvPr/>
              </p:nvSpPr>
              <p:spPr>
                <a:xfrm>
                  <a:off x="13674400" y="8925733"/>
                  <a:ext cx="2052929" cy="1563746"/>
                </a:xfrm>
                <a:custGeom>
                  <a:avLst/>
                  <a:gdLst>
                    <a:gd name="connsiteX0" fmla="*/ 41790 w 2052929"/>
                    <a:gd name="connsiteY0" fmla="*/ 1557598 h 1563746"/>
                    <a:gd name="connsiteX1" fmla="*/ 2011139 w 2052929"/>
                    <a:gd name="connsiteY1" fmla="*/ 418823 h 1563746"/>
                    <a:gd name="connsiteX2" fmla="*/ 2052929 w 2052929"/>
                    <a:gd name="connsiteY2" fmla="*/ 335244 h 1563746"/>
                    <a:gd name="connsiteX3" fmla="*/ 2052929 w 2052929"/>
                    <a:gd name="connsiteY3" fmla="*/ 37491 h 1563746"/>
                    <a:gd name="connsiteX4" fmla="*/ 2011139 w 2052929"/>
                    <a:gd name="connsiteY4" fmla="*/ 6148 h 1563746"/>
                    <a:gd name="connsiteX5" fmla="*/ 41790 w 2052929"/>
                    <a:gd name="connsiteY5" fmla="*/ 1144923 h 1563746"/>
                    <a:gd name="connsiteX6" fmla="*/ 0 w 2052929"/>
                    <a:gd name="connsiteY6" fmla="*/ 1228502 h 1563746"/>
                    <a:gd name="connsiteX7" fmla="*/ 0 w 2052929"/>
                    <a:gd name="connsiteY7" fmla="*/ 1526256 h 1563746"/>
                    <a:gd name="connsiteX8" fmla="*/ 41790 w 2052929"/>
                    <a:gd name="connsiteY8" fmla="*/ 1557598 h 156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3746">
                      <a:moveTo>
                        <a:pt x="41790" y="1557598"/>
                      </a:moveTo>
                      <a:lnTo>
                        <a:pt x="2011139" y="418823"/>
                      </a:lnTo>
                      <a:cubicBezTo>
                        <a:pt x="2037258" y="403152"/>
                        <a:pt x="2052929" y="366586"/>
                        <a:pt x="2052929" y="335244"/>
                      </a:cubicBezTo>
                      <a:lnTo>
                        <a:pt x="2052929" y="37491"/>
                      </a:lnTo>
                      <a:cubicBezTo>
                        <a:pt x="2052929" y="6148"/>
                        <a:pt x="2032035" y="-9523"/>
                        <a:pt x="2011139" y="6148"/>
                      </a:cubicBezTo>
                      <a:lnTo>
                        <a:pt x="41790" y="1144923"/>
                      </a:lnTo>
                      <a:cubicBezTo>
                        <a:pt x="15671" y="1160595"/>
                        <a:pt x="0" y="1197161"/>
                        <a:pt x="0" y="1228502"/>
                      </a:cubicBezTo>
                      <a:lnTo>
                        <a:pt x="0" y="1526256"/>
                      </a:lnTo>
                      <a:cubicBezTo>
                        <a:pt x="0" y="1557598"/>
                        <a:pt x="15671" y="1573270"/>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23" name="Polyline: figure 722">
                  <a:extLst>
                    <a:ext uri="{FF2B5EF4-FFF2-40B4-BE49-F238E27FC236}">
                      <a16:creationId xmlns:a16="http://schemas.microsoft.com/office/drawing/2014/main" id="{5369C3E4-A2BD-45AA-BD73-A3CD4B8156B1}"/>
                    </a:ext>
                  </a:extLst>
                </p:cNvPr>
                <p:cNvSpPr/>
                <p:nvPr/>
              </p:nvSpPr>
              <p:spPr>
                <a:xfrm>
                  <a:off x="15236298" y="9145130"/>
                  <a:ext cx="376108" cy="292148"/>
                </a:xfrm>
                <a:custGeom>
                  <a:avLst/>
                  <a:gdLst>
                    <a:gd name="connsiteX0" fmla="*/ 41789 w 376108"/>
                    <a:gd name="connsiteY0" fmla="*/ 288230 h 292148"/>
                    <a:gd name="connsiteX1" fmla="*/ 334319 w 376108"/>
                    <a:gd name="connsiteY1" fmla="*/ 115847 h 292148"/>
                    <a:gd name="connsiteX2" fmla="*/ 376109 w 376108"/>
                    <a:gd name="connsiteY2" fmla="*/ 37491 h 292148"/>
                    <a:gd name="connsiteX3" fmla="*/ 376109 w 376108"/>
                    <a:gd name="connsiteY3" fmla="*/ 37491 h 292148"/>
                    <a:gd name="connsiteX4" fmla="*/ 334319 w 376108"/>
                    <a:gd name="connsiteY4" fmla="*/ 6148 h 292148"/>
                    <a:gd name="connsiteX5" fmla="*/ 41789 w 376108"/>
                    <a:gd name="connsiteY5" fmla="*/ 178531 h 292148"/>
                    <a:gd name="connsiteX6" fmla="*/ 0 w 376108"/>
                    <a:gd name="connsiteY6" fmla="*/ 256888 h 292148"/>
                    <a:gd name="connsiteX7" fmla="*/ 0 w 376108"/>
                    <a:gd name="connsiteY7" fmla="*/ 256888 h 292148"/>
                    <a:gd name="connsiteX8" fmla="*/ 41789 w 376108"/>
                    <a:gd name="connsiteY8" fmla="*/ 288230 h 292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2148">
                      <a:moveTo>
                        <a:pt x="41789" y="288230"/>
                      </a:moveTo>
                      <a:lnTo>
                        <a:pt x="334319" y="115847"/>
                      </a:lnTo>
                      <a:cubicBezTo>
                        <a:pt x="355214" y="100175"/>
                        <a:pt x="376109" y="68833"/>
                        <a:pt x="376109" y="37491"/>
                      </a:cubicBezTo>
                      <a:lnTo>
                        <a:pt x="376109" y="37491"/>
                      </a:lnTo>
                      <a:cubicBezTo>
                        <a:pt x="376109" y="6148"/>
                        <a:pt x="355214" y="-9523"/>
                        <a:pt x="334319" y="6148"/>
                      </a:cubicBezTo>
                      <a:lnTo>
                        <a:pt x="41789" y="178531"/>
                      </a:lnTo>
                      <a:cubicBezTo>
                        <a:pt x="20895" y="194203"/>
                        <a:pt x="0" y="225545"/>
                        <a:pt x="0" y="256888"/>
                      </a:cubicBezTo>
                      <a:lnTo>
                        <a:pt x="0" y="256888"/>
                      </a:lnTo>
                      <a:cubicBezTo>
                        <a:pt x="0" y="288230"/>
                        <a:pt x="15671" y="298678"/>
                        <a:pt x="41789"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24" name="Polyline: figure 723">
                  <a:extLst>
                    <a:ext uri="{FF2B5EF4-FFF2-40B4-BE49-F238E27FC236}">
                      <a16:creationId xmlns:a16="http://schemas.microsoft.com/office/drawing/2014/main" id="{E1D28671-1C99-4BF7-A0E1-8B585F8B2C14}"/>
                    </a:ext>
                  </a:extLst>
                </p:cNvPr>
                <p:cNvSpPr/>
                <p:nvPr/>
              </p:nvSpPr>
              <p:spPr>
                <a:xfrm>
                  <a:off x="15027349" y="9431384"/>
                  <a:ext cx="94026" cy="124098"/>
                </a:xfrm>
                <a:custGeom>
                  <a:avLst/>
                  <a:gdLst>
                    <a:gd name="connsiteX0" fmla="*/ 0 w 94026"/>
                    <a:gd name="connsiteY0" fmla="*/ 90780 h 124098"/>
                    <a:gd name="connsiteX1" fmla="*/ 47013 w 94026"/>
                    <a:gd name="connsiteY1" fmla="*/ 116899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70"/>
                        <a:pt x="47013" y="116899"/>
                      </a:cubicBezTo>
                      <a:cubicBezTo>
                        <a:pt x="73132" y="101227"/>
                        <a:pt x="94027" y="64661"/>
                        <a:pt x="94027" y="33319"/>
                      </a:cubicBezTo>
                      <a:cubicBezTo>
                        <a:pt x="94027" y="1977"/>
                        <a:pt x="73132" y="-8472"/>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25" name="Polyline: figure 724">
                  <a:extLst>
                    <a:ext uri="{FF2B5EF4-FFF2-40B4-BE49-F238E27FC236}">
                      <a16:creationId xmlns:a16="http://schemas.microsoft.com/office/drawing/2014/main" id="{8B05D12E-3290-44CC-9EA6-9658D62EFA48}"/>
                    </a:ext>
                  </a:extLst>
                </p:cNvPr>
                <p:cNvSpPr/>
                <p:nvPr/>
              </p:nvSpPr>
              <p:spPr>
                <a:xfrm>
                  <a:off x="14854965" y="9530635"/>
                  <a:ext cx="94027" cy="124097"/>
                </a:xfrm>
                <a:custGeom>
                  <a:avLst/>
                  <a:gdLst>
                    <a:gd name="connsiteX0" fmla="*/ 0 w 94027"/>
                    <a:gd name="connsiteY0" fmla="*/ 90779 h 124097"/>
                    <a:gd name="connsiteX1" fmla="*/ 47013 w 94027"/>
                    <a:gd name="connsiteY1" fmla="*/ 116898 h 124097"/>
                    <a:gd name="connsiteX2" fmla="*/ 94027 w 94027"/>
                    <a:gd name="connsiteY2" fmla="*/ 33319 h 124097"/>
                    <a:gd name="connsiteX3" fmla="*/ 47013 w 94027"/>
                    <a:gd name="connsiteY3" fmla="*/ 7200 h 124097"/>
                    <a:gd name="connsiteX4" fmla="*/ 0 w 94027"/>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0895" y="22871"/>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26" name="Polyline: figure 725">
                  <a:extLst>
                    <a:ext uri="{FF2B5EF4-FFF2-40B4-BE49-F238E27FC236}">
                      <a16:creationId xmlns:a16="http://schemas.microsoft.com/office/drawing/2014/main" id="{2AA4BCB2-58E9-4B3E-BF0F-19BD4921EB72}"/>
                    </a:ext>
                  </a:extLst>
                </p:cNvPr>
                <p:cNvSpPr/>
                <p:nvPr/>
              </p:nvSpPr>
              <p:spPr>
                <a:xfrm>
                  <a:off x="14682581" y="9629886"/>
                  <a:ext cx="94027" cy="124098"/>
                </a:xfrm>
                <a:custGeom>
                  <a:avLst/>
                  <a:gdLst>
                    <a:gd name="connsiteX0" fmla="*/ 0 w 94027"/>
                    <a:gd name="connsiteY0" fmla="*/ 90780 h 124098"/>
                    <a:gd name="connsiteX1" fmla="*/ 47013 w 94027"/>
                    <a:gd name="connsiteY1" fmla="*/ 116899 h 124098"/>
                    <a:gd name="connsiteX2" fmla="*/ 94027 w 94027"/>
                    <a:gd name="connsiteY2" fmla="*/ 33319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3" y="116899"/>
                      </a:cubicBezTo>
                      <a:cubicBezTo>
                        <a:pt x="73132" y="101227"/>
                        <a:pt x="94027" y="64661"/>
                        <a:pt x="94027" y="33319"/>
                      </a:cubicBezTo>
                      <a:cubicBezTo>
                        <a:pt x="94027" y="1976"/>
                        <a:pt x="73132" y="-8471"/>
                        <a:pt x="47013" y="7200"/>
                      </a:cubicBezTo>
                      <a:cubicBezTo>
                        <a:pt x="26119" y="17647"/>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27" name="Polyline: figure 726">
                  <a:extLst>
                    <a:ext uri="{FF2B5EF4-FFF2-40B4-BE49-F238E27FC236}">
                      <a16:creationId xmlns:a16="http://schemas.microsoft.com/office/drawing/2014/main" id="{BE1DF7F4-0E5A-4278-AB74-B837552917B6}"/>
                    </a:ext>
                  </a:extLst>
                </p:cNvPr>
                <p:cNvSpPr/>
                <p:nvPr/>
              </p:nvSpPr>
              <p:spPr>
                <a:xfrm>
                  <a:off x="14515422" y="9723913"/>
                  <a:ext cx="94027" cy="124097"/>
                </a:xfrm>
                <a:custGeom>
                  <a:avLst/>
                  <a:gdLst>
                    <a:gd name="connsiteX0" fmla="*/ 0 w 94027"/>
                    <a:gd name="connsiteY0" fmla="*/ 90779 h 124097"/>
                    <a:gd name="connsiteX1" fmla="*/ 47013 w 94027"/>
                    <a:gd name="connsiteY1" fmla="*/ 116898 h 124097"/>
                    <a:gd name="connsiteX2" fmla="*/ 94027 w 94027"/>
                    <a:gd name="connsiteY2" fmla="*/ 33319 h 124097"/>
                    <a:gd name="connsiteX3" fmla="*/ 47013 w 94027"/>
                    <a:gd name="connsiteY3" fmla="*/ 7200 h 124097"/>
                    <a:gd name="connsiteX4" fmla="*/ 0 w 94027"/>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0895" y="22871"/>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28" name="Polyline: figure 727">
                  <a:extLst>
                    <a:ext uri="{FF2B5EF4-FFF2-40B4-BE49-F238E27FC236}">
                      <a16:creationId xmlns:a16="http://schemas.microsoft.com/office/drawing/2014/main" id="{B959D973-1146-4488-ADC9-1FB0B3DB57D7}"/>
                    </a:ext>
                  </a:extLst>
                </p:cNvPr>
                <p:cNvSpPr/>
                <p:nvPr/>
              </p:nvSpPr>
              <p:spPr>
                <a:xfrm>
                  <a:off x="13773651" y="10077005"/>
                  <a:ext cx="151488" cy="243265"/>
                </a:xfrm>
                <a:custGeom>
                  <a:avLst/>
                  <a:gdLst>
                    <a:gd name="connsiteX0" fmla="*/ 26119 w 151488"/>
                    <a:gd name="connsiteY0" fmla="*/ 239167 h 243265"/>
                    <a:gd name="connsiteX1" fmla="*/ 125369 w 151488"/>
                    <a:gd name="connsiteY1" fmla="*/ 181705 h 243265"/>
                    <a:gd name="connsiteX2" fmla="*/ 151488 w 151488"/>
                    <a:gd name="connsiteY2" fmla="*/ 129468 h 243265"/>
                    <a:gd name="connsiteX3" fmla="*/ 151488 w 151488"/>
                    <a:gd name="connsiteY3" fmla="*/ 24993 h 243265"/>
                    <a:gd name="connsiteX4" fmla="*/ 125369 w 151488"/>
                    <a:gd name="connsiteY4" fmla="*/ 4099 h 243265"/>
                    <a:gd name="connsiteX5" fmla="*/ 26119 w 151488"/>
                    <a:gd name="connsiteY5" fmla="*/ 61560 h 243265"/>
                    <a:gd name="connsiteX6" fmla="*/ 0 w 151488"/>
                    <a:gd name="connsiteY6" fmla="*/ 113797 h 243265"/>
                    <a:gd name="connsiteX7" fmla="*/ 0 w 151488"/>
                    <a:gd name="connsiteY7" fmla="*/ 218272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69" y="181705"/>
                      </a:lnTo>
                      <a:cubicBezTo>
                        <a:pt x="141041" y="171258"/>
                        <a:pt x="151488" y="150363"/>
                        <a:pt x="151488" y="129468"/>
                      </a:cubicBezTo>
                      <a:lnTo>
                        <a:pt x="151488" y="24993"/>
                      </a:lnTo>
                      <a:cubicBezTo>
                        <a:pt x="151488" y="4099"/>
                        <a:pt x="141041" y="-6349"/>
                        <a:pt x="125369" y="4099"/>
                      </a:cubicBezTo>
                      <a:lnTo>
                        <a:pt x="26119" y="61560"/>
                      </a:lnTo>
                      <a:cubicBezTo>
                        <a:pt x="10447" y="72007"/>
                        <a:pt x="0" y="92902"/>
                        <a:pt x="0" y="113797"/>
                      </a:cubicBezTo>
                      <a:lnTo>
                        <a:pt x="0" y="218272"/>
                      </a:lnTo>
                      <a:cubicBezTo>
                        <a:pt x="0" y="239167"/>
                        <a:pt x="10447" y="249614"/>
                        <a:pt x="26119" y="239167"/>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729" name="Drawing 1">
                <a:extLst>
                  <a:ext uri="{FF2B5EF4-FFF2-40B4-BE49-F238E27FC236}">
                    <a16:creationId xmlns:a16="http://schemas.microsoft.com/office/drawing/2014/main" id="{854C3740-8608-4733-A900-11D6FC2D699C}"/>
                  </a:ext>
                </a:extLst>
              </p:cNvPr>
              <p:cNvGrpSpPr/>
              <p:nvPr/>
            </p:nvGrpSpPr>
            <p:grpSpPr>
              <a:xfrm>
                <a:off x="13569925" y="9491214"/>
                <a:ext cx="2256654" cy="1847673"/>
                <a:chOff x="13569925" y="9491214"/>
                <a:chExt cx="2256654" cy="1847673"/>
              </a:xfrm>
              <a:solidFill>
                <a:srgbClr val="000000"/>
              </a:solidFill>
            </p:grpSpPr>
            <p:sp>
              <p:nvSpPr>
                <p:cNvPr id="730" name="Polyline: figure 729">
                  <a:extLst>
                    <a:ext uri="{FF2B5EF4-FFF2-40B4-BE49-F238E27FC236}">
                      <a16:creationId xmlns:a16="http://schemas.microsoft.com/office/drawing/2014/main" id="{EB34F98D-D37E-4296-84C4-34966E566FDD}"/>
                    </a:ext>
                  </a:extLst>
                </p:cNvPr>
                <p:cNvSpPr/>
                <p:nvPr/>
              </p:nvSpPr>
              <p:spPr>
                <a:xfrm>
                  <a:off x="13569925" y="9491214"/>
                  <a:ext cx="2256654" cy="1847673"/>
                </a:xfrm>
                <a:custGeom>
                  <a:avLst/>
                  <a:gdLst>
                    <a:gd name="connsiteX0" fmla="*/ 83580 w 2256654"/>
                    <a:gd name="connsiteY0" fmla="*/ 1838363 h 1847673"/>
                    <a:gd name="connsiteX1" fmla="*/ 2173075 w 2256654"/>
                    <a:gd name="connsiteY1" fmla="*/ 631680 h 1847673"/>
                    <a:gd name="connsiteX2" fmla="*/ 2256655 w 2256654"/>
                    <a:gd name="connsiteY2" fmla="*/ 469743 h 1847673"/>
                    <a:gd name="connsiteX3" fmla="*/ 2256655 w 2256654"/>
                    <a:gd name="connsiteY3" fmla="*/ 72740 h 1847673"/>
                    <a:gd name="connsiteX4" fmla="*/ 2173075 w 2256654"/>
                    <a:gd name="connsiteY4" fmla="*/ 10054 h 1847673"/>
                    <a:gd name="connsiteX5" fmla="*/ 83580 w 2256654"/>
                    <a:gd name="connsiteY5" fmla="*/ 1216738 h 1847673"/>
                    <a:gd name="connsiteX6" fmla="*/ 0 w 2256654"/>
                    <a:gd name="connsiteY6" fmla="*/ 1378674 h 1847673"/>
                    <a:gd name="connsiteX7" fmla="*/ 0 w 2256654"/>
                    <a:gd name="connsiteY7" fmla="*/ 1775678 h 1847673"/>
                    <a:gd name="connsiteX8" fmla="*/ 83580 w 2256654"/>
                    <a:gd name="connsiteY8" fmla="*/ 1838363 h 1847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47673">
                      <a:moveTo>
                        <a:pt x="83580" y="1838363"/>
                      </a:moveTo>
                      <a:lnTo>
                        <a:pt x="2173075" y="631680"/>
                      </a:lnTo>
                      <a:cubicBezTo>
                        <a:pt x="2220089" y="605561"/>
                        <a:pt x="2256655" y="532428"/>
                        <a:pt x="2256655" y="469743"/>
                      </a:cubicBezTo>
                      <a:lnTo>
                        <a:pt x="2256655" y="72740"/>
                      </a:lnTo>
                      <a:cubicBezTo>
                        <a:pt x="2256655" y="10054"/>
                        <a:pt x="2220089" y="-16064"/>
                        <a:pt x="2173075" y="10054"/>
                      </a:cubicBezTo>
                      <a:lnTo>
                        <a:pt x="83580" y="1216738"/>
                      </a:lnTo>
                      <a:cubicBezTo>
                        <a:pt x="36566" y="1242857"/>
                        <a:pt x="0" y="1315989"/>
                        <a:pt x="0" y="1378674"/>
                      </a:cubicBezTo>
                      <a:lnTo>
                        <a:pt x="0" y="1775678"/>
                      </a:lnTo>
                      <a:cubicBezTo>
                        <a:pt x="0" y="1833140"/>
                        <a:pt x="36566" y="1864481"/>
                        <a:pt x="83580"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31" name="Polyline: figure 730">
                  <a:extLst>
                    <a:ext uri="{FF2B5EF4-FFF2-40B4-BE49-F238E27FC236}">
                      <a16:creationId xmlns:a16="http://schemas.microsoft.com/office/drawing/2014/main" id="{C3278910-3294-4B26-9412-09036E917D56}"/>
                    </a:ext>
                  </a:extLst>
                </p:cNvPr>
                <p:cNvSpPr/>
                <p:nvPr/>
              </p:nvSpPr>
              <p:spPr>
                <a:xfrm>
                  <a:off x="13674400" y="9630938"/>
                  <a:ext cx="2052929" cy="1563746"/>
                </a:xfrm>
                <a:custGeom>
                  <a:avLst/>
                  <a:gdLst>
                    <a:gd name="connsiteX0" fmla="*/ 41790 w 2052929"/>
                    <a:gd name="connsiteY0" fmla="*/ 1557598 h 1563746"/>
                    <a:gd name="connsiteX1" fmla="*/ 2011139 w 2052929"/>
                    <a:gd name="connsiteY1" fmla="*/ 418823 h 1563746"/>
                    <a:gd name="connsiteX2" fmla="*/ 2052929 w 2052929"/>
                    <a:gd name="connsiteY2" fmla="*/ 335244 h 1563746"/>
                    <a:gd name="connsiteX3" fmla="*/ 2052929 w 2052929"/>
                    <a:gd name="connsiteY3" fmla="*/ 37491 h 1563746"/>
                    <a:gd name="connsiteX4" fmla="*/ 2011139 w 2052929"/>
                    <a:gd name="connsiteY4" fmla="*/ 6148 h 1563746"/>
                    <a:gd name="connsiteX5" fmla="*/ 41790 w 2052929"/>
                    <a:gd name="connsiteY5" fmla="*/ 1144923 h 1563746"/>
                    <a:gd name="connsiteX6" fmla="*/ 0 w 2052929"/>
                    <a:gd name="connsiteY6" fmla="*/ 1228502 h 1563746"/>
                    <a:gd name="connsiteX7" fmla="*/ 0 w 2052929"/>
                    <a:gd name="connsiteY7" fmla="*/ 1526256 h 1563746"/>
                    <a:gd name="connsiteX8" fmla="*/ 41790 w 2052929"/>
                    <a:gd name="connsiteY8" fmla="*/ 1557598 h 156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3746">
                      <a:moveTo>
                        <a:pt x="41790" y="1557598"/>
                      </a:moveTo>
                      <a:lnTo>
                        <a:pt x="2011139" y="418823"/>
                      </a:lnTo>
                      <a:cubicBezTo>
                        <a:pt x="2037258" y="403152"/>
                        <a:pt x="2052929" y="366586"/>
                        <a:pt x="2052929" y="335244"/>
                      </a:cubicBezTo>
                      <a:lnTo>
                        <a:pt x="2052929" y="37491"/>
                      </a:lnTo>
                      <a:cubicBezTo>
                        <a:pt x="2052929" y="6148"/>
                        <a:pt x="2032035" y="-9523"/>
                        <a:pt x="2011139" y="6148"/>
                      </a:cubicBezTo>
                      <a:lnTo>
                        <a:pt x="41790" y="1144923"/>
                      </a:lnTo>
                      <a:cubicBezTo>
                        <a:pt x="15671" y="1160595"/>
                        <a:pt x="0" y="1197161"/>
                        <a:pt x="0" y="1228502"/>
                      </a:cubicBezTo>
                      <a:lnTo>
                        <a:pt x="0" y="1526256"/>
                      </a:lnTo>
                      <a:cubicBezTo>
                        <a:pt x="0" y="1557598"/>
                        <a:pt x="15671" y="1573270"/>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32" name="Polyline: figure 731">
                  <a:extLst>
                    <a:ext uri="{FF2B5EF4-FFF2-40B4-BE49-F238E27FC236}">
                      <a16:creationId xmlns:a16="http://schemas.microsoft.com/office/drawing/2014/main" id="{084F3586-1ED5-4720-AF96-A8C02510BA4F}"/>
                    </a:ext>
                  </a:extLst>
                </p:cNvPr>
                <p:cNvSpPr/>
                <p:nvPr/>
              </p:nvSpPr>
              <p:spPr>
                <a:xfrm>
                  <a:off x="15236298" y="9845111"/>
                  <a:ext cx="376108" cy="294377"/>
                </a:xfrm>
                <a:custGeom>
                  <a:avLst/>
                  <a:gdLst>
                    <a:gd name="connsiteX0" fmla="*/ 41789 w 376108"/>
                    <a:gd name="connsiteY0" fmla="*/ 288230 h 294377"/>
                    <a:gd name="connsiteX1" fmla="*/ 334319 w 376108"/>
                    <a:gd name="connsiteY1" fmla="*/ 115846 h 294377"/>
                    <a:gd name="connsiteX2" fmla="*/ 376109 w 376108"/>
                    <a:gd name="connsiteY2" fmla="*/ 37490 h 294377"/>
                    <a:gd name="connsiteX3" fmla="*/ 376109 w 376108"/>
                    <a:gd name="connsiteY3" fmla="*/ 37490 h 294377"/>
                    <a:gd name="connsiteX4" fmla="*/ 334319 w 376108"/>
                    <a:gd name="connsiteY4" fmla="*/ 6148 h 294377"/>
                    <a:gd name="connsiteX5" fmla="*/ 41789 w 376108"/>
                    <a:gd name="connsiteY5" fmla="*/ 178531 h 294377"/>
                    <a:gd name="connsiteX6" fmla="*/ 0 w 376108"/>
                    <a:gd name="connsiteY6" fmla="*/ 256887 h 294377"/>
                    <a:gd name="connsiteX7" fmla="*/ 0 w 376108"/>
                    <a:gd name="connsiteY7" fmla="*/ 256887 h 294377"/>
                    <a:gd name="connsiteX8" fmla="*/ 41789 w 376108"/>
                    <a:gd name="connsiteY8" fmla="*/ 288230 h 29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4377">
                      <a:moveTo>
                        <a:pt x="41789" y="288230"/>
                      </a:moveTo>
                      <a:lnTo>
                        <a:pt x="334319" y="115846"/>
                      </a:lnTo>
                      <a:cubicBezTo>
                        <a:pt x="355214" y="100175"/>
                        <a:pt x="376109" y="68833"/>
                        <a:pt x="376109" y="37490"/>
                      </a:cubicBezTo>
                      <a:lnTo>
                        <a:pt x="376109" y="37490"/>
                      </a:lnTo>
                      <a:cubicBezTo>
                        <a:pt x="376109" y="6148"/>
                        <a:pt x="355214" y="-9523"/>
                        <a:pt x="334319" y="6148"/>
                      </a:cubicBezTo>
                      <a:lnTo>
                        <a:pt x="41789" y="178531"/>
                      </a:lnTo>
                      <a:cubicBezTo>
                        <a:pt x="20895" y="194202"/>
                        <a:pt x="0" y="225545"/>
                        <a:pt x="0" y="256887"/>
                      </a:cubicBezTo>
                      <a:lnTo>
                        <a:pt x="0" y="256887"/>
                      </a:lnTo>
                      <a:cubicBezTo>
                        <a:pt x="0" y="288230"/>
                        <a:pt x="15671" y="303901"/>
                        <a:pt x="41789"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33" name="Polyline: figure 732">
                  <a:extLst>
                    <a:ext uri="{FF2B5EF4-FFF2-40B4-BE49-F238E27FC236}">
                      <a16:creationId xmlns:a16="http://schemas.microsoft.com/office/drawing/2014/main" id="{DDF9BF84-D89F-49F9-99E6-3C556EAAA674}"/>
                    </a:ext>
                  </a:extLst>
                </p:cNvPr>
                <p:cNvSpPr/>
                <p:nvPr/>
              </p:nvSpPr>
              <p:spPr>
                <a:xfrm>
                  <a:off x="14969887" y="10093814"/>
                  <a:ext cx="177606" cy="235766"/>
                </a:xfrm>
                <a:custGeom>
                  <a:avLst/>
                  <a:gdLst>
                    <a:gd name="connsiteX0" fmla="*/ 0 w 177606"/>
                    <a:gd name="connsiteY0" fmla="*/ 170121 h 235766"/>
                    <a:gd name="connsiteX1" fmla="*/ 88803 w 177606"/>
                    <a:gd name="connsiteY1" fmla="*/ 222358 h 235766"/>
                    <a:gd name="connsiteX2" fmla="*/ 177607 w 177606"/>
                    <a:gd name="connsiteY2" fmla="*/ 65646 h 235766"/>
                    <a:gd name="connsiteX3" fmla="*/ 88803 w 177606"/>
                    <a:gd name="connsiteY3" fmla="*/ 13408 h 235766"/>
                    <a:gd name="connsiteX4" fmla="*/ 0 w 177606"/>
                    <a:gd name="connsiteY4" fmla="*/ 170121 h 235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06" h="235766">
                      <a:moveTo>
                        <a:pt x="0" y="170121"/>
                      </a:moveTo>
                      <a:cubicBezTo>
                        <a:pt x="0" y="227582"/>
                        <a:pt x="41790" y="253701"/>
                        <a:pt x="88803" y="222358"/>
                      </a:cubicBezTo>
                      <a:cubicBezTo>
                        <a:pt x="135818" y="191015"/>
                        <a:pt x="177607" y="123107"/>
                        <a:pt x="177607" y="65646"/>
                      </a:cubicBezTo>
                      <a:cubicBezTo>
                        <a:pt x="177607" y="8184"/>
                        <a:pt x="135818" y="-17934"/>
                        <a:pt x="88803" y="13408"/>
                      </a:cubicBezTo>
                      <a:cubicBezTo>
                        <a:pt x="41790" y="39527"/>
                        <a:pt x="0" y="112659"/>
                        <a:pt x="0" y="170121"/>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34" name="Polyline: figure 733">
                  <a:extLst>
                    <a:ext uri="{FF2B5EF4-FFF2-40B4-BE49-F238E27FC236}">
                      <a16:creationId xmlns:a16="http://schemas.microsoft.com/office/drawing/2014/main" id="{25895EFD-B617-4B06-89F9-36FD4D1B9E3A}"/>
                    </a:ext>
                  </a:extLst>
                </p:cNvPr>
                <p:cNvSpPr/>
                <p:nvPr/>
              </p:nvSpPr>
              <p:spPr>
                <a:xfrm>
                  <a:off x="14619897" y="10376881"/>
                  <a:ext cx="94027" cy="124097"/>
                </a:xfrm>
                <a:custGeom>
                  <a:avLst/>
                  <a:gdLst>
                    <a:gd name="connsiteX0" fmla="*/ 0 w 94027"/>
                    <a:gd name="connsiteY0" fmla="*/ 90779 h 124097"/>
                    <a:gd name="connsiteX1" fmla="*/ 47013 w 94027"/>
                    <a:gd name="connsiteY1" fmla="*/ 116898 h 124097"/>
                    <a:gd name="connsiteX2" fmla="*/ 94027 w 94027"/>
                    <a:gd name="connsiteY2" fmla="*/ 33319 h 124097"/>
                    <a:gd name="connsiteX3" fmla="*/ 47013 w 94027"/>
                    <a:gd name="connsiteY3" fmla="*/ 7200 h 124097"/>
                    <a:gd name="connsiteX4" fmla="*/ 0 w 94027"/>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0895" y="22871"/>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35" name="Polyline: figure 734">
                  <a:extLst>
                    <a:ext uri="{FF2B5EF4-FFF2-40B4-BE49-F238E27FC236}">
                      <a16:creationId xmlns:a16="http://schemas.microsoft.com/office/drawing/2014/main" id="{9CBE3121-3909-4B49-863B-65CE7247F977}"/>
                    </a:ext>
                  </a:extLst>
                </p:cNvPr>
                <p:cNvSpPr/>
                <p:nvPr/>
              </p:nvSpPr>
              <p:spPr>
                <a:xfrm>
                  <a:off x="14447513" y="10476131"/>
                  <a:ext cx="94027" cy="124098"/>
                </a:xfrm>
                <a:custGeom>
                  <a:avLst/>
                  <a:gdLst>
                    <a:gd name="connsiteX0" fmla="*/ 0 w 94027"/>
                    <a:gd name="connsiteY0" fmla="*/ 90780 h 124098"/>
                    <a:gd name="connsiteX1" fmla="*/ 47013 w 94027"/>
                    <a:gd name="connsiteY1" fmla="*/ 116899 h 124098"/>
                    <a:gd name="connsiteX2" fmla="*/ 94027 w 94027"/>
                    <a:gd name="connsiteY2" fmla="*/ 33319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3" y="116899"/>
                      </a:cubicBezTo>
                      <a:cubicBezTo>
                        <a:pt x="73132" y="101227"/>
                        <a:pt x="94027" y="64661"/>
                        <a:pt x="94027" y="33319"/>
                      </a:cubicBezTo>
                      <a:cubicBezTo>
                        <a:pt x="94027" y="1977"/>
                        <a:pt x="73132" y="-8472"/>
                        <a:pt x="47013" y="7200"/>
                      </a:cubicBezTo>
                      <a:cubicBezTo>
                        <a:pt x="20895"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36" name="Polyline: figure 735">
                  <a:extLst>
                    <a:ext uri="{FF2B5EF4-FFF2-40B4-BE49-F238E27FC236}">
                      <a16:creationId xmlns:a16="http://schemas.microsoft.com/office/drawing/2014/main" id="{719C64E9-E121-4E76-A94E-EC6CBF4CB295}"/>
                    </a:ext>
                  </a:extLst>
                </p:cNvPr>
                <p:cNvSpPr/>
                <p:nvPr/>
              </p:nvSpPr>
              <p:spPr>
                <a:xfrm>
                  <a:off x="14280354" y="10575383"/>
                  <a:ext cx="94027" cy="124097"/>
                </a:xfrm>
                <a:custGeom>
                  <a:avLst/>
                  <a:gdLst>
                    <a:gd name="connsiteX0" fmla="*/ 0 w 94027"/>
                    <a:gd name="connsiteY0" fmla="*/ 90779 h 124097"/>
                    <a:gd name="connsiteX1" fmla="*/ 47013 w 94027"/>
                    <a:gd name="connsiteY1" fmla="*/ 116898 h 124097"/>
                    <a:gd name="connsiteX2" fmla="*/ 94027 w 94027"/>
                    <a:gd name="connsiteY2" fmla="*/ 33319 h 124097"/>
                    <a:gd name="connsiteX3" fmla="*/ 47013 w 94027"/>
                    <a:gd name="connsiteY3" fmla="*/ 7200 h 124097"/>
                    <a:gd name="connsiteX4" fmla="*/ 0 w 94027"/>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0895" y="22871"/>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37" name="Polyline: figure 736">
                  <a:extLst>
                    <a:ext uri="{FF2B5EF4-FFF2-40B4-BE49-F238E27FC236}">
                      <a16:creationId xmlns:a16="http://schemas.microsoft.com/office/drawing/2014/main" id="{9F4C35B8-B7C9-4F04-82C9-6416355CF1EE}"/>
                    </a:ext>
                  </a:extLst>
                </p:cNvPr>
                <p:cNvSpPr/>
                <p:nvPr/>
              </p:nvSpPr>
              <p:spPr>
                <a:xfrm>
                  <a:off x="13773651" y="10782210"/>
                  <a:ext cx="151488" cy="243265"/>
                </a:xfrm>
                <a:custGeom>
                  <a:avLst/>
                  <a:gdLst>
                    <a:gd name="connsiteX0" fmla="*/ 26119 w 151488"/>
                    <a:gd name="connsiteY0" fmla="*/ 239167 h 243265"/>
                    <a:gd name="connsiteX1" fmla="*/ 125369 w 151488"/>
                    <a:gd name="connsiteY1" fmla="*/ 181705 h 243265"/>
                    <a:gd name="connsiteX2" fmla="*/ 151488 w 151488"/>
                    <a:gd name="connsiteY2" fmla="*/ 129468 h 243265"/>
                    <a:gd name="connsiteX3" fmla="*/ 151488 w 151488"/>
                    <a:gd name="connsiteY3" fmla="*/ 24993 h 243265"/>
                    <a:gd name="connsiteX4" fmla="*/ 125369 w 151488"/>
                    <a:gd name="connsiteY4" fmla="*/ 4099 h 243265"/>
                    <a:gd name="connsiteX5" fmla="*/ 26119 w 151488"/>
                    <a:gd name="connsiteY5" fmla="*/ 61560 h 243265"/>
                    <a:gd name="connsiteX6" fmla="*/ 0 w 151488"/>
                    <a:gd name="connsiteY6" fmla="*/ 113797 h 243265"/>
                    <a:gd name="connsiteX7" fmla="*/ 0 w 151488"/>
                    <a:gd name="connsiteY7" fmla="*/ 218272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69" y="181705"/>
                      </a:lnTo>
                      <a:cubicBezTo>
                        <a:pt x="141041" y="171258"/>
                        <a:pt x="151488" y="150363"/>
                        <a:pt x="151488" y="129468"/>
                      </a:cubicBezTo>
                      <a:lnTo>
                        <a:pt x="151488" y="24993"/>
                      </a:lnTo>
                      <a:cubicBezTo>
                        <a:pt x="151488" y="4099"/>
                        <a:pt x="141041" y="-6349"/>
                        <a:pt x="125369" y="4099"/>
                      </a:cubicBezTo>
                      <a:lnTo>
                        <a:pt x="26119" y="61560"/>
                      </a:lnTo>
                      <a:cubicBezTo>
                        <a:pt x="10447" y="72007"/>
                        <a:pt x="0" y="92902"/>
                        <a:pt x="0" y="113797"/>
                      </a:cubicBezTo>
                      <a:lnTo>
                        <a:pt x="0" y="218272"/>
                      </a:lnTo>
                      <a:cubicBezTo>
                        <a:pt x="0" y="239167"/>
                        <a:pt x="10447" y="249614"/>
                        <a:pt x="26119" y="239167"/>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sp>
        <p:nvSpPr>
          <p:cNvPr id="739" name="Google Shape;70;p14">
            <a:extLst>
              <a:ext uri="{FF2B5EF4-FFF2-40B4-BE49-F238E27FC236}">
                <a16:creationId xmlns:a16="http://schemas.microsoft.com/office/drawing/2014/main" id="{8E54ED39-06E1-4E93-A591-71E3C2E176DC}"/>
              </a:ext>
            </a:extLst>
          </p:cNvPr>
          <p:cNvSpPr txBox="1">
            <a:spLocks/>
          </p:cNvSpPr>
          <p:nvPr/>
        </p:nvSpPr>
        <p:spPr>
          <a:xfrm>
            <a:off x="616149" y="212642"/>
            <a:ext cx="3509334" cy="606678"/>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3000" dirty="0">
                <a:solidFill>
                  <a:schemeClr val="bg1"/>
                </a:solidFill>
                <a:latin typeface="Poppins Bold" panose="00000800000000000000" pitchFamily="2" charset="0"/>
                <a:cs typeface="Poppins Bold" panose="00000800000000000000" pitchFamily="2" charset="0"/>
              </a:rPr>
              <a:t>Thanks!</a:t>
            </a:r>
          </a:p>
        </p:txBody>
      </p:sp>
      <p:sp>
        <p:nvSpPr>
          <p:cNvPr id="740" name="Google Shape;70;p14">
            <a:extLst>
              <a:ext uri="{FF2B5EF4-FFF2-40B4-BE49-F238E27FC236}">
                <a16:creationId xmlns:a16="http://schemas.microsoft.com/office/drawing/2014/main" id="{40AC576B-496E-47EC-960A-F67FF6DB7043}"/>
              </a:ext>
            </a:extLst>
          </p:cNvPr>
          <p:cNvSpPr txBox="1">
            <a:spLocks/>
          </p:cNvSpPr>
          <p:nvPr/>
        </p:nvSpPr>
        <p:spPr>
          <a:xfrm>
            <a:off x="616149" y="862686"/>
            <a:ext cx="3509334" cy="452032"/>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3000" dirty="0">
                <a:solidFill>
                  <a:schemeClr val="bg1"/>
                </a:solidFill>
                <a:latin typeface="Poppins Bold" panose="00000800000000000000" pitchFamily="2" charset="0"/>
                <a:cs typeface="Poppins Bold" panose="00000800000000000000" pitchFamily="2" charset="0"/>
              </a:rPr>
              <a:t>Any questions?</a:t>
            </a:r>
          </a:p>
        </p:txBody>
      </p:sp>
    </p:spTree>
    <p:extLst>
      <p:ext uri="{BB962C8B-B14F-4D97-AF65-F5344CB8AC3E}">
        <p14:creationId xmlns:p14="http://schemas.microsoft.com/office/powerpoint/2010/main" val="36467606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Drawing 317">
            <a:extLst>
              <a:ext uri="{FF2B5EF4-FFF2-40B4-BE49-F238E27FC236}">
                <a16:creationId xmlns:a16="http://schemas.microsoft.com/office/drawing/2014/main" id="{D8485E5C-FCB4-4F3A-B1C1-94D16E51CDD0}"/>
              </a:ext>
            </a:extLst>
          </p:cNvPr>
          <p:cNvSpPr/>
          <p:nvPr/>
        </p:nvSpPr>
        <p:spPr>
          <a:xfrm>
            <a:off x="-1855244" y="-1531234"/>
            <a:ext cx="12854489" cy="8205969"/>
          </a:xfrm>
          <a:custGeom>
            <a:avLst/>
            <a:gdLst>
              <a:gd name="connsiteX0" fmla="*/ 16009199 w 17176121"/>
              <a:gd name="connsiteY0" fmla="*/ 3237368 h 10964785"/>
              <a:gd name="connsiteX1" fmla="*/ 15295569 w 17176121"/>
              <a:gd name="connsiteY1" fmla="*/ 2823892 h 10964785"/>
              <a:gd name="connsiteX2" fmla="*/ 14581939 w 17176121"/>
              <a:gd name="connsiteY2" fmla="*/ 3237368 h 10964785"/>
              <a:gd name="connsiteX3" fmla="*/ 15295569 w 17176121"/>
              <a:gd name="connsiteY3" fmla="*/ 3650845 h 10964785"/>
              <a:gd name="connsiteX4" fmla="*/ 16009199 w 17176121"/>
              <a:gd name="connsiteY4" fmla="*/ 3237368 h 10964785"/>
              <a:gd name="connsiteX5" fmla="*/ 15295569 w 17176121"/>
              <a:gd name="connsiteY5" fmla="*/ 2860645 h 10964785"/>
              <a:gd name="connsiteX6" fmla="*/ 15947943 w 17176121"/>
              <a:gd name="connsiteY6" fmla="*/ 3237368 h 10964785"/>
              <a:gd name="connsiteX7" fmla="*/ 15295569 w 17176121"/>
              <a:gd name="connsiteY7" fmla="*/ 3614091 h 10964785"/>
              <a:gd name="connsiteX8" fmla="*/ 14643195 w 17176121"/>
              <a:gd name="connsiteY8" fmla="*/ 3237368 h 10964785"/>
              <a:gd name="connsiteX9" fmla="*/ 15295569 w 17176121"/>
              <a:gd name="connsiteY9" fmla="*/ 2860645 h 10964785"/>
              <a:gd name="connsiteX10" fmla="*/ 1427260 w 17176121"/>
              <a:gd name="connsiteY10" fmla="*/ 7124048 h 10964785"/>
              <a:gd name="connsiteX11" fmla="*/ 713630 w 17176121"/>
              <a:gd name="connsiteY11" fmla="*/ 6710571 h 10964785"/>
              <a:gd name="connsiteX12" fmla="*/ 0 w 17176121"/>
              <a:gd name="connsiteY12" fmla="*/ 7124048 h 10964785"/>
              <a:gd name="connsiteX13" fmla="*/ 713630 w 17176121"/>
              <a:gd name="connsiteY13" fmla="*/ 7534461 h 10964785"/>
              <a:gd name="connsiteX14" fmla="*/ 1427260 w 17176121"/>
              <a:gd name="connsiteY14" fmla="*/ 7124048 h 10964785"/>
              <a:gd name="connsiteX15" fmla="*/ 713630 w 17176121"/>
              <a:gd name="connsiteY15" fmla="*/ 6747325 h 10964785"/>
              <a:gd name="connsiteX16" fmla="*/ 1366004 w 17176121"/>
              <a:gd name="connsiteY16" fmla="*/ 7124048 h 10964785"/>
              <a:gd name="connsiteX17" fmla="*/ 713630 w 17176121"/>
              <a:gd name="connsiteY17" fmla="*/ 7500771 h 10964785"/>
              <a:gd name="connsiteX18" fmla="*/ 61256 w 17176121"/>
              <a:gd name="connsiteY18" fmla="*/ 7124048 h 10964785"/>
              <a:gd name="connsiteX19" fmla="*/ 713630 w 17176121"/>
              <a:gd name="connsiteY19" fmla="*/ 6747325 h 10964785"/>
              <a:gd name="connsiteX20" fmla="*/ 9099547 w 17176121"/>
              <a:gd name="connsiteY20" fmla="*/ 2153141 h 10964785"/>
              <a:gd name="connsiteX21" fmla="*/ 9954065 w 17176121"/>
              <a:gd name="connsiteY21" fmla="*/ 1660032 h 10964785"/>
              <a:gd name="connsiteX22" fmla="*/ 10085764 w 17176121"/>
              <a:gd name="connsiteY22" fmla="*/ 1653906 h 10964785"/>
              <a:gd name="connsiteX23" fmla="*/ 10098016 w 17176121"/>
              <a:gd name="connsiteY23" fmla="*/ 1577336 h 10964785"/>
              <a:gd name="connsiteX24" fmla="*/ 10934157 w 17176121"/>
              <a:gd name="connsiteY24" fmla="*/ 1096479 h 10964785"/>
              <a:gd name="connsiteX25" fmla="*/ 9298628 w 17176121"/>
              <a:gd name="connsiteY25" fmla="*/ 147014 h 10964785"/>
              <a:gd name="connsiteX26" fmla="*/ 7464017 w 17176121"/>
              <a:gd name="connsiteY26" fmla="*/ 1203676 h 10964785"/>
              <a:gd name="connsiteX27" fmla="*/ 9099547 w 17176121"/>
              <a:gd name="connsiteY27" fmla="*/ 2153141 h 10964785"/>
              <a:gd name="connsiteX28" fmla="*/ 10869838 w 17176121"/>
              <a:gd name="connsiteY28" fmla="*/ 1096479 h 10964785"/>
              <a:gd name="connsiteX29" fmla="*/ 10064325 w 17176121"/>
              <a:gd name="connsiteY29" fmla="*/ 1562023 h 10964785"/>
              <a:gd name="connsiteX30" fmla="*/ 9935688 w 17176121"/>
              <a:gd name="connsiteY30" fmla="*/ 1571211 h 10964785"/>
              <a:gd name="connsiteX31" fmla="*/ 9920374 w 17176121"/>
              <a:gd name="connsiteY31" fmla="*/ 1644718 h 10964785"/>
              <a:gd name="connsiteX32" fmla="*/ 9096484 w 17176121"/>
              <a:gd name="connsiteY32" fmla="*/ 2119450 h 10964785"/>
              <a:gd name="connsiteX33" fmla="*/ 7522211 w 17176121"/>
              <a:gd name="connsiteY33" fmla="*/ 1206739 h 10964785"/>
              <a:gd name="connsiteX34" fmla="*/ 9295565 w 17176121"/>
              <a:gd name="connsiteY34" fmla="*/ 183767 h 10964785"/>
              <a:gd name="connsiteX35" fmla="*/ 10869838 w 17176121"/>
              <a:gd name="connsiteY35" fmla="*/ 1096479 h 10964785"/>
              <a:gd name="connsiteX36" fmla="*/ 15353762 w 17176121"/>
              <a:gd name="connsiteY36" fmla="*/ 4235838 h 10964785"/>
              <a:gd name="connsiteX37" fmla="*/ 17176122 w 17176121"/>
              <a:gd name="connsiteY37" fmla="*/ 3182238 h 10964785"/>
              <a:gd name="connsiteX38" fmla="*/ 15672292 w 17176121"/>
              <a:gd name="connsiteY38" fmla="*/ 2312406 h 10964785"/>
              <a:gd name="connsiteX39" fmla="*/ 16692201 w 17176121"/>
              <a:gd name="connsiteY39" fmla="*/ 1724350 h 10964785"/>
              <a:gd name="connsiteX40" fmla="*/ 15883624 w 17176121"/>
              <a:gd name="connsiteY40" fmla="*/ 1255744 h 10964785"/>
              <a:gd name="connsiteX41" fmla="*/ 15880562 w 17176121"/>
              <a:gd name="connsiteY41" fmla="*/ 1188362 h 10964785"/>
              <a:gd name="connsiteX42" fmla="*/ 16370608 w 17176121"/>
              <a:gd name="connsiteY42" fmla="*/ 903523 h 10964785"/>
              <a:gd name="connsiteX43" fmla="*/ 15473211 w 17176121"/>
              <a:gd name="connsiteY43" fmla="*/ 385911 h 10964785"/>
              <a:gd name="connsiteX44" fmla="*/ 14333853 w 17176121"/>
              <a:gd name="connsiteY44" fmla="*/ 1047474 h 10964785"/>
              <a:gd name="connsiteX45" fmla="*/ 15231250 w 17176121"/>
              <a:gd name="connsiteY45" fmla="*/ 1565085 h 10964785"/>
              <a:gd name="connsiteX46" fmla="*/ 15733548 w 17176121"/>
              <a:gd name="connsiteY46" fmla="*/ 1274120 h 10964785"/>
              <a:gd name="connsiteX47" fmla="*/ 15849934 w 17176121"/>
              <a:gd name="connsiteY47" fmla="*/ 1277183 h 10964785"/>
              <a:gd name="connsiteX48" fmla="*/ 16624819 w 17176121"/>
              <a:gd name="connsiteY48" fmla="*/ 1727413 h 10964785"/>
              <a:gd name="connsiteX49" fmla="*/ 15604911 w 17176121"/>
              <a:gd name="connsiteY49" fmla="*/ 2315469 h 10964785"/>
              <a:gd name="connsiteX50" fmla="*/ 17108740 w 17176121"/>
              <a:gd name="connsiteY50" fmla="*/ 3185301 h 10964785"/>
              <a:gd name="connsiteX51" fmla="*/ 15320072 w 17176121"/>
              <a:gd name="connsiteY51" fmla="*/ 4220524 h 10964785"/>
              <a:gd name="connsiteX52" fmla="*/ 15206748 w 17176121"/>
              <a:gd name="connsiteY52" fmla="*/ 4217461 h 10964785"/>
              <a:gd name="connsiteX53" fmla="*/ 13644726 w 17176121"/>
              <a:gd name="connsiteY53" fmla="*/ 3313938 h 10964785"/>
              <a:gd name="connsiteX54" fmla="*/ 13635538 w 17176121"/>
              <a:gd name="connsiteY54" fmla="*/ 3310875 h 10964785"/>
              <a:gd name="connsiteX55" fmla="*/ 11617159 w 17176121"/>
              <a:gd name="connsiteY55" fmla="*/ 4474735 h 10964785"/>
              <a:gd name="connsiteX56" fmla="*/ 13503837 w 17176121"/>
              <a:gd name="connsiteY56" fmla="*/ 5565088 h 10964785"/>
              <a:gd name="connsiteX57" fmla="*/ 13500774 w 17176121"/>
              <a:gd name="connsiteY57" fmla="*/ 5632469 h 10964785"/>
              <a:gd name="connsiteX58" fmla="*/ 13071984 w 17176121"/>
              <a:gd name="connsiteY58" fmla="*/ 5880555 h 10964785"/>
              <a:gd name="connsiteX59" fmla="*/ 12315475 w 17176121"/>
              <a:gd name="connsiteY59" fmla="*/ 5451765 h 10964785"/>
              <a:gd name="connsiteX60" fmla="*/ 11770298 w 17176121"/>
              <a:gd name="connsiteY60" fmla="*/ 5758044 h 10964785"/>
              <a:gd name="connsiteX61" fmla="*/ 9222058 w 17176121"/>
              <a:gd name="connsiteY61" fmla="*/ 4290968 h 10964785"/>
              <a:gd name="connsiteX62" fmla="*/ 12140896 w 17176121"/>
              <a:gd name="connsiteY62" fmla="*/ 2606434 h 10964785"/>
              <a:gd name="connsiteX63" fmla="*/ 12254219 w 17176121"/>
              <a:gd name="connsiteY63" fmla="*/ 2606434 h 10964785"/>
              <a:gd name="connsiteX64" fmla="*/ 13329259 w 17176121"/>
              <a:gd name="connsiteY64" fmla="*/ 3225117 h 10964785"/>
              <a:gd name="connsiteX65" fmla="*/ 14398172 w 17176121"/>
              <a:gd name="connsiteY65" fmla="*/ 2612559 h 10964785"/>
              <a:gd name="connsiteX66" fmla="*/ 12082703 w 17176121"/>
              <a:gd name="connsiteY66" fmla="*/ 1277183 h 10964785"/>
              <a:gd name="connsiteX67" fmla="*/ 11013790 w 17176121"/>
              <a:gd name="connsiteY67" fmla="*/ 1889741 h 10964785"/>
              <a:gd name="connsiteX68" fmla="*/ 12113331 w 17176121"/>
              <a:gd name="connsiteY68" fmla="*/ 2523738 h 10964785"/>
              <a:gd name="connsiteX69" fmla="*/ 12113331 w 17176121"/>
              <a:gd name="connsiteY69" fmla="*/ 2588057 h 10964785"/>
              <a:gd name="connsiteX70" fmla="*/ 9194493 w 17176121"/>
              <a:gd name="connsiteY70" fmla="*/ 4272591 h 10964785"/>
              <a:gd name="connsiteX71" fmla="*/ 9142426 w 17176121"/>
              <a:gd name="connsiteY71" fmla="*/ 4241963 h 10964785"/>
              <a:gd name="connsiteX72" fmla="*/ 9133238 w 17176121"/>
              <a:gd name="connsiteY72" fmla="*/ 4238900 h 10964785"/>
              <a:gd name="connsiteX73" fmla="*/ 7562026 w 17176121"/>
              <a:gd name="connsiteY73" fmla="*/ 5145486 h 10964785"/>
              <a:gd name="connsiteX74" fmla="*/ 7543650 w 17176121"/>
              <a:gd name="connsiteY74" fmla="*/ 5148549 h 10964785"/>
              <a:gd name="connsiteX75" fmla="*/ 7525273 w 17176121"/>
              <a:gd name="connsiteY75" fmla="*/ 5166925 h 10964785"/>
              <a:gd name="connsiteX76" fmla="*/ 5016849 w 17176121"/>
              <a:gd name="connsiteY76" fmla="*/ 6615625 h 10964785"/>
              <a:gd name="connsiteX77" fmla="*/ 3130171 w 17176121"/>
              <a:gd name="connsiteY77" fmla="*/ 5513021 h 10964785"/>
              <a:gd name="connsiteX78" fmla="*/ 3127108 w 17176121"/>
              <a:gd name="connsiteY78" fmla="*/ 5445639 h 10964785"/>
              <a:gd name="connsiteX79" fmla="*/ 3310875 w 17176121"/>
              <a:gd name="connsiteY79" fmla="*/ 5341504 h 10964785"/>
              <a:gd name="connsiteX80" fmla="*/ 1623278 w 17176121"/>
              <a:gd name="connsiteY80" fmla="*/ 4367538 h 10964785"/>
              <a:gd name="connsiteX81" fmla="*/ 1614090 w 17176121"/>
              <a:gd name="connsiteY81" fmla="*/ 4364475 h 10964785"/>
              <a:gd name="connsiteX82" fmla="*/ 1099541 w 17176121"/>
              <a:gd name="connsiteY82" fmla="*/ 4661565 h 10964785"/>
              <a:gd name="connsiteX83" fmla="*/ 2787138 w 17176121"/>
              <a:gd name="connsiteY83" fmla="*/ 5635532 h 10964785"/>
              <a:gd name="connsiteX84" fmla="*/ 2796327 w 17176121"/>
              <a:gd name="connsiteY84" fmla="*/ 5638595 h 10964785"/>
              <a:gd name="connsiteX85" fmla="*/ 2986220 w 17176121"/>
              <a:gd name="connsiteY85" fmla="*/ 5528335 h 10964785"/>
              <a:gd name="connsiteX86" fmla="*/ 3102606 w 17176121"/>
              <a:gd name="connsiteY86" fmla="*/ 5531398 h 10964785"/>
              <a:gd name="connsiteX87" fmla="*/ 4989284 w 17176121"/>
              <a:gd name="connsiteY87" fmla="*/ 6630939 h 10964785"/>
              <a:gd name="connsiteX88" fmla="*/ 4584995 w 17176121"/>
              <a:gd name="connsiteY88" fmla="*/ 6863711 h 10964785"/>
              <a:gd name="connsiteX89" fmla="*/ 4560493 w 17176121"/>
              <a:gd name="connsiteY89" fmla="*/ 6875962 h 10964785"/>
              <a:gd name="connsiteX90" fmla="*/ 6208274 w 17176121"/>
              <a:gd name="connsiteY90" fmla="*/ 7825426 h 10964785"/>
              <a:gd name="connsiteX91" fmla="*/ 6214399 w 17176121"/>
              <a:gd name="connsiteY91" fmla="*/ 7880556 h 10964785"/>
              <a:gd name="connsiteX92" fmla="*/ 3595715 w 17176121"/>
              <a:gd name="connsiteY92" fmla="*/ 9393575 h 10964785"/>
              <a:gd name="connsiteX93" fmla="*/ 2306280 w 17176121"/>
              <a:gd name="connsiteY93" fmla="*/ 8646253 h 10964785"/>
              <a:gd name="connsiteX94" fmla="*/ 2297092 w 17176121"/>
              <a:gd name="connsiteY94" fmla="*/ 8643191 h 10964785"/>
              <a:gd name="connsiteX95" fmla="*/ 1154672 w 17176121"/>
              <a:gd name="connsiteY95" fmla="*/ 9301691 h 10964785"/>
              <a:gd name="connsiteX96" fmla="*/ 3822361 w 17176121"/>
              <a:gd name="connsiteY96" fmla="*/ 10848399 h 10964785"/>
              <a:gd name="connsiteX97" fmla="*/ 3831549 w 17176121"/>
              <a:gd name="connsiteY97" fmla="*/ 10851461 h 10964785"/>
              <a:gd name="connsiteX98" fmla="*/ 4373663 w 17176121"/>
              <a:gd name="connsiteY98" fmla="*/ 10539058 h 10964785"/>
              <a:gd name="connsiteX99" fmla="*/ 4477798 w 17176121"/>
              <a:gd name="connsiteY99" fmla="*/ 10535995 h 10964785"/>
              <a:gd name="connsiteX100" fmla="*/ 5099544 w 17176121"/>
              <a:gd name="connsiteY100" fmla="*/ 10894341 h 10964785"/>
              <a:gd name="connsiteX101" fmla="*/ 5108733 w 17176121"/>
              <a:gd name="connsiteY101" fmla="*/ 10897403 h 10964785"/>
              <a:gd name="connsiteX102" fmla="*/ 5776421 w 17176121"/>
              <a:gd name="connsiteY102" fmla="*/ 10511493 h 10964785"/>
              <a:gd name="connsiteX103" fmla="*/ 6441046 w 17176121"/>
              <a:gd name="connsiteY103" fmla="*/ 10906592 h 10964785"/>
              <a:gd name="connsiteX104" fmla="*/ 7105671 w 17176121"/>
              <a:gd name="connsiteY104" fmla="*/ 10523744 h 10964785"/>
              <a:gd name="connsiteX105" fmla="*/ 7200618 w 17176121"/>
              <a:gd name="connsiteY105" fmla="*/ 10520681 h 10964785"/>
              <a:gd name="connsiteX106" fmla="*/ 7513022 w 17176121"/>
              <a:gd name="connsiteY106" fmla="*/ 10701385 h 10964785"/>
              <a:gd name="connsiteX107" fmla="*/ 8284845 w 17176121"/>
              <a:gd name="connsiteY107" fmla="*/ 10257281 h 10964785"/>
              <a:gd name="connsiteX108" fmla="*/ 7513022 w 17176121"/>
              <a:gd name="connsiteY108" fmla="*/ 9813176 h 10964785"/>
              <a:gd name="connsiteX109" fmla="*/ 6741199 w 17176121"/>
              <a:gd name="connsiteY109" fmla="*/ 10260344 h 10964785"/>
              <a:gd name="connsiteX110" fmla="*/ 7059729 w 17176121"/>
              <a:gd name="connsiteY110" fmla="*/ 10444111 h 10964785"/>
              <a:gd name="connsiteX111" fmla="*/ 7068918 w 17176121"/>
              <a:gd name="connsiteY111" fmla="*/ 10511493 h 10964785"/>
              <a:gd name="connsiteX112" fmla="*/ 6441046 w 17176121"/>
              <a:gd name="connsiteY112" fmla="*/ 10872901 h 10964785"/>
              <a:gd name="connsiteX113" fmla="*/ 5776421 w 17176121"/>
              <a:gd name="connsiteY113" fmla="*/ 10477802 h 10964785"/>
              <a:gd name="connsiteX114" fmla="*/ 5108733 w 17176121"/>
              <a:gd name="connsiteY114" fmla="*/ 10863713 h 10964785"/>
              <a:gd name="connsiteX115" fmla="*/ 4508426 w 17176121"/>
              <a:gd name="connsiteY115" fmla="*/ 10517618 h 10964785"/>
              <a:gd name="connsiteX116" fmla="*/ 4511489 w 17176121"/>
              <a:gd name="connsiteY116" fmla="*/ 10456362 h 10964785"/>
              <a:gd name="connsiteX117" fmla="*/ 4970907 w 17176121"/>
              <a:gd name="connsiteY117" fmla="*/ 10189900 h 10964785"/>
              <a:gd name="connsiteX118" fmla="*/ 3626342 w 17176121"/>
              <a:gd name="connsiteY118" fmla="*/ 9408889 h 10964785"/>
              <a:gd name="connsiteX119" fmla="*/ 6245027 w 17176121"/>
              <a:gd name="connsiteY119" fmla="*/ 7895870 h 10964785"/>
              <a:gd name="connsiteX120" fmla="*/ 6343037 w 17176121"/>
              <a:gd name="connsiteY120" fmla="*/ 7898933 h 10964785"/>
              <a:gd name="connsiteX121" fmla="*/ 8278719 w 17176121"/>
              <a:gd name="connsiteY121" fmla="*/ 9013788 h 10964785"/>
              <a:gd name="connsiteX122" fmla="*/ 8287908 w 17176121"/>
              <a:gd name="connsiteY122" fmla="*/ 9016851 h 10964785"/>
              <a:gd name="connsiteX123" fmla="*/ 10542121 w 17176121"/>
              <a:gd name="connsiteY123" fmla="*/ 7715166 h 10964785"/>
              <a:gd name="connsiteX124" fmla="*/ 10652380 w 17176121"/>
              <a:gd name="connsiteY124" fmla="*/ 7715166 h 10964785"/>
              <a:gd name="connsiteX125" fmla="*/ 11522213 w 17176121"/>
              <a:gd name="connsiteY125" fmla="*/ 8214401 h 10964785"/>
              <a:gd name="connsiteX126" fmla="*/ 12147022 w 17176121"/>
              <a:gd name="connsiteY126" fmla="*/ 7852991 h 10964785"/>
              <a:gd name="connsiteX127" fmla="*/ 15274130 w 17176121"/>
              <a:gd name="connsiteY127" fmla="*/ 9663100 h 10964785"/>
              <a:gd name="connsiteX128" fmla="*/ 15280255 w 17176121"/>
              <a:gd name="connsiteY128" fmla="*/ 9724355 h 10964785"/>
              <a:gd name="connsiteX129" fmla="*/ 14471679 w 17176121"/>
              <a:gd name="connsiteY129" fmla="*/ 10199088 h 10964785"/>
              <a:gd name="connsiteX130" fmla="*/ 14860653 w 17176121"/>
              <a:gd name="connsiteY130" fmla="*/ 10422671 h 10964785"/>
              <a:gd name="connsiteX131" fmla="*/ 14866778 w 17176121"/>
              <a:gd name="connsiteY131" fmla="*/ 10474739 h 10964785"/>
              <a:gd name="connsiteX132" fmla="*/ 14428800 w 17176121"/>
              <a:gd name="connsiteY132" fmla="*/ 10725888 h 10964785"/>
              <a:gd name="connsiteX133" fmla="*/ 11975505 w 17176121"/>
              <a:gd name="connsiteY133" fmla="*/ 9323130 h 10964785"/>
              <a:gd name="connsiteX134" fmla="*/ 11966317 w 17176121"/>
              <a:gd name="connsiteY134" fmla="*/ 9317005 h 10964785"/>
              <a:gd name="connsiteX135" fmla="*/ 11280252 w 17176121"/>
              <a:gd name="connsiteY135" fmla="*/ 9715167 h 10964785"/>
              <a:gd name="connsiteX136" fmla="*/ 11173054 w 17176121"/>
              <a:gd name="connsiteY136" fmla="*/ 9715167 h 10964785"/>
              <a:gd name="connsiteX137" fmla="*/ 10820834 w 17176121"/>
              <a:gd name="connsiteY137" fmla="*/ 9513023 h 10964785"/>
              <a:gd name="connsiteX138" fmla="*/ 9421140 w 17176121"/>
              <a:gd name="connsiteY138" fmla="*/ 10321599 h 10964785"/>
              <a:gd name="connsiteX139" fmla="*/ 10330787 w 17176121"/>
              <a:gd name="connsiteY139" fmla="*/ 10848399 h 10964785"/>
              <a:gd name="connsiteX140" fmla="*/ 11730482 w 17176121"/>
              <a:gd name="connsiteY140" fmla="*/ 10039822 h 10964785"/>
              <a:gd name="connsiteX141" fmla="*/ 11310880 w 17176121"/>
              <a:gd name="connsiteY141" fmla="*/ 9797862 h 10964785"/>
              <a:gd name="connsiteX142" fmla="*/ 11310880 w 17176121"/>
              <a:gd name="connsiteY142" fmla="*/ 9736606 h 10964785"/>
              <a:gd name="connsiteX143" fmla="*/ 11963255 w 17176121"/>
              <a:gd name="connsiteY143" fmla="*/ 9356821 h 10964785"/>
              <a:gd name="connsiteX144" fmla="*/ 14425737 w 17176121"/>
              <a:gd name="connsiteY144" fmla="*/ 10765704 h 10964785"/>
              <a:gd name="connsiteX145" fmla="*/ 14897406 w 17176121"/>
              <a:gd name="connsiteY145" fmla="*/ 10493116 h 10964785"/>
              <a:gd name="connsiteX146" fmla="*/ 14989290 w 17176121"/>
              <a:gd name="connsiteY146" fmla="*/ 10496179 h 10964785"/>
              <a:gd name="connsiteX147" fmla="*/ 15378264 w 17176121"/>
              <a:gd name="connsiteY147" fmla="*/ 10719762 h 10964785"/>
              <a:gd name="connsiteX148" fmla="*/ 16777958 w 17176121"/>
              <a:gd name="connsiteY148" fmla="*/ 9911186 h 10964785"/>
              <a:gd name="connsiteX149" fmla="*/ 15868310 w 17176121"/>
              <a:gd name="connsiteY149" fmla="*/ 9384386 h 10964785"/>
              <a:gd name="connsiteX150" fmla="*/ 15418080 w 17176121"/>
              <a:gd name="connsiteY150" fmla="*/ 9644723 h 10964785"/>
              <a:gd name="connsiteX151" fmla="*/ 15295569 w 17176121"/>
              <a:gd name="connsiteY151" fmla="*/ 9647786 h 10964785"/>
              <a:gd name="connsiteX152" fmla="*/ 12147022 w 17176121"/>
              <a:gd name="connsiteY152" fmla="*/ 7828489 h 10964785"/>
              <a:gd name="connsiteX153" fmla="*/ 12137833 w 17176121"/>
              <a:gd name="connsiteY153" fmla="*/ 7825426 h 10964785"/>
              <a:gd name="connsiteX154" fmla="*/ 11513024 w 17176121"/>
              <a:gd name="connsiteY154" fmla="*/ 8186835 h 10964785"/>
              <a:gd name="connsiteX155" fmla="*/ 10673820 w 17176121"/>
              <a:gd name="connsiteY155" fmla="*/ 7702915 h 10964785"/>
              <a:gd name="connsiteX156" fmla="*/ 10673820 w 17176121"/>
              <a:gd name="connsiteY156" fmla="*/ 7638596 h 10964785"/>
              <a:gd name="connsiteX157" fmla="*/ 12826960 w 17176121"/>
              <a:gd name="connsiteY157" fmla="*/ 6395104 h 10964785"/>
              <a:gd name="connsiteX158" fmla="*/ 12851463 w 17176121"/>
              <a:gd name="connsiteY158" fmla="*/ 6382853 h 10964785"/>
              <a:gd name="connsiteX159" fmla="*/ 11794801 w 17176121"/>
              <a:gd name="connsiteY159" fmla="*/ 5773358 h 10964785"/>
              <a:gd name="connsiteX160" fmla="*/ 12312412 w 17176121"/>
              <a:gd name="connsiteY160" fmla="*/ 5476267 h 10964785"/>
              <a:gd name="connsiteX161" fmla="*/ 13068922 w 17176121"/>
              <a:gd name="connsiteY161" fmla="*/ 5905058 h 10964785"/>
              <a:gd name="connsiteX162" fmla="*/ 13528340 w 17176121"/>
              <a:gd name="connsiteY162" fmla="*/ 5641658 h 10964785"/>
              <a:gd name="connsiteX163" fmla="*/ 13644726 w 17176121"/>
              <a:gd name="connsiteY163" fmla="*/ 5638595 h 10964785"/>
              <a:gd name="connsiteX164" fmla="*/ 15114864 w 17176121"/>
              <a:gd name="connsiteY164" fmla="*/ 6490050 h 10964785"/>
              <a:gd name="connsiteX165" fmla="*/ 15124052 w 17176121"/>
              <a:gd name="connsiteY165" fmla="*/ 6493113 h 10964785"/>
              <a:gd name="connsiteX166" fmla="*/ 17142432 w 17176121"/>
              <a:gd name="connsiteY166" fmla="*/ 5329253 h 10964785"/>
              <a:gd name="connsiteX167" fmla="*/ 15344574 w 17176121"/>
              <a:gd name="connsiteY167" fmla="*/ 4290968 h 10964785"/>
              <a:gd name="connsiteX168" fmla="*/ 15353762 w 17176121"/>
              <a:gd name="connsiteY168" fmla="*/ 4235838 h 10964785"/>
              <a:gd name="connsiteX169" fmla="*/ 15846872 w 17176121"/>
              <a:gd name="connsiteY169" fmla="*/ 1173048 h 10964785"/>
              <a:gd name="connsiteX170" fmla="*/ 15721296 w 17176121"/>
              <a:gd name="connsiteY170" fmla="*/ 1182237 h 10964785"/>
              <a:gd name="connsiteX171" fmla="*/ 15705982 w 17176121"/>
              <a:gd name="connsiteY171" fmla="*/ 1252681 h 10964785"/>
              <a:gd name="connsiteX172" fmla="*/ 15231250 w 17176121"/>
              <a:gd name="connsiteY172" fmla="*/ 1525269 h 10964785"/>
              <a:gd name="connsiteX173" fmla="*/ 14395109 w 17176121"/>
              <a:gd name="connsiteY173" fmla="*/ 1044411 h 10964785"/>
              <a:gd name="connsiteX174" fmla="*/ 15470148 w 17176121"/>
              <a:gd name="connsiteY174" fmla="*/ 422665 h 10964785"/>
              <a:gd name="connsiteX175" fmla="*/ 16306290 w 17176121"/>
              <a:gd name="connsiteY175" fmla="*/ 903523 h 10964785"/>
              <a:gd name="connsiteX176" fmla="*/ 15846872 w 17176121"/>
              <a:gd name="connsiteY176" fmla="*/ 1173048 h 10964785"/>
              <a:gd name="connsiteX177" fmla="*/ 11075046 w 17176121"/>
              <a:gd name="connsiteY177" fmla="*/ 1889741 h 10964785"/>
              <a:gd name="connsiteX178" fmla="*/ 12082703 w 17176121"/>
              <a:gd name="connsiteY178" fmla="*/ 1313937 h 10964785"/>
              <a:gd name="connsiteX179" fmla="*/ 14333853 w 17176121"/>
              <a:gd name="connsiteY179" fmla="*/ 2615622 h 10964785"/>
              <a:gd name="connsiteX180" fmla="*/ 13326196 w 17176121"/>
              <a:gd name="connsiteY180" fmla="*/ 3191426 h 10964785"/>
              <a:gd name="connsiteX181" fmla="*/ 12281784 w 17176121"/>
              <a:gd name="connsiteY181" fmla="*/ 2588057 h 10964785"/>
              <a:gd name="connsiteX182" fmla="*/ 12266470 w 17176121"/>
              <a:gd name="connsiteY182" fmla="*/ 2514550 h 10964785"/>
              <a:gd name="connsiteX183" fmla="*/ 12137833 w 17176121"/>
              <a:gd name="connsiteY183" fmla="*/ 2505362 h 10964785"/>
              <a:gd name="connsiteX184" fmla="*/ 11075046 w 17176121"/>
              <a:gd name="connsiteY184" fmla="*/ 1889741 h 10964785"/>
              <a:gd name="connsiteX185" fmla="*/ 3096480 w 17176121"/>
              <a:gd name="connsiteY185" fmla="*/ 5430325 h 10964785"/>
              <a:gd name="connsiteX186" fmla="*/ 2973968 w 17176121"/>
              <a:gd name="connsiteY186" fmla="*/ 5439514 h 10964785"/>
              <a:gd name="connsiteX187" fmla="*/ 2958654 w 17176121"/>
              <a:gd name="connsiteY187" fmla="*/ 5509958 h 10964785"/>
              <a:gd name="connsiteX188" fmla="*/ 2799389 w 17176121"/>
              <a:gd name="connsiteY188" fmla="*/ 5601841 h 10964785"/>
              <a:gd name="connsiteX189" fmla="*/ 1166923 w 17176121"/>
              <a:gd name="connsiteY189" fmla="*/ 4661565 h 10964785"/>
              <a:gd name="connsiteX190" fmla="*/ 1620216 w 17176121"/>
              <a:gd name="connsiteY190" fmla="*/ 4398166 h 10964785"/>
              <a:gd name="connsiteX191" fmla="*/ 3252682 w 17176121"/>
              <a:gd name="connsiteY191" fmla="*/ 5338442 h 10964785"/>
              <a:gd name="connsiteX192" fmla="*/ 3096480 w 17176121"/>
              <a:gd name="connsiteY192" fmla="*/ 5430325 h 10964785"/>
              <a:gd name="connsiteX193" fmla="*/ 6802455 w 17176121"/>
              <a:gd name="connsiteY193" fmla="*/ 10260344 h 10964785"/>
              <a:gd name="connsiteX194" fmla="*/ 7509959 w 17176121"/>
              <a:gd name="connsiteY194" fmla="*/ 9849930 h 10964785"/>
              <a:gd name="connsiteX195" fmla="*/ 8217463 w 17176121"/>
              <a:gd name="connsiteY195" fmla="*/ 10260344 h 10964785"/>
              <a:gd name="connsiteX196" fmla="*/ 7509959 w 17176121"/>
              <a:gd name="connsiteY196" fmla="*/ 10670757 h 10964785"/>
              <a:gd name="connsiteX197" fmla="*/ 7231246 w 17176121"/>
              <a:gd name="connsiteY197" fmla="*/ 10508430 h 10964785"/>
              <a:gd name="connsiteX198" fmla="*/ 7218994 w 17176121"/>
              <a:gd name="connsiteY198" fmla="*/ 10431860 h 10964785"/>
              <a:gd name="connsiteX199" fmla="*/ 7087294 w 17176121"/>
              <a:gd name="connsiteY199" fmla="*/ 10425734 h 10964785"/>
              <a:gd name="connsiteX200" fmla="*/ 6802455 w 17176121"/>
              <a:gd name="connsiteY200" fmla="*/ 10260344 h 10964785"/>
              <a:gd name="connsiteX201" fmla="*/ 4909651 w 17176121"/>
              <a:gd name="connsiteY201" fmla="*/ 10192962 h 10964785"/>
              <a:gd name="connsiteX202" fmla="*/ 4483923 w 17176121"/>
              <a:gd name="connsiteY202" fmla="*/ 10437985 h 10964785"/>
              <a:gd name="connsiteX203" fmla="*/ 4349161 w 17176121"/>
              <a:gd name="connsiteY203" fmla="*/ 10444111 h 10964785"/>
              <a:gd name="connsiteX204" fmla="*/ 4339972 w 17176121"/>
              <a:gd name="connsiteY204" fmla="*/ 10520681 h 10964785"/>
              <a:gd name="connsiteX205" fmla="*/ 3828487 w 17176121"/>
              <a:gd name="connsiteY205" fmla="*/ 10814709 h 10964785"/>
              <a:gd name="connsiteX206" fmla="*/ 1215927 w 17176121"/>
              <a:gd name="connsiteY206" fmla="*/ 9298628 h 10964785"/>
              <a:gd name="connsiteX207" fmla="*/ 2297092 w 17176121"/>
              <a:gd name="connsiteY207" fmla="*/ 8679944 h 10964785"/>
              <a:gd name="connsiteX208" fmla="*/ 3565087 w 17176121"/>
              <a:gd name="connsiteY208" fmla="*/ 9415014 h 10964785"/>
              <a:gd name="connsiteX209" fmla="*/ 3595715 w 17176121"/>
              <a:gd name="connsiteY209" fmla="*/ 9433390 h 10964785"/>
              <a:gd name="connsiteX210" fmla="*/ 4909651 w 17176121"/>
              <a:gd name="connsiteY210" fmla="*/ 10192962 h 10964785"/>
              <a:gd name="connsiteX211" fmla="*/ 11663101 w 17176121"/>
              <a:gd name="connsiteY211" fmla="*/ 10042885 h 10964785"/>
              <a:gd name="connsiteX212" fmla="*/ 10333850 w 17176121"/>
              <a:gd name="connsiteY212" fmla="*/ 10808583 h 10964785"/>
              <a:gd name="connsiteX213" fmla="*/ 9494646 w 17176121"/>
              <a:gd name="connsiteY213" fmla="*/ 10324662 h 10964785"/>
              <a:gd name="connsiteX214" fmla="*/ 10823897 w 17176121"/>
              <a:gd name="connsiteY214" fmla="*/ 9558965 h 10964785"/>
              <a:gd name="connsiteX215" fmla="*/ 11139364 w 17176121"/>
              <a:gd name="connsiteY215" fmla="*/ 9739669 h 10964785"/>
              <a:gd name="connsiteX216" fmla="*/ 11154678 w 17176121"/>
              <a:gd name="connsiteY216" fmla="*/ 9810113 h 10964785"/>
              <a:gd name="connsiteX217" fmla="*/ 11280252 w 17176121"/>
              <a:gd name="connsiteY217" fmla="*/ 9819302 h 10964785"/>
              <a:gd name="connsiteX218" fmla="*/ 11663101 w 17176121"/>
              <a:gd name="connsiteY218" fmla="*/ 10042885 h 10964785"/>
              <a:gd name="connsiteX219" fmla="*/ 15317009 w 17176121"/>
              <a:gd name="connsiteY219" fmla="*/ 9751920 h 10964785"/>
              <a:gd name="connsiteX220" fmla="*/ 15436457 w 17176121"/>
              <a:gd name="connsiteY220" fmla="*/ 9739669 h 10964785"/>
              <a:gd name="connsiteX221" fmla="*/ 15454834 w 17176121"/>
              <a:gd name="connsiteY221" fmla="*/ 9672288 h 10964785"/>
              <a:gd name="connsiteX222" fmla="*/ 15871374 w 17176121"/>
              <a:gd name="connsiteY222" fmla="*/ 9430327 h 10964785"/>
              <a:gd name="connsiteX223" fmla="*/ 16710577 w 17176121"/>
              <a:gd name="connsiteY223" fmla="*/ 9914249 h 10964785"/>
              <a:gd name="connsiteX224" fmla="*/ 15381327 w 17176121"/>
              <a:gd name="connsiteY224" fmla="*/ 10679946 h 10964785"/>
              <a:gd name="connsiteX225" fmla="*/ 15032169 w 17176121"/>
              <a:gd name="connsiteY225" fmla="*/ 10477802 h 10964785"/>
              <a:gd name="connsiteX226" fmla="*/ 15022981 w 17176121"/>
              <a:gd name="connsiteY226" fmla="*/ 10398169 h 10964785"/>
              <a:gd name="connsiteX227" fmla="*/ 14885155 w 17176121"/>
              <a:gd name="connsiteY227" fmla="*/ 10395106 h 10964785"/>
              <a:gd name="connsiteX228" fmla="*/ 14539060 w 17176121"/>
              <a:gd name="connsiteY228" fmla="*/ 10196025 h 10964785"/>
              <a:gd name="connsiteX229" fmla="*/ 15317009 w 17176121"/>
              <a:gd name="connsiteY229" fmla="*/ 9751920 h 10964785"/>
              <a:gd name="connsiteX230" fmla="*/ 12796333 w 17176121"/>
              <a:gd name="connsiteY230" fmla="*/ 6385916 h 10964785"/>
              <a:gd name="connsiteX231" fmla="*/ 10649318 w 17176121"/>
              <a:gd name="connsiteY231" fmla="*/ 7626345 h 10964785"/>
              <a:gd name="connsiteX232" fmla="*/ 10520681 w 17176121"/>
              <a:gd name="connsiteY232" fmla="*/ 7635534 h 10964785"/>
              <a:gd name="connsiteX233" fmla="*/ 10505367 w 17176121"/>
              <a:gd name="connsiteY233" fmla="*/ 7709040 h 10964785"/>
              <a:gd name="connsiteX234" fmla="*/ 8281782 w 17176121"/>
              <a:gd name="connsiteY234" fmla="*/ 8992349 h 10964785"/>
              <a:gd name="connsiteX235" fmla="*/ 6373665 w 17176121"/>
              <a:gd name="connsiteY235" fmla="*/ 7892808 h 10964785"/>
              <a:gd name="connsiteX236" fmla="*/ 6367539 w 17176121"/>
              <a:gd name="connsiteY236" fmla="*/ 7813175 h 10964785"/>
              <a:gd name="connsiteX237" fmla="*/ 6226651 w 17176121"/>
              <a:gd name="connsiteY237" fmla="*/ 7810112 h 10964785"/>
              <a:gd name="connsiteX238" fmla="*/ 4612561 w 17176121"/>
              <a:gd name="connsiteY238" fmla="*/ 6879025 h 10964785"/>
              <a:gd name="connsiteX239" fmla="*/ 7516085 w 17176121"/>
              <a:gd name="connsiteY239" fmla="*/ 5203679 h 10964785"/>
              <a:gd name="connsiteX240" fmla="*/ 7537524 w 17176121"/>
              <a:gd name="connsiteY240" fmla="*/ 5203679 h 10964785"/>
              <a:gd name="connsiteX241" fmla="*/ 7558964 w 17176121"/>
              <a:gd name="connsiteY241" fmla="*/ 5179177 h 10964785"/>
              <a:gd name="connsiteX242" fmla="*/ 9127112 w 17176121"/>
              <a:gd name="connsiteY242" fmla="*/ 4275654 h 10964785"/>
              <a:gd name="connsiteX243" fmla="*/ 9157739 w 17176121"/>
              <a:gd name="connsiteY243" fmla="*/ 4294030 h 10964785"/>
              <a:gd name="connsiteX244" fmla="*/ 9188367 w 17176121"/>
              <a:gd name="connsiteY244" fmla="*/ 4312407 h 10964785"/>
              <a:gd name="connsiteX245" fmla="*/ 12796333 w 17176121"/>
              <a:gd name="connsiteY245" fmla="*/ 6385916 h 10964785"/>
              <a:gd name="connsiteX246" fmla="*/ 17087302 w 17176121"/>
              <a:gd name="connsiteY246" fmla="*/ 5335379 h 10964785"/>
              <a:gd name="connsiteX247" fmla="*/ 15130178 w 17176121"/>
              <a:gd name="connsiteY247" fmla="*/ 6462485 h 10964785"/>
              <a:gd name="connsiteX248" fmla="*/ 13681479 w 17176121"/>
              <a:gd name="connsiteY248" fmla="*/ 5623281 h 10964785"/>
              <a:gd name="connsiteX249" fmla="*/ 13666165 w 17176121"/>
              <a:gd name="connsiteY249" fmla="*/ 5552837 h 10964785"/>
              <a:gd name="connsiteX250" fmla="*/ 13543654 w 17176121"/>
              <a:gd name="connsiteY250" fmla="*/ 5543649 h 10964785"/>
              <a:gd name="connsiteX251" fmla="*/ 11687603 w 17176121"/>
              <a:gd name="connsiteY251" fmla="*/ 4468609 h 10964785"/>
              <a:gd name="connsiteX252" fmla="*/ 13644726 w 17176121"/>
              <a:gd name="connsiteY252" fmla="*/ 3341503 h 10964785"/>
              <a:gd name="connsiteX253" fmla="*/ 15182246 w 17176121"/>
              <a:gd name="connsiteY253" fmla="*/ 4229712 h 10964785"/>
              <a:gd name="connsiteX254" fmla="*/ 15194497 w 17176121"/>
              <a:gd name="connsiteY254" fmla="*/ 4306282 h 10964785"/>
              <a:gd name="connsiteX255" fmla="*/ 15326197 w 17176121"/>
              <a:gd name="connsiteY255" fmla="*/ 4312407 h 10964785"/>
              <a:gd name="connsiteX256" fmla="*/ 17087302 w 17176121"/>
              <a:gd name="connsiteY256" fmla="*/ 5335379 h 10964785"/>
              <a:gd name="connsiteX257" fmla="*/ 2098011 w 17176121"/>
              <a:gd name="connsiteY257" fmla="*/ 1182237 h 10964785"/>
              <a:gd name="connsiteX258" fmla="*/ 526800 w 17176121"/>
              <a:gd name="connsiteY258" fmla="*/ 2085759 h 10964785"/>
              <a:gd name="connsiteX259" fmla="*/ 3320064 w 17176121"/>
              <a:gd name="connsiteY259" fmla="*/ 3718226 h 10964785"/>
              <a:gd name="connsiteX260" fmla="*/ 3329252 w 17176121"/>
              <a:gd name="connsiteY260" fmla="*/ 3721289 h 10964785"/>
              <a:gd name="connsiteX261" fmla="*/ 4113326 w 17176121"/>
              <a:gd name="connsiteY261" fmla="*/ 3267996 h 10964785"/>
              <a:gd name="connsiteX262" fmla="*/ 4226649 w 17176121"/>
              <a:gd name="connsiteY262" fmla="*/ 3267996 h 10964785"/>
              <a:gd name="connsiteX263" fmla="*/ 5442576 w 17176121"/>
              <a:gd name="connsiteY263" fmla="*/ 3972438 h 10964785"/>
              <a:gd name="connsiteX264" fmla="*/ 7460955 w 17176121"/>
              <a:gd name="connsiteY264" fmla="*/ 2808578 h 10964785"/>
              <a:gd name="connsiteX265" fmla="*/ 4826956 w 17176121"/>
              <a:gd name="connsiteY265" fmla="*/ 1283309 h 10964785"/>
              <a:gd name="connsiteX266" fmla="*/ 2805515 w 17176121"/>
              <a:gd name="connsiteY266" fmla="*/ 2450231 h 10964785"/>
              <a:gd name="connsiteX267" fmla="*/ 4079635 w 17176121"/>
              <a:gd name="connsiteY267" fmla="*/ 3188364 h 10964785"/>
              <a:gd name="connsiteX268" fmla="*/ 4076573 w 17176121"/>
              <a:gd name="connsiteY268" fmla="*/ 3252682 h 10964785"/>
              <a:gd name="connsiteX269" fmla="*/ 3323126 w 17176121"/>
              <a:gd name="connsiteY269" fmla="*/ 3687598 h 10964785"/>
              <a:gd name="connsiteX270" fmla="*/ 588056 w 17176121"/>
              <a:gd name="connsiteY270" fmla="*/ 2085759 h 10964785"/>
              <a:gd name="connsiteX271" fmla="*/ 2131701 w 17176121"/>
              <a:gd name="connsiteY271" fmla="*/ 1197551 h 10964785"/>
              <a:gd name="connsiteX272" fmla="*/ 2238899 w 17176121"/>
              <a:gd name="connsiteY272" fmla="*/ 1197551 h 10964785"/>
              <a:gd name="connsiteX273" fmla="*/ 2548241 w 17176121"/>
              <a:gd name="connsiteY273" fmla="*/ 1378255 h 10964785"/>
              <a:gd name="connsiteX274" fmla="*/ 3320064 w 17176121"/>
              <a:gd name="connsiteY274" fmla="*/ 934151 h 10964785"/>
              <a:gd name="connsiteX275" fmla="*/ 2548241 w 17176121"/>
              <a:gd name="connsiteY275" fmla="*/ 490046 h 10964785"/>
              <a:gd name="connsiteX276" fmla="*/ 1779480 w 17176121"/>
              <a:gd name="connsiteY276" fmla="*/ 934151 h 10964785"/>
              <a:gd name="connsiteX277" fmla="*/ 2098011 w 17176121"/>
              <a:gd name="connsiteY277" fmla="*/ 1117918 h 10964785"/>
              <a:gd name="connsiteX278" fmla="*/ 2098011 w 17176121"/>
              <a:gd name="connsiteY278" fmla="*/ 1182237 h 10964785"/>
              <a:gd name="connsiteX279" fmla="*/ 2866771 w 17176121"/>
              <a:gd name="connsiteY279" fmla="*/ 2450231 h 10964785"/>
              <a:gd name="connsiteX280" fmla="*/ 4823893 w 17176121"/>
              <a:gd name="connsiteY280" fmla="*/ 1323125 h 10964785"/>
              <a:gd name="connsiteX281" fmla="*/ 7396636 w 17176121"/>
              <a:gd name="connsiteY281" fmla="*/ 2811641 h 10964785"/>
              <a:gd name="connsiteX282" fmla="*/ 5439514 w 17176121"/>
              <a:gd name="connsiteY282" fmla="*/ 3938747 h 10964785"/>
              <a:gd name="connsiteX283" fmla="*/ 4254214 w 17176121"/>
              <a:gd name="connsiteY283" fmla="*/ 3252682 h 10964785"/>
              <a:gd name="connsiteX284" fmla="*/ 4238900 w 17176121"/>
              <a:gd name="connsiteY284" fmla="*/ 3179175 h 10964785"/>
              <a:gd name="connsiteX285" fmla="*/ 4113326 w 17176121"/>
              <a:gd name="connsiteY285" fmla="*/ 3169987 h 10964785"/>
              <a:gd name="connsiteX286" fmla="*/ 2866771 w 17176121"/>
              <a:gd name="connsiteY286" fmla="*/ 2450231 h 10964785"/>
              <a:gd name="connsiteX287" fmla="*/ 1840736 w 17176121"/>
              <a:gd name="connsiteY287" fmla="*/ 934151 h 10964785"/>
              <a:gd name="connsiteX288" fmla="*/ 2548241 w 17176121"/>
              <a:gd name="connsiteY288" fmla="*/ 523737 h 10964785"/>
              <a:gd name="connsiteX289" fmla="*/ 3255745 w 17176121"/>
              <a:gd name="connsiteY289" fmla="*/ 934151 h 10964785"/>
              <a:gd name="connsiteX290" fmla="*/ 2548241 w 17176121"/>
              <a:gd name="connsiteY290" fmla="*/ 1344565 h 10964785"/>
              <a:gd name="connsiteX291" fmla="*/ 2269527 w 17176121"/>
              <a:gd name="connsiteY291" fmla="*/ 1182237 h 10964785"/>
              <a:gd name="connsiteX292" fmla="*/ 2257276 w 17176121"/>
              <a:gd name="connsiteY292" fmla="*/ 1105667 h 10964785"/>
              <a:gd name="connsiteX293" fmla="*/ 2125576 w 17176121"/>
              <a:gd name="connsiteY293" fmla="*/ 1099541 h 10964785"/>
              <a:gd name="connsiteX294" fmla="*/ 1840736 w 17176121"/>
              <a:gd name="connsiteY294" fmla="*/ 934151 h 10964785"/>
              <a:gd name="connsiteX295" fmla="*/ 12906593 w 17176121"/>
              <a:gd name="connsiteY295" fmla="*/ 7252685 h 10964785"/>
              <a:gd name="connsiteX296" fmla="*/ 13620224 w 17176121"/>
              <a:gd name="connsiteY296" fmla="*/ 7666161 h 10964785"/>
              <a:gd name="connsiteX297" fmla="*/ 14333853 w 17176121"/>
              <a:gd name="connsiteY297" fmla="*/ 7252685 h 10964785"/>
              <a:gd name="connsiteX298" fmla="*/ 13620224 w 17176121"/>
              <a:gd name="connsiteY298" fmla="*/ 6839208 h 10964785"/>
              <a:gd name="connsiteX299" fmla="*/ 12906593 w 17176121"/>
              <a:gd name="connsiteY299" fmla="*/ 7252685 h 10964785"/>
              <a:gd name="connsiteX300" fmla="*/ 13620224 w 17176121"/>
              <a:gd name="connsiteY300" fmla="*/ 7629408 h 10964785"/>
              <a:gd name="connsiteX301" fmla="*/ 12967849 w 17176121"/>
              <a:gd name="connsiteY301" fmla="*/ 7252685 h 10964785"/>
              <a:gd name="connsiteX302" fmla="*/ 13620224 w 17176121"/>
              <a:gd name="connsiteY302" fmla="*/ 6875962 h 10964785"/>
              <a:gd name="connsiteX303" fmla="*/ 14272597 w 17176121"/>
              <a:gd name="connsiteY303" fmla="*/ 7252685 h 10964785"/>
              <a:gd name="connsiteX304" fmla="*/ 13620224 w 17176121"/>
              <a:gd name="connsiteY304" fmla="*/ 7629408 h 10964785"/>
              <a:gd name="connsiteX305" fmla="*/ 238898 w 17176121"/>
              <a:gd name="connsiteY305" fmla="*/ 10686071 h 10964785"/>
              <a:gd name="connsiteX306" fmla="*/ 719755 w 17176121"/>
              <a:gd name="connsiteY306" fmla="*/ 10964785 h 10964785"/>
              <a:gd name="connsiteX307" fmla="*/ 1200613 w 17176121"/>
              <a:gd name="connsiteY307" fmla="*/ 10686071 h 10964785"/>
              <a:gd name="connsiteX308" fmla="*/ 719755 w 17176121"/>
              <a:gd name="connsiteY308" fmla="*/ 10407357 h 10964785"/>
              <a:gd name="connsiteX309" fmla="*/ 238898 w 17176121"/>
              <a:gd name="connsiteY309" fmla="*/ 10686071 h 10964785"/>
              <a:gd name="connsiteX310" fmla="*/ 719755 w 17176121"/>
              <a:gd name="connsiteY310" fmla="*/ 10928031 h 10964785"/>
              <a:gd name="connsiteX311" fmla="*/ 300153 w 17176121"/>
              <a:gd name="connsiteY311" fmla="*/ 10686071 h 10964785"/>
              <a:gd name="connsiteX312" fmla="*/ 719755 w 17176121"/>
              <a:gd name="connsiteY312" fmla="*/ 10444111 h 10964785"/>
              <a:gd name="connsiteX313" fmla="*/ 1139358 w 17176121"/>
              <a:gd name="connsiteY313" fmla="*/ 10686071 h 10964785"/>
              <a:gd name="connsiteX314" fmla="*/ 719755 w 17176121"/>
              <a:gd name="connsiteY314" fmla="*/ 10928031 h 10964785"/>
              <a:gd name="connsiteX315" fmla="*/ 719755 w 17176121"/>
              <a:gd name="connsiteY315" fmla="*/ 8909653 h 10964785"/>
              <a:gd name="connsiteX316" fmla="*/ 1200613 w 17176121"/>
              <a:gd name="connsiteY316" fmla="*/ 8630939 h 10964785"/>
              <a:gd name="connsiteX317" fmla="*/ 719755 w 17176121"/>
              <a:gd name="connsiteY317" fmla="*/ 8352227 h 10964785"/>
              <a:gd name="connsiteX318" fmla="*/ 238898 w 17176121"/>
              <a:gd name="connsiteY318" fmla="*/ 8630939 h 10964785"/>
              <a:gd name="connsiteX319" fmla="*/ 719755 w 17176121"/>
              <a:gd name="connsiteY319" fmla="*/ 8909653 h 10964785"/>
              <a:gd name="connsiteX320" fmla="*/ 1139358 w 17176121"/>
              <a:gd name="connsiteY320" fmla="*/ 8630939 h 10964785"/>
              <a:gd name="connsiteX321" fmla="*/ 719755 w 17176121"/>
              <a:gd name="connsiteY321" fmla="*/ 8872900 h 10964785"/>
              <a:gd name="connsiteX322" fmla="*/ 300153 w 17176121"/>
              <a:gd name="connsiteY322" fmla="*/ 8630939 h 10964785"/>
              <a:gd name="connsiteX323" fmla="*/ 719755 w 17176121"/>
              <a:gd name="connsiteY323" fmla="*/ 8388979 h 10964785"/>
              <a:gd name="connsiteX324" fmla="*/ 1139358 w 17176121"/>
              <a:gd name="connsiteY324" fmla="*/ 8630939 h 10964785"/>
              <a:gd name="connsiteX325" fmla="*/ 10009194 w 17176121"/>
              <a:gd name="connsiteY325" fmla="*/ 2462483 h 10964785"/>
              <a:gd name="connsiteX326" fmla="*/ 10490053 w 17176121"/>
              <a:gd name="connsiteY326" fmla="*/ 2741196 h 10964785"/>
              <a:gd name="connsiteX327" fmla="*/ 10970911 w 17176121"/>
              <a:gd name="connsiteY327" fmla="*/ 2462483 h 10964785"/>
              <a:gd name="connsiteX328" fmla="*/ 10490053 w 17176121"/>
              <a:gd name="connsiteY328" fmla="*/ 2183769 h 10964785"/>
              <a:gd name="connsiteX329" fmla="*/ 10009194 w 17176121"/>
              <a:gd name="connsiteY329" fmla="*/ 2462483 h 10964785"/>
              <a:gd name="connsiteX330" fmla="*/ 10490053 w 17176121"/>
              <a:gd name="connsiteY330" fmla="*/ 2704443 h 10964785"/>
              <a:gd name="connsiteX331" fmla="*/ 10070450 w 17176121"/>
              <a:gd name="connsiteY331" fmla="*/ 2462483 h 10964785"/>
              <a:gd name="connsiteX332" fmla="*/ 10490053 w 17176121"/>
              <a:gd name="connsiteY332" fmla="*/ 2220522 h 10964785"/>
              <a:gd name="connsiteX333" fmla="*/ 10909655 w 17176121"/>
              <a:gd name="connsiteY333" fmla="*/ 2462483 h 10964785"/>
              <a:gd name="connsiteX334" fmla="*/ 10490053 w 17176121"/>
              <a:gd name="connsiteY334" fmla="*/ 2704443 h 10964785"/>
              <a:gd name="connsiteX335" fmla="*/ 12676884 w 17176121"/>
              <a:gd name="connsiteY335" fmla="*/ 8689133 h 10964785"/>
              <a:gd name="connsiteX336" fmla="*/ 12196027 w 17176121"/>
              <a:gd name="connsiteY336" fmla="*/ 8410419 h 10964785"/>
              <a:gd name="connsiteX337" fmla="*/ 11715168 w 17176121"/>
              <a:gd name="connsiteY337" fmla="*/ 8689133 h 10964785"/>
              <a:gd name="connsiteX338" fmla="*/ 12196027 w 17176121"/>
              <a:gd name="connsiteY338" fmla="*/ 8967846 h 10964785"/>
              <a:gd name="connsiteX339" fmla="*/ 12676884 w 17176121"/>
              <a:gd name="connsiteY339" fmla="*/ 8689133 h 10964785"/>
              <a:gd name="connsiteX340" fmla="*/ 12196027 w 17176121"/>
              <a:gd name="connsiteY340" fmla="*/ 8447172 h 10964785"/>
              <a:gd name="connsiteX341" fmla="*/ 12615628 w 17176121"/>
              <a:gd name="connsiteY341" fmla="*/ 8689133 h 10964785"/>
              <a:gd name="connsiteX342" fmla="*/ 12196027 w 17176121"/>
              <a:gd name="connsiteY342" fmla="*/ 8931093 h 10964785"/>
              <a:gd name="connsiteX343" fmla="*/ 11776424 w 17176121"/>
              <a:gd name="connsiteY343" fmla="*/ 8689133 h 10964785"/>
              <a:gd name="connsiteX344" fmla="*/ 12196027 w 17176121"/>
              <a:gd name="connsiteY344" fmla="*/ 8447172 h 10964785"/>
              <a:gd name="connsiteX345" fmla="*/ 13320070 w 17176121"/>
              <a:gd name="connsiteY345" fmla="*/ 9075044 h 10964785"/>
              <a:gd name="connsiteX346" fmla="*/ 12839212 w 17176121"/>
              <a:gd name="connsiteY346" fmla="*/ 9353758 h 10964785"/>
              <a:gd name="connsiteX347" fmla="*/ 13320070 w 17176121"/>
              <a:gd name="connsiteY347" fmla="*/ 9632472 h 10964785"/>
              <a:gd name="connsiteX348" fmla="*/ 13800928 w 17176121"/>
              <a:gd name="connsiteY348" fmla="*/ 9353758 h 10964785"/>
              <a:gd name="connsiteX349" fmla="*/ 13320070 w 17176121"/>
              <a:gd name="connsiteY349" fmla="*/ 9075044 h 10964785"/>
              <a:gd name="connsiteX350" fmla="*/ 12900468 w 17176121"/>
              <a:gd name="connsiteY350" fmla="*/ 9353758 h 10964785"/>
              <a:gd name="connsiteX351" fmla="*/ 13320070 w 17176121"/>
              <a:gd name="connsiteY351" fmla="*/ 9111798 h 10964785"/>
              <a:gd name="connsiteX352" fmla="*/ 13739672 w 17176121"/>
              <a:gd name="connsiteY352" fmla="*/ 9353758 h 10964785"/>
              <a:gd name="connsiteX353" fmla="*/ 13320070 w 17176121"/>
              <a:gd name="connsiteY353" fmla="*/ 9595718 h 10964785"/>
              <a:gd name="connsiteX354" fmla="*/ 12900468 w 17176121"/>
              <a:gd name="connsiteY354" fmla="*/ 9353758 h 10964785"/>
              <a:gd name="connsiteX355" fmla="*/ 11831554 w 17176121"/>
              <a:gd name="connsiteY355" fmla="*/ 10686071 h 10964785"/>
              <a:gd name="connsiteX356" fmla="*/ 12312412 w 17176121"/>
              <a:gd name="connsiteY356" fmla="*/ 10964785 h 10964785"/>
              <a:gd name="connsiteX357" fmla="*/ 12793271 w 17176121"/>
              <a:gd name="connsiteY357" fmla="*/ 10686071 h 10964785"/>
              <a:gd name="connsiteX358" fmla="*/ 12312412 w 17176121"/>
              <a:gd name="connsiteY358" fmla="*/ 10407357 h 10964785"/>
              <a:gd name="connsiteX359" fmla="*/ 11831554 w 17176121"/>
              <a:gd name="connsiteY359" fmla="*/ 10686071 h 10964785"/>
              <a:gd name="connsiteX360" fmla="*/ 12315475 w 17176121"/>
              <a:gd name="connsiteY360" fmla="*/ 10928031 h 10964785"/>
              <a:gd name="connsiteX361" fmla="*/ 11895873 w 17176121"/>
              <a:gd name="connsiteY361" fmla="*/ 10686071 h 10964785"/>
              <a:gd name="connsiteX362" fmla="*/ 12315475 w 17176121"/>
              <a:gd name="connsiteY362" fmla="*/ 10444111 h 10964785"/>
              <a:gd name="connsiteX363" fmla="*/ 12735077 w 17176121"/>
              <a:gd name="connsiteY363" fmla="*/ 10686071 h 10964785"/>
              <a:gd name="connsiteX364" fmla="*/ 12315475 w 17176121"/>
              <a:gd name="connsiteY364" fmla="*/ 10928031 h 10964785"/>
              <a:gd name="connsiteX365" fmla="*/ 8303222 w 17176121"/>
              <a:gd name="connsiteY365" fmla="*/ 10686071 h 10964785"/>
              <a:gd name="connsiteX366" fmla="*/ 8784079 w 17176121"/>
              <a:gd name="connsiteY366" fmla="*/ 10964785 h 10964785"/>
              <a:gd name="connsiteX367" fmla="*/ 9264937 w 17176121"/>
              <a:gd name="connsiteY367" fmla="*/ 10686071 h 10964785"/>
              <a:gd name="connsiteX368" fmla="*/ 8784079 w 17176121"/>
              <a:gd name="connsiteY368" fmla="*/ 10407357 h 10964785"/>
              <a:gd name="connsiteX369" fmla="*/ 8303222 w 17176121"/>
              <a:gd name="connsiteY369" fmla="*/ 10686071 h 10964785"/>
              <a:gd name="connsiteX370" fmla="*/ 8784079 w 17176121"/>
              <a:gd name="connsiteY370" fmla="*/ 10928031 h 10964785"/>
              <a:gd name="connsiteX371" fmla="*/ 8364478 w 17176121"/>
              <a:gd name="connsiteY371" fmla="*/ 10686071 h 10964785"/>
              <a:gd name="connsiteX372" fmla="*/ 8784079 w 17176121"/>
              <a:gd name="connsiteY372" fmla="*/ 10444111 h 10964785"/>
              <a:gd name="connsiteX373" fmla="*/ 9203681 w 17176121"/>
              <a:gd name="connsiteY373" fmla="*/ 10686071 h 10964785"/>
              <a:gd name="connsiteX374" fmla="*/ 8784079 w 17176121"/>
              <a:gd name="connsiteY374" fmla="*/ 10928031 h 10964785"/>
              <a:gd name="connsiteX375" fmla="*/ 4747323 w 17176121"/>
              <a:gd name="connsiteY375" fmla="*/ 333844 h 10964785"/>
              <a:gd name="connsiteX376" fmla="*/ 4266466 w 17176121"/>
              <a:gd name="connsiteY376" fmla="*/ 55130 h 10964785"/>
              <a:gd name="connsiteX377" fmla="*/ 3785607 w 17176121"/>
              <a:gd name="connsiteY377" fmla="*/ 333844 h 10964785"/>
              <a:gd name="connsiteX378" fmla="*/ 4266466 w 17176121"/>
              <a:gd name="connsiteY378" fmla="*/ 612558 h 10964785"/>
              <a:gd name="connsiteX379" fmla="*/ 4747323 w 17176121"/>
              <a:gd name="connsiteY379" fmla="*/ 333844 h 10964785"/>
              <a:gd name="connsiteX380" fmla="*/ 4263403 w 17176121"/>
              <a:gd name="connsiteY380" fmla="*/ 91884 h 10964785"/>
              <a:gd name="connsiteX381" fmla="*/ 4683005 w 17176121"/>
              <a:gd name="connsiteY381" fmla="*/ 333844 h 10964785"/>
              <a:gd name="connsiteX382" fmla="*/ 4263403 w 17176121"/>
              <a:gd name="connsiteY382" fmla="*/ 575804 h 10964785"/>
              <a:gd name="connsiteX383" fmla="*/ 3843800 w 17176121"/>
              <a:gd name="connsiteY383" fmla="*/ 333844 h 10964785"/>
              <a:gd name="connsiteX384" fmla="*/ 4263403 w 17176121"/>
              <a:gd name="connsiteY384" fmla="*/ 91884 h 10964785"/>
              <a:gd name="connsiteX385" fmla="*/ 8018382 w 17176121"/>
              <a:gd name="connsiteY385" fmla="*/ 333844 h 10964785"/>
              <a:gd name="connsiteX386" fmla="*/ 7537524 w 17176121"/>
              <a:gd name="connsiteY386" fmla="*/ 55130 h 10964785"/>
              <a:gd name="connsiteX387" fmla="*/ 7056666 w 17176121"/>
              <a:gd name="connsiteY387" fmla="*/ 333844 h 10964785"/>
              <a:gd name="connsiteX388" fmla="*/ 7537524 w 17176121"/>
              <a:gd name="connsiteY388" fmla="*/ 612558 h 10964785"/>
              <a:gd name="connsiteX389" fmla="*/ 8018382 w 17176121"/>
              <a:gd name="connsiteY389" fmla="*/ 333844 h 10964785"/>
              <a:gd name="connsiteX390" fmla="*/ 7537524 w 17176121"/>
              <a:gd name="connsiteY390" fmla="*/ 91884 h 10964785"/>
              <a:gd name="connsiteX391" fmla="*/ 7957126 w 17176121"/>
              <a:gd name="connsiteY391" fmla="*/ 333844 h 10964785"/>
              <a:gd name="connsiteX392" fmla="*/ 7537524 w 17176121"/>
              <a:gd name="connsiteY392" fmla="*/ 575804 h 10964785"/>
              <a:gd name="connsiteX393" fmla="*/ 7117922 w 17176121"/>
              <a:gd name="connsiteY393" fmla="*/ 333844 h 10964785"/>
              <a:gd name="connsiteX394" fmla="*/ 7537524 w 17176121"/>
              <a:gd name="connsiteY394" fmla="*/ 91884 h 10964785"/>
              <a:gd name="connsiteX395" fmla="*/ 14566625 w 17176121"/>
              <a:gd name="connsiteY395" fmla="*/ 333844 h 10964785"/>
              <a:gd name="connsiteX396" fmla="*/ 14085767 w 17176121"/>
              <a:gd name="connsiteY396" fmla="*/ 55130 h 10964785"/>
              <a:gd name="connsiteX397" fmla="*/ 13604910 w 17176121"/>
              <a:gd name="connsiteY397" fmla="*/ 333844 h 10964785"/>
              <a:gd name="connsiteX398" fmla="*/ 14085767 w 17176121"/>
              <a:gd name="connsiteY398" fmla="*/ 612558 h 10964785"/>
              <a:gd name="connsiteX399" fmla="*/ 14566625 w 17176121"/>
              <a:gd name="connsiteY399" fmla="*/ 333844 h 10964785"/>
              <a:gd name="connsiteX400" fmla="*/ 14085767 w 17176121"/>
              <a:gd name="connsiteY400" fmla="*/ 91884 h 10964785"/>
              <a:gd name="connsiteX401" fmla="*/ 14505369 w 17176121"/>
              <a:gd name="connsiteY401" fmla="*/ 333844 h 10964785"/>
              <a:gd name="connsiteX402" fmla="*/ 14085767 w 17176121"/>
              <a:gd name="connsiteY402" fmla="*/ 575804 h 10964785"/>
              <a:gd name="connsiteX403" fmla="*/ 13666165 w 17176121"/>
              <a:gd name="connsiteY403" fmla="*/ 333844 h 10964785"/>
              <a:gd name="connsiteX404" fmla="*/ 14085767 w 17176121"/>
              <a:gd name="connsiteY404" fmla="*/ 91884 h 10964785"/>
              <a:gd name="connsiteX405" fmla="*/ 1166923 w 17176121"/>
              <a:gd name="connsiteY405" fmla="*/ 4113326 h 10964785"/>
              <a:gd name="connsiteX406" fmla="*/ 686065 w 17176121"/>
              <a:gd name="connsiteY406" fmla="*/ 3834612 h 10964785"/>
              <a:gd name="connsiteX407" fmla="*/ 205207 w 17176121"/>
              <a:gd name="connsiteY407" fmla="*/ 4113326 h 10964785"/>
              <a:gd name="connsiteX408" fmla="*/ 686065 w 17176121"/>
              <a:gd name="connsiteY408" fmla="*/ 4392040 h 10964785"/>
              <a:gd name="connsiteX409" fmla="*/ 1166923 w 17176121"/>
              <a:gd name="connsiteY409" fmla="*/ 4113326 h 10964785"/>
              <a:gd name="connsiteX410" fmla="*/ 683002 w 17176121"/>
              <a:gd name="connsiteY410" fmla="*/ 3871366 h 10964785"/>
              <a:gd name="connsiteX411" fmla="*/ 1102604 w 17176121"/>
              <a:gd name="connsiteY411" fmla="*/ 4113326 h 10964785"/>
              <a:gd name="connsiteX412" fmla="*/ 683002 w 17176121"/>
              <a:gd name="connsiteY412" fmla="*/ 4355286 h 10964785"/>
              <a:gd name="connsiteX413" fmla="*/ 263400 w 17176121"/>
              <a:gd name="connsiteY413" fmla="*/ 4113326 h 10964785"/>
              <a:gd name="connsiteX414" fmla="*/ 683002 w 17176121"/>
              <a:gd name="connsiteY414" fmla="*/ 3871366 h 10964785"/>
              <a:gd name="connsiteX415" fmla="*/ 1166923 w 17176121"/>
              <a:gd name="connsiteY415" fmla="*/ 278714 h 10964785"/>
              <a:gd name="connsiteX416" fmla="*/ 683002 w 17176121"/>
              <a:gd name="connsiteY416" fmla="*/ 0 h 10964785"/>
              <a:gd name="connsiteX417" fmla="*/ 202144 w 17176121"/>
              <a:gd name="connsiteY417" fmla="*/ 278714 h 10964785"/>
              <a:gd name="connsiteX418" fmla="*/ 683002 w 17176121"/>
              <a:gd name="connsiteY418" fmla="*/ 557428 h 10964785"/>
              <a:gd name="connsiteX419" fmla="*/ 1166923 w 17176121"/>
              <a:gd name="connsiteY419" fmla="*/ 278714 h 10964785"/>
              <a:gd name="connsiteX420" fmla="*/ 683002 w 17176121"/>
              <a:gd name="connsiteY420" fmla="*/ 36753 h 10964785"/>
              <a:gd name="connsiteX421" fmla="*/ 1102604 w 17176121"/>
              <a:gd name="connsiteY421" fmla="*/ 278714 h 10964785"/>
              <a:gd name="connsiteX422" fmla="*/ 683002 w 17176121"/>
              <a:gd name="connsiteY422" fmla="*/ 520674 h 10964785"/>
              <a:gd name="connsiteX423" fmla="*/ 263400 w 17176121"/>
              <a:gd name="connsiteY423" fmla="*/ 278714 h 10964785"/>
              <a:gd name="connsiteX424" fmla="*/ 683002 w 17176121"/>
              <a:gd name="connsiteY424" fmla="*/ 36753 h 10964785"/>
              <a:gd name="connsiteX425" fmla="*/ 719755 w 17176121"/>
              <a:gd name="connsiteY425" fmla="*/ 5773358 h 10964785"/>
              <a:gd name="connsiteX426" fmla="*/ 1200613 w 17176121"/>
              <a:gd name="connsiteY426" fmla="*/ 5494644 h 10964785"/>
              <a:gd name="connsiteX427" fmla="*/ 719755 w 17176121"/>
              <a:gd name="connsiteY427" fmla="*/ 5215930 h 10964785"/>
              <a:gd name="connsiteX428" fmla="*/ 238898 w 17176121"/>
              <a:gd name="connsiteY428" fmla="*/ 5494644 h 10964785"/>
              <a:gd name="connsiteX429" fmla="*/ 719755 w 17176121"/>
              <a:gd name="connsiteY429" fmla="*/ 5773358 h 10964785"/>
              <a:gd name="connsiteX430" fmla="*/ 1139358 w 17176121"/>
              <a:gd name="connsiteY430" fmla="*/ 5494644 h 10964785"/>
              <a:gd name="connsiteX431" fmla="*/ 719755 w 17176121"/>
              <a:gd name="connsiteY431" fmla="*/ 5736604 h 10964785"/>
              <a:gd name="connsiteX432" fmla="*/ 300153 w 17176121"/>
              <a:gd name="connsiteY432" fmla="*/ 5494644 h 10964785"/>
              <a:gd name="connsiteX433" fmla="*/ 719755 w 17176121"/>
              <a:gd name="connsiteY433" fmla="*/ 5252684 h 10964785"/>
              <a:gd name="connsiteX434" fmla="*/ 1139358 w 17176121"/>
              <a:gd name="connsiteY434" fmla="*/ 5494644 h 10964785"/>
              <a:gd name="connsiteX435" fmla="*/ 16612569 w 17176121"/>
              <a:gd name="connsiteY435" fmla="*/ 4551305 h 10964785"/>
              <a:gd name="connsiteX436" fmla="*/ 17093426 w 17176121"/>
              <a:gd name="connsiteY436" fmla="*/ 4272591 h 10964785"/>
              <a:gd name="connsiteX437" fmla="*/ 16612569 w 17176121"/>
              <a:gd name="connsiteY437" fmla="*/ 3993877 h 10964785"/>
              <a:gd name="connsiteX438" fmla="*/ 16131711 w 17176121"/>
              <a:gd name="connsiteY438" fmla="*/ 4272591 h 10964785"/>
              <a:gd name="connsiteX439" fmla="*/ 16612569 w 17176121"/>
              <a:gd name="connsiteY439" fmla="*/ 4551305 h 10964785"/>
              <a:gd name="connsiteX440" fmla="*/ 17032170 w 17176121"/>
              <a:gd name="connsiteY440" fmla="*/ 4272591 h 10964785"/>
              <a:gd name="connsiteX441" fmla="*/ 16612569 w 17176121"/>
              <a:gd name="connsiteY441" fmla="*/ 4514551 h 10964785"/>
              <a:gd name="connsiteX442" fmla="*/ 16192966 w 17176121"/>
              <a:gd name="connsiteY442" fmla="*/ 4272591 h 10964785"/>
              <a:gd name="connsiteX443" fmla="*/ 16612569 w 17176121"/>
              <a:gd name="connsiteY443" fmla="*/ 4030631 h 10964785"/>
              <a:gd name="connsiteX444" fmla="*/ 17032170 w 17176121"/>
              <a:gd name="connsiteY444" fmla="*/ 4272591 h 10964785"/>
              <a:gd name="connsiteX445" fmla="*/ 16612569 w 17176121"/>
              <a:gd name="connsiteY445" fmla="*/ 7075043 h 10964785"/>
              <a:gd name="connsiteX446" fmla="*/ 17093426 w 17176121"/>
              <a:gd name="connsiteY446" fmla="*/ 6796329 h 10964785"/>
              <a:gd name="connsiteX447" fmla="*/ 16612569 w 17176121"/>
              <a:gd name="connsiteY447" fmla="*/ 6517616 h 10964785"/>
              <a:gd name="connsiteX448" fmla="*/ 16131711 w 17176121"/>
              <a:gd name="connsiteY448" fmla="*/ 6796329 h 10964785"/>
              <a:gd name="connsiteX449" fmla="*/ 16612569 w 17176121"/>
              <a:gd name="connsiteY449" fmla="*/ 7075043 h 10964785"/>
              <a:gd name="connsiteX450" fmla="*/ 17032170 w 17176121"/>
              <a:gd name="connsiteY450" fmla="*/ 6799392 h 10964785"/>
              <a:gd name="connsiteX451" fmla="*/ 16612569 w 17176121"/>
              <a:gd name="connsiteY451" fmla="*/ 7041352 h 10964785"/>
              <a:gd name="connsiteX452" fmla="*/ 16192966 w 17176121"/>
              <a:gd name="connsiteY452" fmla="*/ 6799392 h 10964785"/>
              <a:gd name="connsiteX453" fmla="*/ 16612569 w 17176121"/>
              <a:gd name="connsiteY453" fmla="*/ 6557432 h 10964785"/>
              <a:gd name="connsiteX454" fmla="*/ 17032170 w 17176121"/>
              <a:gd name="connsiteY454" fmla="*/ 6799392 h 10964785"/>
              <a:gd name="connsiteX455" fmla="*/ 7822363 w 17176121"/>
              <a:gd name="connsiteY455" fmla="*/ 2523738 h 10964785"/>
              <a:gd name="connsiteX456" fmla="*/ 8303222 w 17176121"/>
              <a:gd name="connsiteY456" fmla="*/ 2245025 h 10964785"/>
              <a:gd name="connsiteX457" fmla="*/ 7822363 w 17176121"/>
              <a:gd name="connsiteY457" fmla="*/ 1966311 h 10964785"/>
              <a:gd name="connsiteX458" fmla="*/ 7341506 w 17176121"/>
              <a:gd name="connsiteY458" fmla="*/ 2245025 h 10964785"/>
              <a:gd name="connsiteX459" fmla="*/ 7822363 w 17176121"/>
              <a:gd name="connsiteY459" fmla="*/ 2523738 h 10964785"/>
              <a:gd name="connsiteX460" fmla="*/ 8241966 w 17176121"/>
              <a:gd name="connsiteY460" fmla="*/ 2245025 h 10964785"/>
              <a:gd name="connsiteX461" fmla="*/ 7822363 w 17176121"/>
              <a:gd name="connsiteY461" fmla="*/ 2486985 h 10964785"/>
              <a:gd name="connsiteX462" fmla="*/ 7402761 w 17176121"/>
              <a:gd name="connsiteY462" fmla="*/ 2245025 h 10964785"/>
              <a:gd name="connsiteX463" fmla="*/ 7822363 w 17176121"/>
              <a:gd name="connsiteY463" fmla="*/ 2003064 h 10964785"/>
              <a:gd name="connsiteX464" fmla="*/ 8241966 w 17176121"/>
              <a:gd name="connsiteY464" fmla="*/ 2245025 h 10964785"/>
              <a:gd name="connsiteX465" fmla="*/ 4113326 w 17176121"/>
              <a:gd name="connsiteY465" fmla="*/ 5093419 h 10964785"/>
              <a:gd name="connsiteX466" fmla="*/ 4826956 w 17176121"/>
              <a:gd name="connsiteY466" fmla="*/ 5506895 h 10964785"/>
              <a:gd name="connsiteX467" fmla="*/ 5540586 w 17176121"/>
              <a:gd name="connsiteY467" fmla="*/ 5093419 h 10964785"/>
              <a:gd name="connsiteX468" fmla="*/ 4826956 w 17176121"/>
              <a:gd name="connsiteY468" fmla="*/ 4679942 h 10964785"/>
              <a:gd name="connsiteX469" fmla="*/ 4113326 w 17176121"/>
              <a:gd name="connsiteY469" fmla="*/ 5093419 h 10964785"/>
              <a:gd name="connsiteX470" fmla="*/ 4826956 w 17176121"/>
              <a:gd name="connsiteY470" fmla="*/ 5470142 h 10964785"/>
              <a:gd name="connsiteX471" fmla="*/ 4174582 w 17176121"/>
              <a:gd name="connsiteY471" fmla="*/ 5093419 h 10964785"/>
              <a:gd name="connsiteX472" fmla="*/ 4826956 w 17176121"/>
              <a:gd name="connsiteY472" fmla="*/ 4716695 h 10964785"/>
              <a:gd name="connsiteX473" fmla="*/ 5479330 w 17176121"/>
              <a:gd name="connsiteY473" fmla="*/ 5093419 h 10964785"/>
              <a:gd name="connsiteX474" fmla="*/ 4826956 w 17176121"/>
              <a:gd name="connsiteY474" fmla="*/ 5470142 h 10964785"/>
              <a:gd name="connsiteX475" fmla="*/ 5589590 w 17176121"/>
              <a:gd name="connsiteY475" fmla="*/ 9166927 h 10964785"/>
              <a:gd name="connsiteX476" fmla="*/ 6303220 w 17176121"/>
              <a:gd name="connsiteY476" fmla="*/ 9580404 h 10964785"/>
              <a:gd name="connsiteX477" fmla="*/ 7016850 w 17176121"/>
              <a:gd name="connsiteY477" fmla="*/ 9166927 h 10964785"/>
              <a:gd name="connsiteX478" fmla="*/ 6303220 w 17176121"/>
              <a:gd name="connsiteY478" fmla="*/ 8753451 h 10964785"/>
              <a:gd name="connsiteX479" fmla="*/ 5589590 w 17176121"/>
              <a:gd name="connsiteY479" fmla="*/ 9166927 h 10964785"/>
              <a:gd name="connsiteX480" fmla="*/ 6303220 w 17176121"/>
              <a:gd name="connsiteY480" fmla="*/ 9543651 h 10964785"/>
              <a:gd name="connsiteX481" fmla="*/ 5650846 w 17176121"/>
              <a:gd name="connsiteY481" fmla="*/ 9166927 h 10964785"/>
              <a:gd name="connsiteX482" fmla="*/ 6303220 w 17176121"/>
              <a:gd name="connsiteY482" fmla="*/ 8790205 h 10964785"/>
              <a:gd name="connsiteX483" fmla="*/ 6955595 w 17176121"/>
              <a:gd name="connsiteY483" fmla="*/ 9166927 h 10964785"/>
              <a:gd name="connsiteX484" fmla="*/ 6303220 w 17176121"/>
              <a:gd name="connsiteY484" fmla="*/ 9543651 h 109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17176121" h="10964785">
                <a:moveTo>
                  <a:pt x="16009199" y="3237368"/>
                </a:moveTo>
                <a:lnTo>
                  <a:pt x="15295569" y="2823892"/>
                </a:lnTo>
                <a:lnTo>
                  <a:pt x="14581939" y="3237368"/>
                </a:lnTo>
                <a:lnTo>
                  <a:pt x="15295569" y="3650845"/>
                </a:lnTo>
                <a:lnTo>
                  <a:pt x="16009199" y="3237368"/>
                </a:lnTo>
                <a:close/>
                <a:moveTo>
                  <a:pt x="15295569" y="2860645"/>
                </a:moveTo>
                <a:lnTo>
                  <a:pt x="15947943" y="3237368"/>
                </a:lnTo>
                <a:lnTo>
                  <a:pt x="15295569" y="3614091"/>
                </a:lnTo>
                <a:lnTo>
                  <a:pt x="14643195" y="3237368"/>
                </a:lnTo>
                <a:lnTo>
                  <a:pt x="15295569" y="2860645"/>
                </a:lnTo>
                <a:close/>
                <a:moveTo>
                  <a:pt x="1427260" y="7124048"/>
                </a:moveTo>
                <a:lnTo>
                  <a:pt x="713630" y="6710571"/>
                </a:lnTo>
                <a:lnTo>
                  <a:pt x="0" y="7124048"/>
                </a:lnTo>
                <a:lnTo>
                  <a:pt x="713630" y="7534461"/>
                </a:lnTo>
                <a:lnTo>
                  <a:pt x="1427260" y="7124048"/>
                </a:lnTo>
                <a:close/>
                <a:moveTo>
                  <a:pt x="713630" y="6747325"/>
                </a:moveTo>
                <a:lnTo>
                  <a:pt x="1366004" y="7124048"/>
                </a:lnTo>
                <a:lnTo>
                  <a:pt x="713630" y="7500771"/>
                </a:lnTo>
                <a:lnTo>
                  <a:pt x="61256" y="7124048"/>
                </a:lnTo>
                <a:lnTo>
                  <a:pt x="713630" y="6747325"/>
                </a:lnTo>
                <a:close/>
                <a:moveTo>
                  <a:pt x="9099547" y="2153141"/>
                </a:moveTo>
                <a:lnTo>
                  <a:pt x="9954065" y="1660032"/>
                </a:lnTo>
                <a:cubicBezTo>
                  <a:pt x="9993881" y="1675346"/>
                  <a:pt x="10049011" y="1672283"/>
                  <a:pt x="10085764" y="1653906"/>
                </a:cubicBezTo>
                <a:cubicBezTo>
                  <a:pt x="10122518" y="1632467"/>
                  <a:pt x="10125581" y="1601839"/>
                  <a:pt x="10098016" y="1577336"/>
                </a:cubicBezTo>
                <a:lnTo>
                  <a:pt x="10934157" y="1096479"/>
                </a:lnTo>
                <a:lnTo>
                  <a:pt x="9298628" y="147014"/>
                </a:lnTo>
                <a:lnTo>
                  <a:pt x="7464017" y="1203676"/>
                </a:lnTo>
                <a:lnTo>
                  <a:pt x="9099547" y="2153141"/>
                </a:lnTo>
                <a:close/>
                <a:moveTo>
                  <a:pt x="10869838" y="1096479"/>
                </a:moveTo>
                <a:lnTo>
                  <a:pt x="10064325" y="1562023"/>
                </a:lnTo>
                <a:cubicBezTo>
                  <a:pt x="10024508" y="1546709"/>
                  <a:pt x="9972442" y="1549771"/>
                  <a:pt x="9935688" y="1571211"/>
                </a:cubicBezTo>
                <a:cubicBezTo>
                  <a:pt x="9901997" y="1589588"/>
                  <a:pt x="9895872" y="1620216"/>
                  <a:pt x="9920374" y="1644718"/>
                </a:cubicBezTo>
                <a:lnTo>
                  <a:pt x="9096484" y="2119450"/>
                </a:lnTo>
                <a:lnTo>
                  <a:pt x="7522211" y="1206739"/>
                </a:lnTo>
                <a:lnTo>
                  <a:pt x="9295565" y="183767"/>
                </a:lnTo>
                <a:lnTo>
                  <a:pt x="10869838" y="1096479"/>
                </a:lnTo>
                <a:close/>
                <a:moveTo>
                  <a:pt x="15353762" y="4235838"/>
                </a:moveTo>
                <a:lnTo>
                  <a:pt x="17176122" y="3182238"/>
                </a:lnTo>
                <a:lnTo>
                  <a:pt x="15672292" y="2312406"/>
                </a:lnTo>
                <a:lnTo>
                  <a:pt x="16692201" y="1724350"/>
                </a:lnTo>
                <a:lnTo>
                  <a:pt x="15883624" y="1255744"/>
                </a:lnTo>
                <a:cubicBezTo>
                  <a:pt x="15905064" y="1234304"/>
                  <a:pt x="15905064" y="1209802"/>
                  <a:pt x="15880562" y="1188362"/>
                </a:cubicBezTo>
                <a:lnTo>
                  <a:pt x="16370608" y="903523"/>
                </a:lnTo>
                <a:lnTo>
                  <a:pt x="15473211" y="385911"/>
                </a:lnTo>
                <a:lnTo>
                  <a:pt x="14333853" y="1047474"/>
                </a:lnTo>
                <a:lnTo>
                  <a:pt x="15231250" y="1565085"/>
                </a:lnTo>
                <a:lnTo>
                  <a:pt x="15733548" y="1274120"/>
                </a:lnTo>
                <a:cubicBezTo>
                  <a:pt x="15767238" y="1289434"/>
                  <a:pt x="15813180" y="1289434"/>
                  <a:pt x="15849934" y="1277183"/>
                </a:cubicBezTo>
                <a:lnTo>
                  <a:pt x="16624819" y="1727413"/>
                </a:lnTo>
                <a:lnTo>
                  <a:pt x="15604911" y="2315469"/>
                </a:lnTo>
                <a:lnTo>
                  <a:pt x="17108740" y="3185301"/>
                </a:lnTo>
                <a:lnTo>
                  <a:pt x="15320072" y="4220524"/>
                </a:lnTo>
                <a:cubicBezTo>
                  <a:pt x="15286381" y="4205210"/>
                  <a:pt x="15240439" y="4205210"/>
                  <a:pt x="15206748" y="4217461"/>
                </a:cubicBezTo>
                <a:lnTo>
                  <a:pt x="13644726" y="3313938"/>
                </a:lnTo>
                <a:lnTo>
                  <a:pt x="13635538" y="3310875"/>
                </a:lnTo>
                <a:lnTo>
                  <a:pt x="11617159" y="4474735"/>
                </a:lnTo>
                <a:lnTo>
                  <a:pt x="13503837" y="5565088"/>
                </a:lnTo>
                <a:cubicBezTo>
                  <a:pt x="13479335" y="5583465"/>
                  <a:pt x="13479335" y="5611030"/>
                  <a:pt x="13500774" y="5632469"/>
                </a:cubicBezTo>
                <a:lnTo>
                  <a:pt x="13071984" y="5880555"/>
                </a:lnTo>
                <a:lnTo>
                  <a:pt x="12315475" y="5451765"/>
                </a:lnTo>
                <a:lnTo>
                  <a:pt x="11770298" y="5758044"/>
                </a:lnTo>
                <a:lnTo>
                  <a:pt x="9222058" y="4290968"/>
                </a:lnTo>
                <a:lnTo>
                  <a:pt x="12140896" y="2606434"/>
                </a:lnTo>
                <a:cubicBezTo>
                  <a:pt x="12174587" y="2618685"/>
                  <a:pt x="12220529" y="2618685"/>
                  <a:pt x="12254219" y="2606434"/>
                </a:cubicBezTo>
                <a:lnTo>
                  <a:pt x="13329259" y="3225117"/>
                </a:lnTo>
                <a:lnTo>
                  <a:pt x="14398172" y="2612559"/>
                </a:lnTo>
                <a:lnTo>
                  <a:pt x="12082703" y="1277183"/>
                </a:lnTo>
                <a:lnTo>
                  <a:pt x="11013790" y="1889741"/>
                </a:lnTo>
                <a:lnTo>
                  <a:pt x="12113331" y="2523738"/>
                </a:lnTo>
                <a:cubicBezTo>
                  <a:pt x="12091891" y="2542115"/>
                  <a:pt x="12091891" y="2569680"/>
                  <a:pt x="12113331" y="2588057"/>
                </a:cubicBezTo>
                <a:lnTo>
                  <a:pt x="9194493" y="4272591"/>
                </a:lnTo>
                <a:lnTo>
                  <a:pt x="9142426" y="4241963"/>
                </a:lnTo>
                <a:lnTo>
                  <a:pt x="9133238" y="4238900"/>
                </a:lnTo>
                <a:lnTo>
                  <a:pt x="7562026" y="5145486"/>
                </a:lnTo>
                <a:cubicBezTo>
                  <a:pt x="7558964" y="5142423"/>
                  <a:pt x="7549775" y="5142423"/>
                  <a:pt x="7543650" y="5148549"/>
                </a:cubicBezTo>
                <a:cubicBezTo>
                  <a:pt x="7537524" y="5151611"/>
                  <a:pt x="7531399" y="5160800"/>
                  <a:pt x="7525273" y="5166925"/>
                </a:cubicBezTo>
                <a:lnTo>
                  <a:pt x="5016849" y="6615625"/>
                </a:lnTo>
                <a:lnTo>
                  <a:pt x="3130171" y="5513021"/>
                </a:lnTo>
                <a:cubicBezTo>
                  <a:pt x="3154673" y="5491581"/>
                  <a:pt x="3151610" y="5467079"/>
                  <a:pt x="3127108" y="5445639"/>
                </a:cubicBezTo>
                <a:lnTo>
                  <a:pt x="3310875" y="5341504"/>
                </a:lnTo>
                <a:lnTo>
                  <a:pt x="1623278" y="4367538"/>
                </a:lnTo>
                <a:lnTo>
                  <a:pt x="1614090" y="4364475"/>
                </a:lnTo>
                <a:lnTo>
                  <a:pt x="1099541" y="4661565"/>
                </a:lnTo>
                <a:lnTo>
                  <a:pt x="2787138" y="5635532"/>
                </a:lnTo>
                <a:lnTo>
                  <a:pt x="2796327" y="5638595"/>
                </a:lnTo>
                <a:lnTo>
                  <a:pt x="2986220" y="5528335"/>
                </a:lnTo>
                <a:cubicBezTo>
                  <a:pt x="3019910" y="5543649"/>
                  <a:pt x="3065852" y="5543649"/>
                  <a:pt x="3102606" y="5531398"/>
                </a:cubicBezTo>
                <a:lnTo>
                  <a:pt x="4989284" y="6630939"/>
                </a:lnTo>
                <a:lnTo>
                  <a:pt x="4584995" y="6863711"/>
                </a:lnTo>
                <a:lnTo>
                  <a:pt x="4560493" y="6875962"/>
                </a:lnTo>
                <a:lnTo>
                  <a:pt x="6208274" y="7825426"/>
                </a:lnTo>
                <a:cubicBezTo>
                  <a:pt x="6192960" y="7843803"/>
                  <a:pt x="6196023" y="7865242"/>
                  <a:pt x="6214399" y="7880556"/>
                </a:cubicBezTo>
                <a:lnTo>
                  <a:pt x="3595715" y="9393575"/>
                </a:lnTo>
                <a:lnTo>
                  <a:pt x="2306280" y="8646253"/>
                </a:lnTo>
                <a:lnTo>
                  <a:pt x="2297092" y="8643191"/>
                </a:lnTo>
                <a:lnTo>
                  <a:pt x="1154672" y="9301691"/>
                </a:lnTo>
                <a:lnTo>
                  <a:pt x="3822361" y="10848399"/>
                </a:lnTo>
                <a:lnTo>
                  <a:pt x="3831549" y="10851461"/>
                </a:lnTo>
                <a:lnTo>
                  <a:pt x="4373663" y="10539058"/>
                </a:lnTo>
                <a:cubicBezTo>
                  <a:pt x="4407354" y="10548245"/>
                  <a:pt x="4447170" y="10548245"/>
                  <a:pt x="4477798" y="10535995"/>
                </a:cubicBezTo>
                <a:lnTo>
                  <a:pt x="5099544" y="10894341"/>
                </a:lnTo>
                <a:lnTo>
                  <a:pt x="5108733" y="10897403"/>
                </a:lnTo>
                <a:lnTo>
                  <a:pt x="5776421" y="10511493"/>
                </a:lnTo>
                <a:lnTo>
                  <a:pt x="6441046" y="10906592"/>
                </a:lnTo>
                <a:lnTo>
                  <a:pt x="7105671" y="10523744"/>
                </a:lnTo>
                <a:cubicBezTo>
                  <a:pt x="7136299" y="10532932"/>
                  <a:pt x="7173052" y="10529869"/>
                  <a:pt x="7200618" y="10520681"/>
                </a:cubicBezTo>
                <a:lnTo>
                  <a:pt x="7513022" y="10701385"/>
                </a:lnTo>
                <a:lnTo>
                  <a:pt x="8284845" y="10257281"/>
                </a:lnTo>
                <a:lnTo>
                  <a:pt x="7513022" y="9813176"/>
                </a:lnTo>
                <a:lnTo>
                  <a:pt x="6741199" y="10260344"/>
                </a:lnTo>
                <a:lnTo>
                  <a:pt x="7059729" y="10444111"/>
                </a:lnTo>
                <a:cubicBezTo>
                  <a:pt x="7038290" y="10465551"/>
                  <a:pt x="7041352" y="10493116"/>
                  <a:pt x="7068918" y="10511493"/>
                </a:cubicBezTo>
                <a:lnTo>
                  <a:pt x="6441046" y="10872901"/>
                </a:lnTo>
                <a:lnTo>
                  <a:pt x="5776421" y="10477802"/>
                </a:lnTo>
                <a:lnTo>
                  <a:pt x="5108733" y="10863713"/>
                </a:lnTo>
                <a:lnTo>
                  <a:pt x="4508426" y="10517618"/>
                </a:lnTo>
                <a:cubicBezTo>
                  <a:pt x="4529865" y="10499241"/>
                  <a:pt x="4529865" y="10474739"/>
                  <a:pt x="4511489" y="10456362"/>
                </a:cubicBezTo>
                <a:lnTo>
                  <a:pt x="4970907" y="10189900"/>
                </a:lnTo>
                <a:lnTo>
                  <a:pt x="3626342" y="9408889"/>
                </a:lnTo>
                <a:lnTo>
                  <a:pt x="6245027" y="7895870"/>
                </a:lnTo>
                <a:cubicBezTo>
                  <a:pt x="6275655" y="7908122"/>
                  <a:pt x="6312409" y="7908122"/>
                  <a:pt x="6343037" y="7898933"/>
                </a:cubicBezTo>
                <a:lnTo>
                  <a:pt x="8278719" y="9013788"/>
                </a:lnTo>
                <a:lnTo>
                  <a:pt x="8287908" y="9016851"/>
                </a:lnTo>
                <a:lnTo>
                  <a:pt x="10542121" y="7715166"/>
                </a:lnTo>
                <a:cubicBezTo>
                  <a:pt x="10575810" y="7727417"/>
                  <a:pt x="10618690" y="7727417"/>
                  <a:pt x="10652380" y="7715166"/>
                </a:cubicBezTo>
                <a:lnTo>
                  <a:pt x="11522213" y="8214401"/>
                </a:lnTo>
                <a:lnTo>
                  <a:pt x="12147022" y="7852991"/>
                </a:lnTo>
                <a:lnTo>
                  <a:pt x="15274130" y="9663100"/>
                </a:lnTo>
                <a:cubicBezTo>
                  <a:pt x="15255753" y="9681477"/>
                  <a:pt x="15258816" y="9705978"/>
                  <a:pt x="15280255" y="9724355"/>
                </a:cubicBezTo>
                <a:lnTo>
                  <a:pt x="14471679" y="10199088"/>
                </a:lnTo>
                <a:lnTo>
                  <a:pt x="14860653" y="10422671"/>
                </a:lnTo>
                <a:cubicBezTo>
                  <a:pt x="14848401" y="10441048"/>
                  <a:pt x="14851464" y="10459425"/>
                  <a:pt x="14866778" y="10474739"/>
                </a:cubicBezTo>
                <a:lnTo>
                  <a:pt x="14428800" y="10725888"/>
                </a:lnTo>
                <a:lnTo>
                  <a:pt x="11975505" y="9323130"/>
                </a:lnTo>
                <a:lnTo>
                  <a:pt x="11966317" y="9317005"/>
                </a:lnTo>
                <a:lnTo>
                  <a:pt x="11280252" y="9715167"/>
                </a:lnTo>
                <a:cubicBezTo>
                  <a:pt x="11246562" y="9702916"/>
                  <a:pt x="11206745" y="9702916"/>
                  <a:pt x="11173054" y="9715167"/>
                </a:cubicBezTo>
                <a:lnTo>
                  <a:pt x="10820834" y="9513023"/>
                </a:lnTo>
                <a:lnTo>
                  <a:pt x="9421140" y="10321599"/>
                </a:lnTo>
                <a:lnTo>
                  <a:pt x="10330787" y="10848399"/>
                </a:lnTo>
                <a:lnTo>
                  <a:pt x="11730482" y="10039822"/>
                </a:lnTo>
                <a:lnTo>
                  <a:pt x="11310880" y="9797862"/>
                </a:lnTo>
                <a:cubicBezTo>
                  <a:pt x="11329257" y="9779485"/>
                  <a:pt x="11329257" y="9754983"/>
                  <a:pt x="11310880" y="9736606"/>
                </a:cubicBezTo>
                <a:lnTo>
                  <a:pt x="11963255" y="9356821"/>
                </a:lnTo>
                <a:lnTo>
                  <a:pt x="14425737" y="10765704"/>
                </a:lnTo>
                <a:lnTo>
                  <a:pt x="14897406" y="10493116"/>
                </a:lnTo>
                <a:cubicBezTo>
                  <a:pt x="14924971" y="10502304"/>
                  <a:pt x="14958662" y="10505367"/>
                  <a:pt x="14989290" y="10496179"/>
                </a:cubicBezTo>
                <a:lnTo>
                  <a:pt x="15378264" y="10719762"/>
                </a:lnTo>
                <a:lnTo>
                  <a:pt x="16777958" y="9911186"/>
                </a:lnTo>
                <a:lnTo>
                  <a:pt x="15868310" y="9384386"/>
                </a:lnTo>
                <a:lnTo>
                  <a:pt x="15418080" y="9644723"/>
                </a:lnTo>
                <a:cubicBezTo>
                  <a:pt x="15381327" y="9629409"/>
                  <a:pt x="15332323" y="9629409"/>
                  <a:pt x="15295569" y="9647786"/>
                </a:cubicBezTo>
                <a:lnTo>
                  <a:pt x="12147022" y="7828489"/>
                </a:lnTo>
                <a:lnTo>
                  <a:pt x="12137833" y="7825426"/>
                </a:lnTo>
                <a:lnTo>
                  <a:pt x="11513024" y="8186835"/>
                </a:lnTo>
                <a:lnTo>
                  <a:pt x="10673820" y="7702915"/>
                </a:lnTo>
                <a:cubicBezTo>
                  <a:pt x="10695260" y="7684538"/>
                  <a:pt x="10695260" y="7656973"/>
                  <a:pt x="10673820" y="7638596"/>
                </a:cubicBezTo>
                <a:lnTo>
                  <a:pt x="12826960" y="6395104"/>
                </a:lnTo>
                <a:lnTo>
                  <a:pt x="12851463" y="6382853"/>
                </a:lnTo>
                <a:lnTo>
                  <a:pt x="11794801" y="5773358"/>
                </a:lnTo>
                <a:lnTo>
                  <a:pt x="12312412" y="5476267"/>
                </a:lnTo>
                <a:lnTo>
                  <a:pt x="13068922" y="5905058"/>
                </a:lnTo>
                <a:lnTo>
                  <a:pt x="13528340" y="5641658"/>
                </a:lnTo>
                <a:cubicBezTo>
                  <a:pt x="13562030" y="5653909"/>
                  <a:pt x="13607972" y="5653909"/>
                  <a:pt x="13644726" y="5638595"/>
                </a:cubicBezTo>
                <a:lnTo>
                  <a:pt x="15114864" y="6490050"/>
                </a:lnTo>
                <a:lnTo>
                  <a:pt x="15124052" y="6493113"/>
                </a:lnTo>
                <a:lnTo>
                  <a:pt x="17142432" y="5329253"/>
                </a:lnTo>
                <a:lnTo>
                  <a:pt x="15344574" y="4290968"/>
                </a:lnTo>
                <a:cubicBezTo>
                  <a:pt x="15372138" y="4275654"/>
                  <a:pt x="15372138" y="4254214"/>
                  <a:pt x="15353762" y="4235838"/>
                </a:cubicBezTo>
                <a:close/>
                <a:moveTo>
                  <a:pt x="15846872" y="1173048"/>
                </a:moveTo>
                <a:cubicBezTo>
                  <a:pt x="15807054" y="1160797"/>
                  <a:pt x="15754988" y="1163860"/>
                  <a:pt x="15721296" y="1182237"/>
                </a:cubicBezTo>
                <a:cubicBezTo>
                  <a:pt x="15687606" y="1200613"/>
                  <a:pt x="15681480" y="1231241"/>
                  <a:pt x="15705982" y="1252681"/>
                </a:cubicBezTo>
                <a:lnTo>
                  <a:pt x="15231250" y="1525269"/>
                </a:lnTo>
                <a:lnTo>
                  <a:pt x="14395109" y="1044411"/>
                </a:lnTo>
                <a:lnTo>
                  <a:pt x="15470148" y="422665"/>
                </a:lnTo>
                <a:lnTo>
                  <a:pt x="16306290" y="903523"/>
                </a:lnTo>
                <a:lnTo>
                  <a:pt x="15846872" y="1173048"/>
                </a:lnTo>
                <a:close/>
                <a:moveTo>
                  <a:pt x="11075046" y="1889741"/>
                </a:moveTo>
                <a:lnTo>
                  <a:pt x="12082703" y="1313937"/>
                </a:lnTo>
                <a:lnTo>
                  <a:pt x="14333853" y="2615622"/>
                </a:lnTo>
                <a:lnTo>
                  <a:pt x="13326196" y="3191426"/>
                </a:lnTo>
                <a:lnTo>
                  <a:pt x="12281784" y="2588057"/>
                </a:lnTo>
                <a:cubicBezTo>
                  <a:pt x="12306286" y="2563555"/>
                  <a:pt x="12303224" y="2532927"/>
                  <a:pt x="12266470" y="2514550"/>
                </a:cubicBezTo>
                <a:cubicBezTo>
                  <a:pt x="12232780" y="2493111"/>
                  <a:pt x="12177650" y="2493111"/>
                  <a:pt x="12137833" y="2505362"/>
                </a:cubicBezTo>
                <a:lnTo>
                  <a:pt x="11075046" y="1889741"/>
                </a:lnTo>
                <a:close/>
                <a:moveTo>
                  <a:pt x="3096480" y="5430325"/>
                </a:moveTo>
                <a:cubicBezTo>
                  <a:pt x="3056664" y="5418074"/>
                  <a:pt x="3007659" y="5421137"/>
                  <a:pt x="2973968" y="5439514"/>
                </a:cubicBezTo>
                <a:cubicBezTo>
                  <a:pt x="2940278" y="5457890"/>
                  <a:pt x="2934152" y="5488518"/>
                  <a:pt x="2958654" y="5509958"/>
                </a:cubicBezTo>
                <a:lnTo>
                  <a:pt x="2799389" y="5601841"/>
                </a:lnTo>
                <a:lnTo>
                  <a:pt x="1166923" y="4661565"/>
                </a:lnTo>
                <a:lnTo>
                  <a:pt x="1620216" y="4398166"/>
                </a:lnTo>
                <a:lnTo>
                  <a:pt x="3252682" y="5338442"/>
                </a:lnTo>
                <a:lnTo>
                  <a:pt x="3096480" y="5430325"/>
                </a:lnTo>
                <a:close/>
                <a:moveTo>
                  <a:pt x="6802455" y="10260344"/>
                </a:moveTo>
                <a:lnTo>
                  <a:pt x="7509959" y="9849930"/>
                </a:lnTo>
                <a:lnTo>
                  <a:pt x="8217463" y="10260344"/>
                </a:lnTo>
                <a:lnTo>
                  <a:pt x="7509959" y="10670757"/>
                </a:lnTo>
                <a:lnTo>
                  <a:pt x="7231246" y="10508430"/>
                </a:lnTo>
                <a:cubicBezTo>
                  <a:pt x="7258810" y="10483927"/>
                  <a:pt x="7255748" y="10453299"/>
                  <a:pt x="7218994" y="10431860"/>
                </a:cubicBezTo>
                <a:cubicBezTo>
                  <a:pt x="7182241" y="10410420"/>
                  <a:pt x="7127110" y="10410420"/>
                  <a:pt x="7087294" y="10425734"/>
                </a:cubicBezTo>
                <a:lnTo>
                  <a:pt x="6802455" y="10260344"/>
                </a:lnTo>
                <a:close/>
                <a:moveTo>
                  <a:pt x="4909651" y="10192962"/>
                </a:moveTo>
                <a:lnTo>
                  <a:pt x="4483923" y="10437985"/>
                </a:lnTo>
                <a:cubicBezTo>
                  <a:pt x="4444107" y="10419609"/>
                  <a:pt x="4385914" y="10422671"/>
                  <a:pt x="4349161" y="10444111"/>
                </a:cubicBezTo>
                <a:cubicBezTo>
                  <a:pt x="4312407" y="10465551"/>
                  <a:pt x="4309344" y="10499241"/>
                  <a:pt x="4339972" y="10520681"/>
                </a:cubicBezTo>
                <a:lnTo>
                  <a:pt x="3828487" y="10814709"/>
                </a:lnTo>
                <a:lnTo>
                  <a:pt x="1215927" y="9298628"/>
                </a:lnTo>
                <a:lnTo>
                  <a:pt x="2297092" y="8679944"/>
                </a:lnTo>
                <a:lnTo>
                  <a:pt x="3565087" y="9415014"/>
                </a:lnTo>
                <a:lnTo>
                  <a:pt x="3595715" y="9433390"/>
                </a:lnTo>
                <a:lnTo>
                  <a:pt x="4909651" y="10192962"/>
                </a:lnTo>
                <a:close/>
                <a:moveTo>
                  <a:pt x="11663101" y="10042885"/>
                </a:moveTo>
                <a:lnTo>
                  <a:pt x="10333850" y="10808583"/>
                </a:lnTo>
                <a:lnTo>
                  <a:pt x="9494646" y="10324662"/>
                </a:lnTo>
                <a:lnTo>
                  <a:pt x="10823897" y="9558965"/>
                </a:lnTo>
                <a:lnTo>
                  <a:pt x="11139364" y="9739669"/>
                </a:lnTo>
                <a:cubicBezTo>
                  <a:pt x="11117925" y="9761109"/>
                  <a:pt x="11120988" y="9791737"/>
                  <a:pt x="11154678" y="9810113"/>
                </a:cubicBezTo>
                <a:cubicBezTo>
                  <a:pt x="11188368" y="9828490"/>
                  <a:pt x="11240436" y="9831553"/>
                  <a:pt x="11280252" y="9819302"/>
                </a:cubicBezTo>
                <a:lnTo>
                  <a:pt x="11663101" y="10042885"/>
                </a:lnTo>
                <a:close/>
                <a:moveTo>
                  <a:pt x="15317009" y="9751920"/>
                </a:moveTo>
                <a:cubicBezTo>
                  <a:pt x="15356824" y="9764171"/>
                  <a:pt x="15402766" y="9758046"/>
                  <a:pt x="15436457" y="9739669"/>
                </a:cubicBezTo>
                <a:cubicBezTo>
                  <a:pt x="15470148" y="9721292"/>
                  <a:pt x="15473211" y="9693728"/>
                  <a:pt x="15454834" y="9672288"/>
                </a:cubicBezTo>
                <a:lnTo>
                  <a:pt x="15871374" y="9430327"/>
                </a:lnTo>
                <a:lnTo>
                  <a:pt x="16710577" y="9914249"/>
                </a:lnTo>
                <a:lnTo>
                  <a:pt x="15381327" y="10679946"/>
                </a:lnTo>
                <a:lnTo>
                  <a:pt x="15032169" y="10477802"/>
                </a:lnTo>
                <a:cubicBezTo>
                  <a:pt x="15062797" y="10453299"/>
                  <a:pt x="15062797" y="10419609"/>
                  <a:pt x="15022981" y="10398169"/>
                </a:cubicBezTo>
                <a:cubicBezTo>
                  <a:pt x="14986227" y="10376729"/>
                  <a:pt x="14928034" y="10376729"/>
                  <a:pt x="14885155" y="10395106"/>
                </a:cubicBezTo>
                <a:lnTo>
                  <a:pt x="14539060" y="10196025"/>
                </a:lnTo>
                <a:lnTo>
                  <a:pt x="15317009" y="9751920"/>
                </a:lnTo>
                <a:close/>
                <a:moveTo>
                  <a:pt x="12796333" y="6385916"/>
                </a:moveTo>
                <a:lnTo>
                  <a:pt x="10649318" y="7626345"/>
                </a:lnTo>
                <a:cubicBezTo>
                  <a:pt x="10609501" y="7611031"/>
                  <a:pt x="10554372" y="7614094"/>
                  <a:pt x="10520681" y="7635534"/>
                </a:cubicBezTo>
                <a:cubicBezTo>
                  <a:pt x="10486990" y="7656973"/>
                  <a:pt x="10480865" y="7687601"/>
                  <a:pt x="10505367" y="7709040"/>
                </a:cubicBezTo>
                <a:lnTo>
                  <a:pt x="8281782" y="8992349"/>
                </a:lnTo>
                <a:lnTo>
                  <a:pt x="6373665" y="7892808"/>
                </a:lnTo>
                <a:cubicBezTo>
                  <a:pt x="6407355" y="7868305"/>
                  <a:pt x="6407355" y="7834615"/>
                  <a:pt x="6367539" y="7813175"/>
                </a:cubicBezTo>
                <a:cubicBezTo>
                  <a:pt x="6327723" y="7791736"/>
                  <a:pt x="6269529" y="7791736"/>
                  <a:pt x="6226651" y="7810112"/>
                </a:cubicBezTo>
                <a:lnTo>
                  <a:pt x="4612561" y="6879025"/>
                </a:lnTo>
                <a:lnTo>
                  <a:pt x="7516085" y="5203679"/>
                </a:lnTo>
                <a:cubicBezTo>
                  <a:pt x="7519148" y="5209805"/>
                  <a:pt x="7528336" y="5209805"/>
                  <a:pt x="7537524" y="5203679"/>
                </a:cubicBezTo>
                <a:cubicBezTo>
                  <a:pt x="7546712" y="5197553"/>
                  <a:pt x="7552838" y="5188365"/>
                  <a:pt x="7558964" y="5179177"/>
                </a:cubicBezTo>
                <a:lnTo>
                  <a:pt x="9127112" y="4275654"/>
                </a:lnTo>
                <a:lnTo>
                  <a:pt x="9157739" y="4294030"/>
                </a:lnTo>
                <a:lnTo>
                  <a:pt x="9188367" y="4312407"/>
                </a:lnTo>
                <a:lnTo>
                  <a:pt x="12796333" y="6385916"/>
                </a:lnTo>
                <a:close/>
                <a:moveTo>
                  <a:pt x="17087302" y="5335379"/>
                </a:moveTo>
                <a:lnTo>
                  <a:pt x="15130178" y="6462485"/>
                </a:lnTo>
                <a:lnTo>
                  <a:pt x="13681479" y="5623281"/>
                </a:lnTo>
                <a:cubicBezTo>
                  <a:pt x="13702918" y="5601841"/>
                  <a:pt x="13699855" y="5571213"/>
                  <a:pt x="13666165" y="5552837"/>
                </a:cubicBezTo>
                <a:cubicBezTo>
                  <a:pt x="13632475" y="5534460"/>
                  <a:pt x="13580407" y="5531398"/>
                  <a:pt x="13543654" y="5543649"/>
                </a:cubicBezTo>
                <a:lnTo>
                  <a:pt x="11687603" y="4468609"/>
                </a:lnTo>
                <a:lnTo>
                  <a:pt x="13644726" y="3341503"/>
                </a:lnTo>
                <a:lnTo>
                  <a:pt x="15182246" y="4229712"/>
                </a:lnTo>
                <a:cubicBezTo>
                  <a:pt x="15154680" y="4254214"/>
                  <a:pt x="15160806" y="4284842"/>
                  <a:pt x="15194497" y="4306282"/>
                </a:cubicBezTo>
                <a:cubicBezTo>
                  <a:pt x="15231250" y="4327721"/>
                  <a:pt x="15283318" y="4327721"/>
                  <a:pt x="15326197" y="4312407"/>
                </a:cubicBezTo>
                <a:lnTo>
                  <a:pt x="17087302" y="5335379"/>
                </a:lnTo>
                <a:close/>
                <a:moveTo>
                  <a:pt x="2098011" y="1182237"/>
                </a:moveTo>
                <a:lnTo>
                  <a:pt x="526800" y="2085759"/>
                </a:lnTo>
                <a:lnTo>
                  <a:pt x="3320064" y="3718226"/>
                </a:lnTo>
                <a:lnTo>
                  <a:pt x="3329252" y="3721289"/>
                </a:lnTo>
                <a:lnTo>
                  <a:pt x="4113326" y="3267996"/>
                </a:lnTo>
                <a:cubicBezTo>
                  <a:pt x="4147016" y="3280247"/>
                  <a:pt x="4192958" y="3280247"/>
                  <a:pt x="4226649" y="3267996"/>
                </a:cubicBezTo>
                <a:lnTo>
                  <a:pt x="5442576" y="3972438"/>
                </a:lnTo>
                <a:lnTo>
                  <a:pt x="7460955" y="2808578"/>
                </a:lnTo>
                <a:lnTo>
                  <a:pt x="4826956" y="1283309"/>
                </a:lnTo>
                <a:lnTo>
                  <a:pt x="2805515" y="2450231"/>
                </a:lnTo>
                <a:lnTo>
                  <a:pt x="4079635" y="3188364"/>
                </a:lnTo>
                <a:cubicBezTo>
                  <a:pt x="4055133" y="3206740"/>
                  <a:pt x="4055133" y="3234305"/>
                  <a:pt x="4076573" y="3252682"/>
                </a:cubicBezTo>
                <a:lnTo>
                  <a:pt x="3323126" y="3687598"/>
                </a:lnTo>
                <a:lnTo>
                  <a:pt x="588056" y="2085759"/>
                </a:lnTo>
                <a:lnTo>
                  <a:pt x="2131701" y="1197551"/>
                </a:lnTo>
                <a:cubicBezTo>
                  <a:pt x="2165392" y="1209802"/>
                  <a:pt x="2205208" y="1209802"/>
                  <a:pt x="2238899" y="1197551"/>
                </a:cubicBezTo>
                <a:lnTo>
                  <a:pt x="2548241" y="1378255"/>
                </a:lnTo>
                <a:lnTo>
                  <a:pt x="3320064" y="934151"/>
                </a:lnTo>
                <a:lnTo>
                  <a:pt x="2548241" y="490046"/>
                </a:lnTo>
                <a:lnTo>
                  <a:pt x="1779480" y="934151"/>
                </a:lnTo>
                <a:lnTo>
                  <a:pt x="2098011" y="1117918"/>
                </a:lnTo>
                <a:cubicBezTo>
                  <a:pt x="2076571" y="1139358"/>
                  <a:pt x="2076571" y="1160797"/>
                  <a:pt x="2098011" y="1182237"/>
                </a:cubicBezTo>
                <a:close/>
                <a:moveTo>
                  <a:pt x="2866771" y="2450231"/>
                </a:moveTo>
                <a:lnTo>
                  <a:pt x="4823893" y="1323125"/>
                </a:lnTo>
                <a:lnTo>
                  <a:pt x="7396636" y="2811641"/>
                </a:lnTo>
                <a:lnTo>
                  <a:pt x="5439514" y="3938747"/>
                </a:lnTo>
                <a:lnTo>
                  <a:pt x="4254214" y="3252682"/>
                </a:lnTo>
                <a:cubicBezTo>
                  <a:pt x="4278717" y="3231243"/>
                  <a:pt x="4272591" y="3200615"/>
                  <a:pt x="4238900" y="3179175"/>
                </a:cubicBezTo>
                <a:cubicBezTo>
                  <a:pt x="4205210" y="3160798"/>
                  <a:pt x="4153142" y="3157736"/>
                  <a:pt x="4113326" y="3169987"/>
                </a:cubicBezTo>
                <a:lnTo>
                  <a:pt x="2866771" y="2450231"/>
                </a:lnTo>
                <a:close/>
                <a:moveTo>
                  <a:pt x="1840736" y="934151"/>
                </a:moveTo>
                <a:lnTo>
                  <a:pt x="2548241" y="523737"/>
                </a:lnTo>
                <a:lnTo>
                  <a:pt x="3255745" y="934151"/>
                </a:lnTo>
                <a:lnTo>
                  <a:pt x="2548241" y="1344565"/>
                </a:lnTo>
                <a:lnTo>
                  <a:pt x="2269527" y="1182237"/>
                </a:lnTo>
                <a:cubicBezTo>
                  <a:pt x="2297092" y="1157734"/>
                  <a:pt x="2294029" y="1127106"/>
                  <a:pt x="2257276" y="1105667"/>
                </a:cubicBezTo>
                <a:cubicBezTo>
                  <a:pt x="2220522" y="1084227"/>
                  <a:pt x="2165392" y="1084227"/>
                  <a:pt x="2125576" y="1099541"/>
                </a:cubicBezTo>
                <a:lnTo>
                  <a:pt x="1840736" y="934151"/>
                </a:lnTo>
                <a:close/>
                <a:moveTo>
                  <a:pt x="12906593" y="7252685"/>
                </a:moveTo>
                <a:lnTo>
                  <a:pt x="13620224" y="7666161"/>
                </a:lnTo>
                <a:lnTo>
                  <a:pt x="14333853" y="7252685"/>
                </a:lnTo>
                <a:lnTo>
                  <a:pt x="13620224" y="6839208"/>
                </a:lnTo>
                <a:lnTo>
                  <a:pt x="12906593" y="7252685"/>
                </a:lnTo>
                <a:close/>
                <a:moveTo>
                  <a:pt x="13620224" y="7629408"/>
                </a:moveTo>
                <a:lnTo>
                  <a:pt x="12967849" y="7252685"/>
                </a:lnTo>
                <a:lnTo>
                  <a:pt x="13620224" y="6875962"/>
                </a:lnTo>
                <a:lnTo>
                  <a:pt x="14272597" y="7252685"/>
                </a:lnTo>
                <a:lnTo>
                  <a:pt x="13620224" y="7629408"/>
                </a:lnTo>
                <a:close/>
                <a:moveTo>
                  <a:pt x="238898" y="10686071"/>
                </a:moveTo>
                <a:lnTo>
                  <a:pt x="719755" y="10964785"/>
                </a:lnTo>
                <a:lnTo>
                  <a:pt x="1200613" y="10686071"/>
                </a:lnTo>
                <a:lnTo>
                  <a:pt x="719755" y="10407357"/>
                </a:lnTo>
                <a:lnTo>
                  <a:pt x="238898" y="10686071"/>
                </a:lnTo>
                <a:close/>
                <a:moveTo>
                  <a:pt x="719755" y="10928031"/>
                </a:moveTo>
                <a:lnTo>
                  <a:pt x="300153" y="10686071"/>
                </a:lnTo>
                <a:lnTo>
                  <a:pt x="719755" y="10444111"/>
                </a:lnTo>
                <a:lnTo>
                  <a:pt x="1139358" y="10686071"/>
                </a:lnTo>
                <a:lnTo>
                  <a:pt x="719755" y="10928031"/>
                </a:lnTo>
                <a:close/>
                <a:moveTo>
                  <a:pt x="719755" y="8909653"/>
                </a:moveTo>
                <a:lnTo>
                  <a:pt x="1200613" y="8630939"/>
                </a:lnTo>
                <a:lnTo>
                  <a:pt x="719755" y="8352227"/>
                </a:lnTo>
                <a:lnTo>
                  <a:pt x="238898" y="8630939"/>
                </a:lnTo>
                <a:lnTo>
                  <a:pt x="719755" y="8909653"/>
                </a:lnTo>
                <a:close/>
                <a:moveTo>
                  <a:pt x="1139358" y="8630939"/>
                </a:moveTo>
                <a:lnTo>
                  <a:pt x="719755" y="8872900"/>
                </a:lnTo>
                <a:lnTo>
                  <a:pt x="300153" y="8630939"/>
                </a:lnTo>
                <a:lnTo>
                  <a:pt x="719755" y="8388979"/>
                </a:lnTo>
                <a:lnTo>
                  <a:pt x="1139358" y="8630939"/>
                </a:lnTo>
                <a:close/>
                <a:moveTo>
                  <a:pt x="10009194" y="2462483"/>
                </a:moveTo>
                <a:lnTo>
                  <a:pt x="10490053" y="2741196"/>
                </a:lnTo>
                <a:lnTo>
                  <a:pt x="10970911" y="2462483"/>
                </a:lnTo>
                <a:lnTo>
                  <a:pt x="10490053" y="2183769"/>
                </a:lnTo>
                <a:lnTo>
                  <a:pt x="10009194" y="2462483"/>
                </a:lnTo>
                <a:close/>
                <a:moveTo>
                  <a:pt x="10490053" y="2704443"/>
                </a:moveTo>
                <a:lnTo>
                  <a:pt x="10070450" y="2462483"/>
                </a:lnTo>
                <a:lnTo>
                  <a:pt x="10490053" y="2220522"/>
                </a:lnTo>
                <a:lnTo>
                  <a:pt x="10909655" y="2462483"/>
                </a:lnTo>
                <a:lnTo>
                  <a:pt x="10490053" y="2704443"/>
                </a:lnTo>
                <a:close/>
                <a:moveTo>
                  <a:pt x="12676884" y="8689133"/>
                </a:moveTo>
                <a:lnTo>
                  <a:pt x="12196027" y="8410419"/>
                </a:lnTo>
                <a:lnTo>
                  <a:pt x="11715168" y="8689133"/>
                </a:lnTo>
                <a:lnTo>
                  <a:pt x="12196027" y="8967846"/>
                </a:lnTo>
                <a:lnTo>
                  <a:pt x="12676884" y="8689133"/>
                </a:lnTo>
                <a:close/>
                <a:moveTo>
                  <a:pt x="12196027" y="8447172"/>
                </a:moveTo>
                <a:lnTo>
                  <a:pt x="12615628" y="8689133"/>
                </a:lnTo>
                <a:lnTo>
                  <a:pt x="12196027" y="8931093"/>
                </a:lnTo>
                <a:lnTo>
                  <a:pt x="11776424" y="8689133"/>
                </a:lnTo>
                <a:lnTo>
                  <a:pt x="12196027" y="8447172"/>
                </a:lnTo>
                <a:close/>
                <a:moveTo>
                  <a:pt x="13320070" y="9075044"/>
                </a:moveTo>
                <a:lnTo>
                  <a:pt x="12839212" y="9353758"/>
                </a:lnTo>
                <a:lnTo>
                  <a:pt x="13320070" y="9632472"/>
                </a:lnTo>
                <a:lnTo>
                  <a:pt x="13800928" y="9353758"/>
                </a:lnTo>
                <a:lnTo>
                  <a:pt x="13320070" y="9075044"/>
                </a:lnTo>
                <a:close/>
                <a:moveTo>
                  <a:pt x="12900468" y="9353758"/>
                </a:moveTo>
                <a:lnTo>
                  <a:pt x="13320070" y="9111798"/>
                </a:lnTo>
                <a:lnTo>
                  <a:pt x="13739672" y="9353758"/>
                </a:lnTo>
                <a:lnTo>
                  <a:pt x="13320070" y="9595718"/>
                </a:lnTo>
                <a:lnTo>
                  <a:pt x="12900468" y="9353758"/>
                </a:lnTo>
                <a:close/>
                <a:moveTo>
                  <a:pt x="11831554" y="10686071"/>
                </a:moveTo>
                <a:lnTo>
                  <a:pt x="12312412" y="10964785"/>
                </a:lnTo>
                <a:lnTo>
                  <a:pt x="12793271" y="10686071"/>
                </a:lnTo>
                <a:lnTo>
                  <a:pt x="12312412" y="10407357"/>
                </a:lnTo>
                <a:lnTo>
                  <a:pt x="11831554" y="10686071"/>
                </a:lnTo>
                <a:close/>
                <a:moveTo>
                  <a:pt x="12315475" y="10928031"/>
                </a:moveTo>
                <a:lnTo>
                  <a:pt x="11895873" y="10686071"/>
                </a:lnTo>
                <a:lnTo>
                  <a:pt x="12315475" y="10444111"/>
                </a:lnTo>
                <a:lnTo>
                  <a:pt x="12735077" y="10686071"/>
                </a:lnTo>
                <a:lnTo>
                  <a:pt x="12315475" y="10928031"/>
                </a:lnTo>
                <a:close/>
                <a:moveTo>
                  <a:pt x="8303222" y="10686071"/>
                </a:moveTo>
                <a:lnTo>
                  <a:pt x="8784079" y="10964785"/>
                </a:lnTo>
                <a:lnTo>
                  <a:pt x="9264937" y="10686071"/>
                </a:lnTo>
                <a:lnTo>
                  <a:pt x="8784079" y="10407357"/>
                </a:lnTo>
                <a:lnTo>
                  <a:pt x="8303222" y="10686071"/>
                </a:lnTo>
                <a:close/>
                <a:moveTo>
                  <a:pt x="8784079" y="10928031"/>
                </a:moveTo>
                <a:lnTo>
                  <a:pt x="8364478" y="10686071"/>
                </a:lnTo>
                <a:lnTo>
                  <a:pt x="8784079" y="10444111"/>
                </a:lnTo>
                <a:lnTo>
                  <a:pt x="9203681" y="10686071"/>
                </a:lnTo>
                <a:lnTo>
                  <a:pt x="8784079" y="10928031"/>
                </a:lnTo>
                <a:close/>
                <a:moveTo>
                  <a:pt x="4747323" y="333844"/>
                </a:moveTo>
                <a:lnTo>
                  <a:pt x="4266466" y="55130"/>
                </a:lnTo>
                <a:lnTo>
                  <a:pt x="3785607" y="333844"/>
                </a:lnTo>
                <a:lnTo>
                  <a:pt x="4266466" y="612558"/>
                </a:lnTo>
                <a:lnTo>
                  <a:pt x="4747323" y="333844"/>
                </a:lnTo>
                <a:close/>
                <a:moveTo>
                  <a:pt x="4263403" y="91884"/>
                </a:moveTo>
                <a:lnTo>
                  <a:pt x="4683005" y="333844"/>
                </a:lnTo>
                <a:lnTo>
                  <a:pt x="4263403" y="575804"/>
                </a:lnTo>
                <a:lnTo>
                  <a:pt x="3843800" y="333844"/>
                </a:lnTo>
                <a:lnTo>
                  <a:pt x="4263403" y="91884"/>
                </a:lnTo>
                <a:close/>
                <a:moveTo>
                  <a:pt x="8018382" y="333844"/>
                </a:moveTo>
                <a:lnTo>
                  <a:pt x="7537524" y="55130"/>
                </a:lnTo>
                <a:lnTo>
                  <a:pt x="7056666" y="333844"/>
                </a:lnTo>
                <a:lnTo>
                  <a:pt x="7537524" y="612558"/>
                </a:lnTo>
                <a:lnTo>
                  <a:pt x="8018382" y="333844"/>
                </a:lnTo>
                <a:close/>
                <a:moveTo>
                  <a:pt x="7537524" y="91884"/>
                </a:moveTo>
                <a:lnTo>
                  <a:pt x="7957126" y="333844"/>
                </a:lnTo>
                <a:lnTo>
                  <a:pt x="7537524" y="575804"/>
                </a:lnTo>
                <a:lnTo>
                  <a:pt x="7117922" y="333844"/>
                </a:lnTo>
                <a:lnTo>
                  <a:pt x="7537524" y="91884"/>
                </a:lnTo>
                <a:close/>
                <a:moveTo>
                  <a:pt x="14566625" y="333844"/>
                </a:moveTo>
                <a:lnTo>
                  <a:pt x="14085767" y="55130"/>
                </a:lnTo>
                <a:lnTo>
                  <a:pt x="13604910" y="333844"/>
                </a:lnTo>
                <a:lnTo>
                  <a:pt x="14085767" y="612558"/>
                </a:lnTo>
                <a:lnTo>
                  <a:pt x="14566625" y="333844"/>
                </a:lnTo>
                <a:close/>
                <a:moveTo>
                  <a:pt x="14085767" y="91884"/>
                </a:moveTo>
                <a:lnTo>
                  <a:pt x="14505369" y="333844"/>
                </a:lnTo>
                <a:lnTo>
                  <a:pt x="14085767" y="575804"/>
                </a:lnTo>
                <a:lnTo>
                  <a:pt x="13666165" y="333844"/>
                </a:lnTo>
                <a:lnTo>
                  <a:pt x="14085767" y="91884"/>
                </a:lnTo>
                <a:close/>
                <a:moveTo>
                  <a:pt x="1166923" y="4113326"/>
                </a:moveTo>
                <a:lnTo>
                  <a:pt x="686065" y="3834612"/>
                </a:lnTo>
                <a:lnTo>
                  <a:pt x="205207" y="4113326"/>
                </a:lnTo>
                <a:lnTo>
                  <a:pt x="686065" y="4392040"/>
                </a:lnTo>
                <a:lnTo>
                  <a:pt x="1166923" y="4113326"/>
                </a:lnTo>
                <a:close/>
                <a:moveTo>
                  <a:pt x="683002" y="3871366"/>
                </a:moveTo>
                <a:lnTo>
                  <a:pt x="1102604" y="4113326"/>
                </a:lnTo>
                <a:lnTo>
                  <a:pt x="683002" y="4355286"/>
                </a:lnTo>
                <a:lnTo>
                  <a:pt x="263400" y="4113326"/>
                </a:lnTo>
                <a:lnTo>
                  <a:pt x="683002" y="3871366"/>
                </a:lnTo>
                <a:close/>
                <a:moveTo>
                  <a:pt x="1166923" y="278714"/>
                </a:moveTo>
                <a:lnTo>
                  <a:pt x="683002" y="0"/>
                </a:lnTo>
                <a:lnTo>
                  <a:pt x="202144" y="278714"/>
                </a:lnTo>
                <a:lnTo>
                  <a:pt x="683002" y="557428"/>
                </a:lnTo>
                <a:lnTo>
                  <a:pt x="1166923" y="278714"/>
                </a:lnTo>
                <a:close/>
                <a:moveTo>
                  <a:pt x="683002" y="36753"/>
                </a:moveTo>
                <a:lnTo>
                  <a:pt x="1102604" y="278714"/>
                </a:lnTo>
                <a:lnTo>
                  <a:pt x="683002" y="520674"/>
                </a:lnTo>
                <a:lnTo>
                  <a:pt x="263400" y="278714"/>
                </a:lnTo>
                <a:lnTo>
                  <a:pt x="683002" y="36753"/>
                </a:lnTo>
                <a:close/>
                <a:moveTo>
                  <a:pt x="719755" y="5773358"/>
                </a:moveTo>
                <a:lnTo>
                  <a:pt x="1200613" y="5494644"/>
                </a:lnTo>
                <a:lnTo>
                  <a:pt x="719755" y="5215930"/>
                </a:lnTo>
                <a:lnTo>
                  <a:pt x="238898" y="5494644"/>
                </a:lnTo>
                <a:lnTo>
                  <a:pt x="719755" y="5773358"/>
                </a:lnTo>
                <a:close/>
                <a:moveTo>
                  <a:pt x="1139358" y="5494644"/>
                </a:moveTo>
                <a:lnTo>
                  <a:pt x="719755" y="5736604"/>
                </a:lnTo>
                <a:lnTo>
                  <a:pt x="300153" y="5494644"/>
                </a:lnTo>
                <a:lnTo>
                  <a:pt x="719755" y="5252684"/>
                </a:lnTo>
                <a:lnTo>
                  <a:pt x="1139358" y="5494644"/>
                </a:lnTo>
                <a:close/>
                <a:moveTo>
                  <a:pt x="16612569" y="4551305"/>
                </a:moveTo>
                <a:lnTo>
                  <a:pt x="17093426" y="4272591"/>
                </a:lnTo>
                <a:lnTo>
                  <a:pt x="16612569" y="3993877"/>
                </a:lnTo>
                <a:lnTo>
                  <a:pt x="16131711" y="4272591"/>
                </a:lnTo>
                <a:lnTo>
                  <a:pt x="16612569" y="4551305"/>
                </a:lnTo>
                <a:close/>
                <a:moveTo>
                  <a:pt x="17032170" y="4272591"/>
                </a:moveTo>
                <a:lnTo>
                  <a:pt x="16612569" y="4514551"/>
                </a:lnTo>
                <a:lnTo>
                  <a:pt x="16192966" y="4272591"/>
                </a:lnTo>
                <a:lnTo>
                  <a:pt x="16612569" y="4030631"/>
                </a:lnTo>
                <a:lnTo>
                  <a:pt x="17032170" y="4272591"/>
                </a:lnTo>
                <a:close/>
                <a:moveTo>
                  <a:pt x="16612569" y="7075043"/>
                </a:moveTo>
                <a:lnTo>
                  <a:pt x="17093426" y="6796329"/>
                </a:lnTo>
                <a:lnTo>
                  <a:pt x="16612569" y="6517616"/>
                </a:lnTo>
                <a:lnTo>
                  <a:pt x="16131711" y="6796329"/>
                </a:lnTo>
                <a:lnTo>
                  <a:pt x="16612569" y="7075043"/>
                </a:lnTo>
                <a:close/>
                <a:moveTo>
                  <a:pt x="17032170" y="6799392"/>
                </a:moveTo>
                <a:lnTo>
                  <a:pt x="16612569" y="7041352"/>
                </a:lnTo>
                <a:lnTo>
                  <a:pt x="16192966" y="6799392"/>
                </a:lnTo>
                <a:lnTo>
                  <a:pt x="16612569" y="6557432"/>
                </a:lnTo>
                <a:lnTo>
                  <a:pt x="17032170" y="6799392"/>
                </a:lnTo>
                <a:close/>
                <a:moveTo>
                  <a:pt x="7822363" y="2523738"/>
                </a:moveTo>
                <a:lnTo>
                  <a:pt x="8303222" y="2245025"/>
                </a:lnTo>
                <a:lnTo>
                  <a:pt x="7822363" y="1966311"/>
                </a:lnTo>
                <a:lnTo>
                  <a:pt x="7341506" y="2245025"/>
                </a:lnTo>
                <a:lnTo>
                  <a:pt x="7822363" y="2523738"/>
                </a:lnTo>
                <a:close/>
                <a:moveTo>
                  <a:pt x="8241966" y="2245025"/>
                </a:moveTo>
                <a:lnTo>
                  <a:pt x="7822363" y="2486985"/>
                </a:lnTo>
                <a:lnTo>
                  <a:pt x="7402761" y="2245025"/>
                </a:lnTo>
                <a:lnTo>
                  <a:pt x="7822363" y="2003064"/>
                </a:lnTo>
                <a:lnTo>
                  <a:pt x="8241966" y="2245025"/>
                </a:lnTo>
                <a:close/>
                <a:moveTo>
                  <a:pt x="4113326" y="5093419"/>
                </a:moveTo>
                <a:lnTo>
                  <a:pt x="4826956" y="5506895"/>
                </a:lnTo>
                <a:lnTo>
                  <a:pt x="5540586" y="5093419"/>
                </a:lnTo>
                <a:lnTo>
                  <a:pt x="4826956" y="4679942"/>
                </a:lnTo>
                <a:lnTo>
                  <a:pt x="4113326" y="5093419"/>
                </a:lnTo>
                <a:close/>
                <a:moveTo>
                  <a:pt x="4826956" y="5470142"/>
                </a:moveTo>
                <a:lnTo>
                  <a:pt x="4174582" y="5093419"/>
                </a:lnTo>
                <a:lnTo>
                  <a:pt x="4826956" y="4716695"/>
                </a:lnTo>
                <a:lnTo>
                  <a:pt x="5479330" y="5093419"/>
                </a:lnTo>
                <a:lnTo>
                  <a:pt x="4826956" y="5470142"/>
                </a:lnTo>
                <a:close/>
                <a:moveTo>
                  <a:pt x="5589590" y="9166927"/>
                </a:moveTo>
                <a:lnTo>
                  <a:pt x="6303220" y="9580404"/>
                </a:lnTo>
                <a:lnTo>
                  <a:pt x="7016850" y="9166927"/>
                </a:lnTo>
                <a:lnTo>
                  <a:pt x="6303220" y="8753451"/>
                </a:lnTo>
                <a:lnTo>
                  <a:pt x="5589590" y="9166927"/>
                </a:lnTo>
                <a:close/>
                <a:moveTo>
                  <a:pt x="6303220" y="9543651"/>
                </a:moveTo>
                <a:lnTo>
                  <a:pt x="5650846" y="9166927"/>
                </a:lnTo>
                <a:lnTo>
                  <a:pt x="6303220" y="8790205"/>
                </a:lnTo>
                <a:lnTo>
                  <a:pt x="6955595" y="9166927"/>
                </a:lnTo>
                <a:lnTo>
                  <a:pt x="6303220" y="9543651"/>
                </a:lnTo>
                <a:close/>
              </a:path>
            </a:pathLst>
          </a:custGeom>
          <a:solidFill>
            <a:srgbClr val="6C9AE5">
              <a:alpha val="5000"/>
            </a:srgbClr>
          </a:solidFill>
          <a:ln w="30612"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6" name="Subtitle 2">
            <a:extLst>
              <a:ext uri="{FF2B5EF4-FFF2-40B4-BE49-F238E27FC236}">
                <a16:creationId xmlns:a16="http://schemas.microsoft.com/office/drawing/2014/main" id="{C010DAD8-E16C-394B-B43F-70AF00F36075}"/>
              </a:ext>
            </a:extLst>
          </p:cNvPr>
          <p:cNvSpPr txBox="1">
            <a:spLocks/>
          </p:cNvSpPr>
          <p:nvPr/>
        </p:nvSpPr>
        <p:spPr>
          <a:xfrm>
            <a:off x="1672256" y="2172404"/>
            <a:ext cx="1142280" cy="386388"/>
          </a:xfrm>
          <a:prstGeom prst="rect">
            <a:avLst/>
          </a:prstGeom>
        </p:spPr>
        <p:txBody>
          <a:bodyPr vert="horz" wrap="square" lIns="0" tIns="0"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612"/>
              </a:lnSpc>
            </a:pPr>
            <a:r>
              <a:rPr lang="en-US" sz="1000" dirty="0">
                <a:solidFill>
                  <a:srgbClr val="6C9AE5"/>
                </a:solidFill>
                <a:latin typeface="Lato" panose="020F0502020204030203" pitchFamily="34" charset="0"/>
                <a:ea typeface="Lato" panose="020F0502020204030203" pitchFamily="34" charset="0"/>
                <a:cs typeface="Lato" panose="020F0502020204030203" pitchFamily="34" charset="0"/>
              </a:rPr>
              <a:t>ETL Developer eStore logistics </a:t>
            </a:r>
          </a:p>
        </p:txBody>
      </p:sp>
      <p:sp>
        <p:nvSpPr>
          <p:cNvPr id="37" name="Rectangle 36">
            <a:extLst>
              <a:ext uri="{FF2B5EF4-FFF2-40B4-BE49-F238E27FC236}">
                <a16:creationId xmlns:a16="http://schemas.microsoft.com/office/drawing/2014/main" id="{EDDB14FD-FFEE-104D-A612-FFC607B15605}"/>
              </a:ext>
            </a:extLst>
          </p:cNvPr>
          <p:cNvSpPr/>
          <p:nvPr/>
        </p:nvSpPr>
        <p:spPr>
          <a:xfrm>
            <a:off x="1686450" y="1939613"/>
            <a:ext cx="1303793" cy="184666"/>
          </a:xfrm>
          <a:prstGeom prst="rect">
            <a:avLst/>
          </a:prstGeom>
        </p:spPr>
        <p:txBody>
          <a:bodyPr wrap="square" lIns="0" tIns="0" rIns="0" bIns="0">
            <a:spAutoFit/>
          </a:bodyPr>
          <a:lstStyle/>
          <a:p>
            <a:r>
              <a:rPr lang="en-US" sz="1200" dirty="0">
                <a:solidFill>
                  <a:srgbClr val="6C9AE5"/>
                </a:solidFill>
                <a:latin typeface="+mj-lt"/>
                <a:ea typeface="Roboto" panose="02000000000000000000" pitchFamily="2" charset="0"/>
                <a:cs typeface="Poppins" panose="00000500000000000000" pitchFamily="2" charset="0"/>
              </a:rPr>
              <a:t>Dillon Wright</a:t>
            </a:r>
          </a:p>
        </p:txBody>
      </p:sp>
      <p:sp>
        <p:nvSpPr>
          <p:cNvPr id="64" name="Subtitle 2">
            <a:extLst>
              <a:ext uri="{FF2B5EF4-FFF2-40B4-BE49-F238E27FC236}">
                <a16:creationId xmlns:a16="http://schemas.microsoft.com/office/drawing/2014/main" id="{9055D296-0075-9845-82DF-2983DF1176B9}"/>
              </a:ext>
            </a:extLst>
          </p:cNvPr>
          <p:cNvSpPr txBox="1">
            <a:spLocks/>
          </p:cNvSpPr>
          <p:nvPr/>
        </p:nvSpPr>
        <p:spPr>
          <a:xfrm>
            <a:off x="5675890" y="2180267"/>
            <a:ext cx="2257404" cy="386388"/>
          </a:xfrm>
          <a:prstGeom prst="rect">
            <a:avLst/>
          </a:prstGeom>
        </p:spPr>
        <p:txBody>
          <a:bodyPr vert="horz" wrap="square" lIns="0" tIns="0"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612"/>
              </a:lnSpc>
            </a:pPr>
            <a:r>
              <a:rPr lang="en-US" sz="1000" dirty="0">
                <a:solidFill>
                  <a:srgbClr val="6C9AE5"/>
                </a:solidFill>
                <a:latin typeface="Lato" panose="020F0502020204030203" pitchFamily="34" charset="0"/>
                <a:ea typeface="Lato" panose="020F0502020204030203" pitchFamily="34" charset="0"/>
                <a:cs typeface="Lato" panose="020F0502020204030203" pitchFamily="34" charset="0"/>
              </a:rPr>
              <a:t>System accountant and data analytics  Absolute care and health</a:t>
            </a:r>
          </a:p>
        </p:txBody>
      </p:sp>
      <p:sp>
        <p:nvSpPr>
          <p:cNvPr id="65" name="Rectangle 64">
            <a:extLst>
              <a:ext uri="{FF2B5EF4-FFF2-40B4-BE49-F238E27FC236}">
                <a16:creationId xmlns:a16="http://schemas.microsoft.com/office/drawing/2014/main" id="{A19286BF-8243-C147-82CE-4012B497A0A2}"/>
              </a:ext>
            </a:extLst>
          </p:cNvPr>
          <p:cNvSpPr/>
          <p:nvPr/>
        </p:nvSpPr>
        <p:spPr>
          <a:xfrm>
            <a:off x="5690084" y="1947476"/>
            <a:ext cx="1303793" cy="184666"/>
          </a:xfrm>
          <a:prstGeom prst="rect">
            <a:avLst/>
          </a:prstGeom>
        </p:spPr>
        <p:txBody>
          <a:bodyPr wrap="square" lIns="0" tIns="0" rIns="0" bIns="0">
            <a:spAutoFit/>
          </a:bodyPr>
          <a:lstStyle/>
          <a:p>
            <a:r>
              <a:rPr lang="en-US" sz="1200" dirty="0">
                <a:solidFill>
                  <a:srgbClr val="6C9AE5"/>
                </a:solidFill>
                <a:latin typeface="+mj-lt"/>
                <a:ea typeface="Roboto" panose="02000000000000000000" pitchFamily="2" charset="0"/>
                <a:cs typeface="Poppins" panose="00000500000000000000" pitchFamily="2" charset="0"/>
              </a:rPr>
              <a:t>Fred Chan</a:t>
            </a:r>
          </a:p>
        </p:txBody>
      </p:sp>
      <p:sp>
        <p:nvSpPr>
          <p:cNvPr id="69" name="Subtitle 2">
            <a:extLst>
              <a:ext uri="{FF2B5EF4-FFF2-40B4-BE49-F238E27FC236}">
                <a16:creationId xmlns:a16="http://schemas.microsoft.com/office/drawing/2014/main" id="{49456D68-DBF9-B14E-9DA8-BDCDC1D9F564}"/>
              </a:ext>
            </a:extLst>
          </p:cNvPr>
          <p:cNvSpPr txBox="1">
            <a:spLocks/>
          </p:cNvSpPr>
          <p:nvPr/>
        </p:nvSpPr>
        <p:spPr>
          <a:xfrm>
            <a:off x="3707644" y="3748539"/>
            <a:ext cx="1713906" cy="386388"/>
          </a:xfrm>
          <a:prstGeom prst="rect">
            <a:avLst/>
          </a:prstGeom>
        </p:spPr>
        <p:txBody>
          <a:bodyPr vert="horz" wrap="square" lIns="0" tIns="0"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612"/>
              </a:lnSpc>
            </a:pPr>
            <a:r>
              <a:rPr lang="en-US" sz="1000" dirty="0">
                <a:solidFill>
                  <a:srgbClr val="6C9AE5"/>
                </a:solidFill>
                <a:latin typeface="Lato" panose="020F0502020204030203" pitchFamily="34" charset="0"/>
                <a:ea typeface="Lato" panose="020F0502020204030203" pitchFamily="34" charset="0"/>
                <a:cs typeface="Lato" panose="020F0502020204030203" pitchFamily="34" charset="0"/>
              </a:rPr>
              <a:t>Business intelligence Manger PFD Foods</a:t>
            </a:r>
          </a:p>
        </p:txBody>
      </p:sp>
      <p:sp>
        <p:nvSpPr>
          <p:cNvPr id="70" name="Rectangle 69">
            <a:extLst>
              <a:ext uri="{FF2B5EF4-FFF2-40B4-BE49-F238E27FC236}">
                <a16:creationId xmlns:a16="http://schemas.microsoft.com/office/drawing/2014/main" id="{9AC05381-BF93-EA4E-A975-E9010731DFD9}"/>
              </a:ext>
            </a:extLst>
          </p:cNvPr>
          <p:cNvSpPr/>
          <p:nvPr/>
        </p:nvSpPr>
        <p:spPr>
          <a:xfrm>
            <a:off x="3707644" y="3519002"/>
            <a:ext cx="1805975" cy="184666"/>
          </a:xfrm>
          <a:prstGeom prst="rect">
            <a:avLst/>
          </a:prstGeom>
        </p:spPr>
        <p:txBody>
          <a:bodyPr wrap="square" lIns="0" tIns="0" rIns="0" bIns="0">
            <a:spAutoFit/>
          </a:bodyPr>
          <a:lstStyle/>
          <a:p>
            <a:r>
              <a:rPr lang="en-US" sz="1200" dirty="0">
                <a:solidFill>
                  <a:srgbClr val="6C9AE5"/>
                </a:solidFill>
                <a:latin typeface="+mj-lt"/>
                <a:ea typeface="Roboto" panose="02000000000000000000" pitchFamily="2" charset="0"/>
                <a:cs typeface="Poppins" panose="00000500000000000000" pitchFamily="2" charset="0"/>
              </a:rPr>
              <a:t>Milinda Liyanage</a:t>
            </a:r>
          </a:p>
        </p:txBody>
      </p:sp>
      <p:sp>
        <p:nvSpPr>
          <p:cNvPr id="31" name="TextBox 30">
            <a:extLst>
              <a:ext uri="{FF2B5EF4-FFF2-40B4-BE49-F238E27FC236}">
                <a16:creationId xmlns:a16="http://schemas.microsoft.com/office/drawing/2014/main" id="{744A5DC2-FFED-403B-9161-BB6E97088494}"/>
              </a:ext>
            </a:extLst>
          </p:cNvPr>
          <p:cNvSpPr txBox="1"/>
          <p:nvPr/>
        </p:nvSpPr>
        <p:spPr>
          <a:xfrm>
            <a:off x="598590" y="371100"/>
            <a:ext cx="4267495" cy="923330"/>
          </a:xfrm>
          <a:prstGeom prst="rect">
            <a:avLst/>
          </a:prstGeom>
          <a:noFill/>
          <a:ln>
            <a:noFill/>
          </a:ln>
        </p:spPr>
        <p:txBody>
          <a:bodyPr wrap="square" rtlCol="0">
            <a:spAutoFit/>
          </a:bodyPr>
          <a:lstStyle/>
          <a:p>
            <a:r>
              <a:rPr lang="en-US" sz="2700" dirty="0">
                <a:solidFill>
                  <a:srgbClr val="6C9AE5"/>
                </a:solidFill>
                <a:latin typeface="Poppins" panose="00000500000000000000" pitchFamily="2" charset="0"/>
                <a:ea typeface="Roboto" panose="02000000000000000000" pitchFamily="2" charset="0"/>
                <a:cs typeface="Poppins" panose="00000500000000000000" pitchFamily="2" charset="0"/>
              </a:rPr>
              <a:t>The Swirling Hurricane </a:t>
            </a:r>
            <a:r>
              <a:rPr lang="en-US" sz="2700" b="1" dirty="0">
                <a:solidFill>
                  <a:srgbClr val="6C9AE5"/>
                </a:solidFill>
                <a:latin typeface="Poppins" panose="00000500000000000000" pitchFamily="2" charset="0"/>
                <a:ea typeface="Roboto" panose="02000000000000000000" pitchFamily="2" charset="0"/>
                <a:cs typeface="Poppins" panose="00000500000000000000" pitchFamily="2" charset="0"/>
              </a:rPr>
              <a:t>our awesome team</a:t>
            </a:r>
          </a:p>
        </p:txBody>
      </p:sp>
      <p:grpSp>
        <p:nvGrpSpPr>
          <p:cNvPr id="33" name="Drawing 320">
            <a:extLst>
              <a:ext uri="{FF2B5EF4-FFF2-40B4-BE49-F238E27FC236}">
                <a16:creationId xmlns:a16="http://schemas.microsoft.com/office/drawing/2014/main" id="{E2D78B9D-17A2-46DB-A57E-4CB4F0CD573B}"/>
              </a:ext>
            </a:extLst>
          </p:cNvPr>
          <p:cNvGrpSpPr/>
          <p:nvPr/>
        </p:nvGrpSpPr>
        <p:grpSpPr>
          <a:xfrm>
            <a:off x="-239922" y="2088130"/>
            <a:ext cx="430147" cy="435035"/>
            <a:chOff x="17606935" y="-132579"/>
            <a:chExt cx="1920895" cy="1942724"/>
          </a:xfrm>
          <a:solidFill>
            <a:srgbClr val="000000"/>
          </a:solidFill>
        </p:grpSpPr>
        <p:sp>
          <p:nvSpPr>
            <p:cNvPr id="34" name="Polyline: figure 33">
              <a:extLst>
                <a:ext uri="{FF2B5EF4-FFF2-40B4-BE49-F238E27FC236}">
                  <a16:creationId xmlns:a16="http://schemas.microsoft.com/office/drawing/2014/main" id="{64962E87-C79D-4D46-9204-72AACB99D4DE}"/>
                </a:ext>
              </a:extLst>
            </p:cNvPr>
            <p:cNvSpPr/>
            <p:nvPr/>
          </p:nvSpPr>
          <p:spPr>
            <a:xfrm>
              <a:off x="17608754" y="-132579"/>
              <a:ext cx="1917725" cy="1105970"/>
            </a:xfrm>
            <a:custGeom>
              <a:avLst/>
              <a:gdLst>
                <a:gd name="connsiteX0" fmla="*/ 1879058 w 1917725"/>
                <a:gd name="connsiteY0" fmla="*/ 502052 h 1105970"/>
                <a:gd name="connsiteX1" fmla="*/ 1049580 w 1917725"/>
                <a:gd name="connsiteY1" fmla="*/ 21828 h 1105970"/>
                <a:gd name="connsiteX2" fmla="*/ 864039 w 1917725"/>
                <a:gd name="connsiteY2" fmla="*/ 21828 h 1105970"/>
                <a:gd name="connsiteX3" fmla="*/ 38200 w 1917725"/>
                <a:gd name="connsiteY3" fmla="*/ 502052 h 1105970"/>
                <a:gd name="connsiteX4" fmla="*/ 38200 w 1917725"/>
                <a:gd name="connsiteY4" fmla="*/ 607556 h 1105970"/>
                <a:gd name="connsiteX5" fmla="*/ 867677 w 1917725"/>
                <a:gd name="connsiteY5" fmla="*/ 1084142 h 1105970"/>
                <a:gd name="connsiteX6" fmla="*/ 1053219 w 1917725"/>
                <a:gd name="connsiteY6" fmla="*/ 1084142 h 1105970"/>
                <a:gd name="connsiteX7" fmla="*/ 1882696 w 1917725"/>
                <a:gd name="connsiteY7" fmla="*/ 607556 h 1105970"/>
                <a:gd name="connsiteX8" fmla="*/ 1879058 w 1917725"/>
                <a:gd name="connsiteY8" fmla="*/ 502052 h 110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7725" h="1105970">
                  <a:moveTo>
                    <a:pt x="1879058" y="502052"/>
                  </a:moveTo>
                  <a:lnTo>
                    <a:pt x="1049580" y="21828"/>
                  </a:lnTo>
                  <a:cubicBezTo>
                    <a:pt x="998648" y="-7276"/>
                    <a:pt x="914972" y="-7276"/>
                    <a:pt x="864039" y="21828"/>
                  </a:cubicBezTo>
                  <a:lnTo>
                    <a:pt x="38200" y="502052"/>
                  </a:lnTo>
                  <a:cubicBezTo>
                    <a:pt x="-12733" y="531157"/>
                    <a:pt x="-12733" y="578452"/>
                    <a:pt x="38200" y="607556"/>
                  </a:cubicBezTo>
                  <a:lnTo>
                    <a:pt x="867677" y="1084142"/>
                  </a:lnTo>
                  <a:cubicBezTo>
                    <a:pt x="918610" y="1113247"/>
                    <a:pt x="1002286" y="1113247"/>
                    <a:pt x="1053219" y="1084142"/>
                  </a:cubicBezTo>
                  <a:lnTo>
                    <a:pt x="1882696" y="607556"/>
                  </a:lnTo>
                  <a:cubicBezTo>
                    <a:pt x="1929991" y="578452"/>
                    <a:pt x="1929991" y="531157"/>
                    <a:pt x="1879058" y="502052"/>
                  </a:cubicBezTo>
                  <a:close/>
                </a:path>
              </a:pathLst>
            </a:custGeom>
            <a:solidFill>
              <a:srgbClr val="AEC9EF"/>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5" name="Polyline: figure 34">
              <a:extLst>
                <a:ext uri="{FF2B5EF4-FFF2-40B4-BE49-F238E27FC236}">
                  <a16:creationId xmlns:a16="http://schemas.microsoft.com/office/drawing/2014/main" id="{E3C7DDCB-CF72-4CA8-97AC-BCFF3320D538}"/>
                </a:ext>
              </a:extLst>
            </p:cNvPr>
            <p:cNvSpPr/>
            <p:nvPr/>
          </p:nvSpPr>
          <p:spPr>
            <a:xfrm>
              <a:off x="18567382" y="420405"/>
              <a:ext cx="960447" cy="1389739"/>
            </a:xfrm>
            <a:custGeom>
              <a:avLst/>
              <a:gdLst>
                <a:gd name="connsiteX0" fmla="*/ 956810 w 960447"/>
                <a:gd name="connsiteY0" fmla="*/ 836754 h 1389739"/>
                <a:gd name="connsiteX1" fmla="*/ 916791 w 960447"/>
                <a:gd name="connsiteY1" fmla="*/ 891325 h 1389739"/>
                <a:gd name="connsiteX2" fmla="*/ 90952 w 960447"/>
                <a:gd name="connsiteY2" fmla="*/ 1367911 h 1389739"/>
                <a:gd name="connsiteX3" fmla="*/ 0 w 960447"/>
                <a:gd name="connsiteY3" fmla="*/ 1389739 h 1389739"/>
                <a:gd name="connsiteX4" fmla="*/ 0 w 960447"/>
                <a:gd name="connsiteY4" fmla="*/ 552985 h 1389739"/>
                <a:gd name="connsiteX5" fmla="*/ 90952 w 960447"/>
                <a:gd name="connsiteY5" fmla="*/ 531157 h 1389739"/>
                <a:gd name="connsiteX6" fmla="*/ 920429 w 960447"/>
                <a:gd name="connsiteY6" fmla="*/ 54571 h 1389739"/>
                <a:gd name="connsiteX7" fmla="*/ 960448 w 960447"/>
                <a:gd name="connsiteY7" fmla="*/ 0 h 1389739"/>
                <a:gd name="connsiteX8" fmla="*/ 960448 w 960447"/>
                <a:gd name="connsiteY8" fmla="*/ 836754 h 1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447" h="1389739">
                  <a:moveTo>
                    <a:pt x="956810" y="836754"/>
                  </a:moveTo>
                  <a:cubicBezTo>
                    <a:pt x="956810" y="858582"/>
                    <a:pt x="942258" y="876773"/>
                    <a:pt x="916791" y="891325"/>
                  </a:cubicBezTo>
                  <a:lnTo>
                    <a:pt x="90952" y="1367911"/>
                  </a:lnTo>
                  <a:cubicBezTo>
                    <a:pt x="65485" y="1382463"/>
                    <a:pt x="36381" y="1389739"/>
                    <a:pt x="0" y="1389739"/>
                  </a:cubicBezTo>
                  <a:lnTo>
                    <a:pt x="0" y="552985"/>
                  </a:lnTo>
                  <a:cubicBezTo>
                    <a:pt x="36381" y="552985"/>
                    <a:pt x="65485" y="545709"/>
                    <a:pt x="90952" y="531157"/>
                  </a:cubicBezTo>
                  <a:lnTo>
                    <a:pt x="920429" y="54571"/>
                  </a:lnTo>
                  <a:cubicBezTo>
                    <a:pt x="942258" y="43657"/>
                    <a:pt x="960448" y="25466"/>
                    <a:pt x="960448" y="0"/>
                  </a:cubicBezTo>
                  <a:lnTo>
                    <a:pt x="960448" y="836754"/>
                  </a:lnTo>
                  <a:close/>
                </a:path>
              </a:pathLst>
            </a:custGeom>
            <a:solidFill>
              <a:srgbClr val="98B9EB"/>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8" name="Polyline: figure 37">
              <a:extLst>
                <a:ext uri="{FF2B5EF4-FFF2-40B4-BE49-F238E27FC236}">
                  <a16:creationId xmlns:a16="http://schemas.microsoft.com/office/drawing/2014/main" id="{04943D9B-D099-45D3-B818-413AF4FD682B}"/>
                </a:ext>
              </a:extLst>
            </p:cNvPr>
            <p:cNvSpPr/>
            <p:nvPr/>
          </p:nvSpPr>
          <p:spPr>
            <a:xfrm>
              <a:off x="17606935" y="420405"/>
              <a:ext cx="960447" cy="1389739"/>
            </a:xfrm>
            <a:custGeom>
              <a:avLst/>
              <a:gdLst>
                <a:gd name="connsiteX0" fmla="*/ 0 w 960447"/>
                <a:gd name="connsiteY0" fmla="*/ 836754 h 1389739"/>
                <a:gd name="connsiteX1" fmla="*/ 40019 w 960447"/>
                <a:gd name="connsiteY1" fmla="*/ 891325 h 1389739"/>
                <a:gd name="connsiteX2" fmla="*/ 869496 w 960447"/>
                <a:gd name="connsiteY2" fmla="*/ 1367911 h 1389739"/>
                <a:gd name="connsiteX3" fmla="*/ 960448 w 960447"/>
                <a:gd name="connsiteY3" fmla="*/ 1389739 h 1389739"/>
                <a:gd name="connsiteX4" fmla="*/ 960448 w 960447"/>
                <a:gd name="connsiteY4" fmla="*/ 552985 h 1389739"/>
                <a:gd name="connsiteX5" fmla="*/ 869496 w 960447"/>
                <a:gd name="connsiteY5" fmla="*/ 531157 h 1389739"/>
                <a:gd name="connsiteX6" fmla="*/ 40019 w 960447"/>
                <a:gd name="connsiteY6" fmla="*/ 54571 h 1389739"/>
                <a:gd name="connsiteX7" fmla="*/ 0 w 960447"/>
                <a:gd name="connsiteY7" fmla="*/ 0 h 1389739"/>
                <a:gd name="connsiteX8" fmla="*/ 0 w 960447"/>
                <a:gd name="connsiteY8" fmla="*/ 836754 h 1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447" h="1389739">
                  <a:moveTo>
                    <a:pt x="0" y="836754"/>
                  </a:moveTo>
                  <a:cubicBezTo>
                    <a:pt x="0" y="858582"/>
                    <a:pt x="14552" y="876773"/>
                    <a:pt x="40019" y="891325"/>
                  </a:cubicBezTo>
                  <a:lnTo>
                    <a:pt x="869496" y="1367911"/>
                  </a:lnTo>
                  <a:cubicBezTo>
                    <a:pt x="894963" y="1382463"/>
                    <a:pt x="924067" y="1389739"/>
                    <a:pt x="960448" y="1389739"/>
                  </a:cubicBezTo>
                  <a:lnTo>
                    <a:pt x="960448" y="552985"/>
                  </a:lnTo>
                  <a:cubicBezTo>
                    <a:pt x="924067" y="552985"/>
                    <a:pt x="894963" y="545709"/>
                    <a:pt x="869496" y="531157"/>
                  </a:cubicBezTo>
                  <a:lnTo>
                    <a:pt x="40019" y="54571"/>
                  </a:lnTo>
                  <a:cubicBezTo>
                    <a:pt x="18190" y="43657"/>
                    <a:pt x="0" y="25466"/>
                    <a:pt x="0" y="0"/>
                  </a:cubicBezTo>
                  <a:lnTo>
                    <a:pt x="0" y="836754"/>
                  </a:lnTo>
                  <a:close/>
                </a:path>
              </a:pathLst>
            </a:custGeom>
            <a:solidFill>
              <a:srgbClr val="82A9E8"/>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8" name="Drawing 1">
            <a:extLst>
              <a:ext uri="{FF2B5EF4-FFF2-40B4-BE49-F238E27FC236}">
                <a16:creationId xmlns:a16="http://schemas.microsoft.com/office/drawing/2014/main" id="{AE20937D-3AA1-4382-BC7A-1ABCD5BD902C}"/>
              </a:ext>
            </a:extLst>
          </p:cNvPr>
          <p:cNvGrpSpPr/>
          <p:nvPr/>
        </p:nvGrpSpPr>
        <p:grpSpPr>
          <a:xfrm>
            <a:off x="7969717" y="3438750"/>
            <a:ext cx="1942390" cy="1144354"/>
            <a:chOff x="21249404" y="9169999"/>
            <a:chExt cx="5179706" cy="3051610"/>
          </a:xfrm>
        </p:grpSpPr>
        <p:sp>
          <p:nvSpPr>
            <p:cNvPr id="9" name="Polyline: figure 8">
              <a:extLst>
                <a:ext uri="{FF2B5EF4-FFF2-40B4-BE49-F238E27FC236}">
                  <a16:creationId xmlns:a16="http://schemas.microsoft.com/office/drawing/2014/main" id="{12A8BFBF-8BBC-4FAF-ACB8-59B47EBF01DF}"/>
                </a:ext>
              </a:extLst>
            </p:cNvPr>
            <p:cNvSpPr/>
            <p:nvPr/>
          </p:nvSpPr>
          <p:spPr>
            <a:xfrm>
              <a:off x="21249404" y="9242273"/>
              <a:ext cx="5159629" cy="2979335"/>
            </a:xfrm>
            <a:custGeom>
              <a:avLst/>
              <a:gdLst>
                <a:gd name="connsiteX0" fmla="*/ 2433257 w 5159629"/>
                <a:gd name="connsiteY0" fmla="*/ 2979335 h 2979335"/>
                <a:gd name="connsiteX1" fmla="*/ 0 w 5159629"/>
                <a:gd name="connsiteY1" fmla="*/ 1569973 h 2979335"/>
                <a:gd name="connsiteX2" fmla="*/ 2726373 w 5159629"/>
                <a:gd name="connsiteY2" fmla="*/ 0 h 2979335"/>
                <a:gd name="connsiteX3" fmla="*/ 5159630 w 5159629"/>
                <a:gd name="connsiteY3" fmla="*/ 1409362 h 2979335"/>
                <a:gd name="connsiteX4" fmla="*/ 2433257 w 5159629"/>
                <a:gd name="connsiteY4" fmla="*/ 2979335 h 2979335"/>
                <a:gd name="connsiteX5" fmla="*/ 92351 w 5159629"/>
                <a:gd name="connsiteY5" fmla="*/ 1569973 h 2979335"/>
                <a:gd name="connsiteX6" fmla="*/ 2433257 w 5159629"/>
                <a:gd name="connsiteY6" fmla="*/ 2927136 h 2979335"/>
                <a:gd name="connsiteX7" fmla="*/ 5067278 w 5159629"/>
                <a:gd name="connsiteY7" fmla="*/ 1409362 h 2979335"/>
                <a:gd name="connsiteX8" fmla="*/ 2726373 w 5159629"/>
                <a:gd name="connsiteY8" fmla="*/ 52199 h 2979335"/>
                <a:gd name="connsiteX9" fmla="*/ 92351 w 5159629"/>
                <a:gd name="connsiteY9" fmla="*/ 1569973 h 29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9629" h="2979335">
                  <a:moveTo>
                    <a:pt x="2433257" y="2979335"/>
                  </a:moveTo>
                  <a:lnTo>
                    <a:pt x="0" y="1569973"/>
                  </a:lnTo>
                  <a:lnTo>
                    <a:pt x="2726373" y="0"/>
                  </a:lnTo>
                  <a:lnTo>
                    <a:pt x="5159630" y="1409362"/>
                  </a:lnTo>
                  <a:lnTo>
                    <a:pt x="2433257" y="2979335"/>
                  </a:lnTo>
                  <a:close/>
                  <a:moveTo>
                    <a:pt x="92351" y="1569973"/>
                  </a:moveTo>
                  <a:lnTo>
                    <a:pt x="2433257" y="2927136"/>
                  </a:lnTo>
                  <a:lnTo>
                    <a:pt x="5067278" y="1409362"/>
                  </a:lnTo>
                  <a:lnTo>
                    <a:pt x="2726373" y="52199"/>
                  </a:lnTo>
                  <a:lnTo>
                    <a:pt x="92351" y="1569973"/>
                  </a:lnTo>
                  <a:close/>
                </a:path>
              </a:pathLst>
            </a:custGeom>
            <a:solidFill>
              <a:srgbClr val="AEC9EF"/>
            </a:solidFill>
            <a:ln w="40094"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10" name="Drawing 1">
              <a:extLst>
                <a:ext uri="{FF2B5EF4-FFF2-40B4-BE49-F238E27FC236}">
                  <a16:creationId xmlns:a16="http://schemas.microsoft.com/office/drawing/2014/main" id="{AE20937D-3AA1-4382-BC7A-1ABCD5BD902C}"/>
                </a:ext>
              </a:extLst>
            </p:cNvPr>
            <p:cNvGrpSpPr/>
            <p:nvPr/>
          </p:nvGrpSpPr>
          <p:grpSpPr>
            <a:xfrm>
              <a:off x="21863741" y="9171002"/>
              <a:ext cx="4413792" cy="2746523"/>
              <a:chOff x="21863741" y="9171002"/>
              <a:chExt cx="4413792" cy="2746523"/>
            </a:xfrm>
            <a:solidFill>
              <a:srgbClr val="000000"/>
            </a:solidFill>
          </p:grpSpPr>
          <p:grpSp>
            <p:nvGrpSpPr>
              <p:cNvPr id="11" name="Drawing 1">
                <a:extLst>
                  <a:ext uri="{FF2B5EF4-FFF2-40B4-BE49-F238E27FC236}">
                    <a16:creationId xmlns:a16="http://schemas.microsoft.com/office/drawing/2014/main" id="{AE20937D-3AA1-4382-BC7A-1ABCD5BD902C}"/>
                  </a:ext>
                </a:extLst>
              </p:cNvPr>
              <p:cNvGrpSpPr/>
              <p:nvPr/>
            </p:nvGrpSpPr>
            <p:grpSpPr>
              <a:xfrm>
                <a:off x="21863741" y="9171002"/>
                <a:ext cx="4413792" cy="2746523"/>
                <a:chOff x="21863741" y="9171002"/>
                <a:chExt cx="4413792" cy="2746523"/>
              </a:xfrm>
              <a:solidFill>
                <a:srgbClr val="000000"/>
              </a:solidFill>
            </p:grpSpPr>
            <p:sp>
              <p:nvSpPr>
                <p:cNvPr id="12" name="Polyline: figure 11">
                  <a:extLst>
                    <a:ext uri="{FF2B5EF4-FFF2-40B4-BE49-F238E27FC236}">
                      <a16:creationId xmlns:a16="http://schemas.microsoft.com/office/drawing/2014/main" id="{105727B0-F8C5-43A9-A8F5-F2788111156D}"/>
                    </a:ext>
                  </a:extLst>
                </p:cNvPr>
                <p:cNvSpPr/>
                <p:nvPr/>
              </p:nvSpPr>
              <p:spPr>
                <a:xfrm>
                  <a:off x="23762966" y="9171002"/>
                  <a:ext cx="2514566" cy="1448510"/>
                </a:xfrm>
                <a:custGeom>
                  <a:avLst/>
                  <a:gdLst>
                    <a:gd name="connsiteX0" fmla="*/ 1513759 w 2514566"/>
                    <a:gd name="connsiteY0" fmla="*/ 1448511 h 1448510"/>
                    <a:gd name="connsiteX1" fmla="*/ 1276858 w 2514566"/>
                    <a:gd name="connsiteY1" fmla="*/ 1311992 h 1448510"/>
                    <a:gd name="connsiteX2" fmla="*/ 2148173 w 2514566"/>
                    <a:gd name="connsiteY2" fmla="*/ 810082 h 1448510"/>
                    <a:gd name="connsiteX3" fmla="*/ 2148173 w 2514566"/>
                    <a:gd name="connsiteY3" fmla="*/ 725761 h 1448510"/>
                    <a:gd name="connsiteX4" fmla="*/ 1260797 w 2514566"/>
                    <a:gd name="connsiteY4" fmla="*/ 211806 h 1448510"/>
                    <a:gd name="connsiteX5" fmla="*/ 1112232 w 2514566"/>
                    <a:gd name="connsiteY5" fmla="*/ 211806 h 1448510"/>
                    <a:gd name="connsiteX6" fmla="*/ 236901 w 2514566"/>
                    <a:gd name="connsiteY6" fmla="*/ 713715 h 1448510"/>
                    <a:gd name="connsiteX7" fmla="*/ 0 w 2514566"/>
                    <a:gd name="connsiteY7" fmla="*/ 577196 h 1448510"/>
                    <a:gd name="connsiteX8" fmla="*/ 871315 w 2514566"/>
                    <a:gd name="connsiteY8" fmla="*/ 75286 h 1448510"/>
                    <a:gd name="connsiteX9" fmla="*/ 1493683 w 2514566"/>
                    <a:gd name="connsiteY9" fmla="*/ 75286 h 1448510"/>
                    <a:gd name="connsiteX10" fmla="*/ 2385074 w 2514566"/>
                    <a:gd name="connsiteY10" fmla="*/ 589242 h 1448510"/>
                    <a:gd name="connsiteX11" fmla="*/ 2385074 w 2514566"/>
                    <a:gd name="connsiteY11" fmla="*/ 946601 h 1448510"/>
                    <a:gd name="connsiteX12" fmla="*/ 1513759 w 2514566"/>
                    <a:gd name="connsiteY12" fmla="*/ 1448511 h 144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4566" h="1448510">
                      <a:moveTo>
                        <a:pt x="1513759" y="1448511"/>
                      </a:moveTo>
                      <a:lnTo>
                        <a:pt x="1276858" y="1311992"/>
                      </a:lnTo>
                      <a:lnTo>
                        <a:pt x="2148173" y="810082"/>
                      </a:lnTo>
                      <a:cubicBezTo>
                        <a:pt x="2188326" y="785990"/>
                        <a:pt x="2188326" y="745838"/>
                        <a:pt x="2148173" y="725761"/>
                      </a:cubicBezTo>
                      <a:lnTo>
                        <a:pt x="1260797" y="211806"/>
                      </a:lnTo>
                      <a:cubicBezTo>
                        <a:pt x="1220644" y="187714"/>
                        <a:pt x="1152384" y="187714"/>
                        <a:pt x="1112232" y="211806"/>
                      </a:cubicBezTo>
                      <a:lnTo>
                        <a:pt x="236901" y="713715"/>
                      </a:lnTo>
                      <a:lnTo>
                        <a:pt x="0" y="577196"/>
                      </a:lnTo>
                      <a:lnTo>
                        <a:pt x="871315" y="75286"/>
                      </a:lnTo>
                      <a:cubicBezTo>
                        <a:pt x="1043972" y="-25095"/>
                        <a:pt x="1321026" y="-25095"/>
                        <a:pt x="1493683" y="75286"/>
                      </a:cubicBezTo>
                      <a:lnTo>
                        <a:pt x="2385074" y="589242"/>
                      </a:lnTo>
                      <a:cubicBezTo>
                        <a:pt x="2557731" y="689624"/>
                        <a:pt x="2557731" y="850235"/>
                        <a:pt x="2385074" y="946601"/>
                      </a:cubicBezTo>
                      <a:lnTo>
                        <a:pt x="1513759" y="1448511"/>
                      </a:lnTo>
                      <a:close/>
                    </a:path>
                  </a:pathLst>
                </a:custGeom>
                <a:solidFill>
                  <a:srgbClr val="6C9AE5"/>
                </a:solidFill>
                <a:ln w="40094"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13" name="Drawing 1">
                  <a:extLst>
                    <a:ext uri="{FF2B5EF4-FFF2-40B4-BE49-F238E27FC236}">
                      <a16:creationId xmlns:a16="http://schemas.microsoft.com/office/drawing/2014/main" id="{AE20937D-3AA1-4382-BC7A-1ABCD5BD902C}"/>
                    </a:ext>
                  </a:extLst>
                </p:cNvPr>
                <p:cNvGrpSpPr/>
                <p:nvPr/>
              </p:nvGrpSpPr>
              <p:grpSpPr>
                <a:xfrm>
                  <a:off x="21863741" y="9422152"/>
                  <a:ext cx="3798451" cy="2495373"/>
                  <a:chOff x="21863741" y="9422152"/>
                  <a:chExt cx="3798451" cy="2495373"/>
                </a:xfrm>
                <a:solidFill>
                  <a:srgbClr val="000000"/>
                </a:solidFill>
              </p:grpSpPr>
              <p:sp>
                <p:nvSpPr>
                  <p:cNvPr id="14" name="Polyline: figure 13">
                    <a:extLst>
                      <a:ext uri="{FF2B5EF4-FFF2-40B4-BE49-F238E27FC236}">
                        <a16:creationId xmlns:a16="http://schemas.microsoft.com/office/drawing/2014/main" id="{DEF7997E-3B9A-4F9A-9C7B-4DF2EE87A18C}"/>
                      </a:ext>
                    </a:extLst>
                  </p:cNvPr>
                  <p:cNvSpPr/>
                  <p:nvPr/>
                </p:nvSpPr>
                <p:spPr>
                  <a:xfrm>
                    <a:off x="21907909" y="9422152"/>
                    <a:ext cx="3750267" cy="2478234"/>
                  </a:xfrm>
                  <a:custGeom>
                    <a:avLst/>
                    <a:gdLst>
                      <a:gd name="connsiteX0" fmla="*/ 3750268 w 3750267"/>
                      <a:gd name="connsiteY0" fmla="*/ 1257590 h 2478234"/>
                      <a:gd name="connsiteX1" fmla="*/ 3577611 w 3750267"/>
                      <a:gd name="connsiteY1" fmla="*/ 928337 h 2478234"/>
                      <a:gd name="connsiteX2" fmla="*/ 1999607 w 3750267"/>
                      <a:gd name="connsiteY2" fmla="*/ 20885 h 2478234"/>
                      <a:gd name="connsiteX3" fmla="*/ 1887180 w 3750267"/>
                      <a:gd name="connsiteY3" fmla="*/ 12854 h 2478234"/>
                      <a:gd name="connsiteX4" fmla="*/ 1887180 w 3750267"/>
                      <a:gd name="connsiteY4" fmla="*/ 12854 h 2478234"/>
                      <a:gd name="connsiteX5" fmla="*/ 0 w 3750267"/>
                      <a:gd name="connsiteY5" fmla="*/ 1109025 h 2478234"/>
                      <a:gd name="connsiteX6" fmla="*/ 1826951 w 3750267"/>
                      <a:gd name="connsiteY6" fmla="*/ 2478234 h 2478234"/>
                      <a:gd name="connsiteX7" fmla="*/ 3686023 w 3750267"/>
                      <a:gd name="connsiteY7" fmla="*/ 1398125 h 2478234"/>
                      <a:gd name="connsiteX8" fmla="*/ 3702085 w 3750267"/>
                      <a:gd name="connsiteY8" fmla="*/ 1390094 h 2478234"/>
                      <a:gd name="connsiteX9" fmla="*/ 3702085 w 3750267"/>
                      <a:gd name="connsiteY9" fmla="*/ 1390094 h 2478234"/>
                      <a:gd name="connsiteX10" fmla="*/ 3702085 w 3750267"/>
                      <a:gd name="connsiteY10" fmla="*/ 1390094 h 2478234"/>
                      <a:gd name="connsiteX11" fmla="*/ 3750268 w 3750267"/>
                      <a:gd name="connsiteY11" fmla="*/ 1257590 h 247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0267" h="2478234">
                        <a:moveTo>
                          <a:pt x="3750268" y="1257590"/>
                        </a:moveTo>
                        <a:cubicBezTo>
                          <a:pt x="3750268" y="1133117"/>
                          <a:pt x="3673978" y="984551"/>
                          <a:pt x="3577611" y="928337"/>
                        </a:cubicBezTo>
                        <a:lnTo>
                          <a:pt x="1999607" y="20885"/>
                        </a:lnTo>
                        <a:cubicBezTo>
                          <a:pt x="1955439" y="-3207"/>
                          <a:pt x="1919302" y="-7222"/>
                          <a:pt x="1887180" y="12854"/>
                        </a:cubicBezTo>
                        <a:lnTo>
                          <a:pt x="1887180" y="12854"/>
                        </a:lnTo>
                        <a:lnTo>
                          <a:pt x="0" y="1109025"/>
                        </a:lnTo>
                        <a:lnTo>
                          <a:pt x="1826951" y="2478234"/>
                        </a:lnTo>
                        <a:lnTo>
                          <a:pt x="3686023" y="1398125"/>
                        </a:lnTo>
                        <a:cubicBezTo>
                          <a:pt x="3690039" y="1394110"/>
                          <a:pt x="3698069" y="1394110"/>
                          <a:pt x="3702085" y="1390094"/>
                        </a:cubicBezTo>
                        <a:lnTo>
                          <a:pt x="3702085" y="1390094"/>
                        </a:lnTo>
                        <a:lnTo>
                          <a:pt x="3702085" y="1390094"/>
                        </a:lnTo>
                        <a:cubicBezTo>
                          <a:pt x="3730192" y="1370018"/>
                          <a:pt x="3750268" y="1321835"/>
                          <a:pt x="3750268" y="1257590"/>
                        </a:cubicBezTo>
                        <a:close/>
                      </a:path>
                    </a:pathLst>
                  </a:custGeom>
                  <a:solidFill>
                    <a:srgbClr val="82A9E8"/>
                  </a:solidFill>
                  <a:ln w="40094"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5" name="Polyline: figure 14">
                    <a:extLst>
                      <a:ext uri="{FF2B5EF4-FFF2-40B4-BE49-F238E27FC236}">
                        <a16:creationId xmlns:a16="http://schemas.microsoft.com/office/drawing/2014/main" id="{F486C9A6-C84F-4495-ADA4-73FB19E7FA5E}"/>
                      </a:ext>
                    </a:extLst>
                  </p:cNvPr>
                  <p:cNvSpPr/>
                  <p:nvPr/>
                </p:nvSpPr>
                <p:spPr>
                  <a:xfrm>
                    <a:off x="23493943" y="10499055"/>
                    <a:ext cx="2168249" cy="1401331"/>
                  </a:xfrm>
                  <a:custGeom>
                    <a:avLst/>
                    <a:gdLst>
                      <a:gd name="connsiteX0" fmla="*/ 240917 w 2168249"/>
                      <a:gd name="connsiteY0" fmla="*/ 1401332 h 1401331"/>
                      <a:gd name="connsiteX1" fmla="*/ 2099989 w 2168249"/>
                      <a:gd name="connsiteY1" fmla="*/ 321222 h 1401331"/>
                      <a:gd name="connsiteX2" fmla="*/ 2116050 w 2168249"/>
                      <a:gd name="connsiteY2" fmla="*/ 313192 h 1401331"/>
                      <a:gd name="connsiteX3" fmla="*/ 2116050 w 2168249"/>
                      <a:gd name="connsiteY3" fmla="*/ 313192 h 1401331"/>
                      <a:gd name="connsiteX4" fmla="*/ 2116050 w 2168249"/>
                      <a:gd name="connsiteY4" fmla="*/ 313192 h 1401331"/>
                      <a:gd name="connsiteX5" fmla="*/ 2168249 w 2168249"/>
                      <a:gd name="connsiteY5" fmla="*/ 180687 h 1401331"/>
                      <a:gd name="connsiteX6" fmla="*/ 2120066 w 2168249"/>
                      <a:gd name="connsiteY6" fmla="*/ 0 h 1401331"/>
                      <a:gd name="connsiteX7" fmla="*/ 0 w 2168249"/>
                      <a:gd name="connsiteY7" fmla="*/ 1220644 h 1401331"/>
                      <a:gd name="connsiteX8" fmla="*/ 240917 w 2168249"/>
                      <a:gd name="connsiteY8" fmla="*/ 1401332 h 140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8249" h="1401331">
                        <a:moveTo>
                          <a:pt x="240917" y="1401332"/>
                        </a:moveTo>
                        <a:lnTo>
                          <a:pt x="2099989" y="321222"/>
                        </a:lnTo>
                        <a:cubicBezTo>
                          <a:pt x="2104005" y="317207"/>
                          <a:pt x="2112035" y="317207"/>
                          <a:pt x="2116050" y="313192"/>
                        </a:cubicBezTo>
                        <a:lnTo>
                          <a:pt x="2116050" y="313192"/>
                        </a:lnTo>
                        <a:lnTo>
                          <a:pt x="2116050" y="313192"/>
                        </a:lnTo>
                        <a:cubicBezTo>
                          <a:pt x="2148173" y="289100"/>
                          <a:pt x="2168249" y="244932"/>
                          <a:pt x="2168249" y="180687"/>
                        </a:cubicBezTo>
                        <a:cubicBezTo>
                          <a:pt x="2168249" y="120458"/>
                          <a:pt x="2152188" y="56214"/>
                          <a:pt x="2120066" y="0"/>
                        </a:cubicBezTo>
                        <a:lnTo>
                          <a:pt x="0" y="1220644"/>
                        </a:lnTo>
                        <a:lnTo>
                          <a:pt x="240917" y="1401332"/>
                        </a:lnTo>
                        <a:close/>
                      </a:path>
                    </a:pathLst>
                  </a:custGeom>
                  <a:solidFill>
                    <a:srgbClr val="98B9EB"/>
                  </a:solidFill>
                  <a:ln w="40094"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6" name="Polyline: figure 15">
                    <a:extLst>
                      <a:ext uri="{FF2B5EF4-FFF2-40B4-BE49-F238E27FC236}">
                        <a16:creationId xmlns:a16="http://schemas.microsoft.com/office/drawing/2014/main" id="{9F68C61E-E2DF-43B7-BACA-1BEFAB482290}"/>
                      </a:ext>
                    </a:extLst>
                  </p:cNvPr>
                  <p:cNvSpPr/>
                  <p:nvPr/>
                </p:nvSpPr>
                <p:spPr>
                  <a:xfrm>
                    <a:off x="21863741" y="10506008"/>
                    <a:ext cx="1923317" cy="1411518"/>
                  </a:xfrm>
                  <a:custGeom>
                    <a:avLst/>
                    <a:gdLst>
                      <a:gd name="connsiteX0" fmla="*/ 1750660 w 1923317"/>
                      <a:gd name="connsiteY0" fmla="*/ 1390364 h 1411518"/>
                      <a:gd name="connsiteX1" fmla="*/ 172657 w 1923317"/>
                      <a:gd name="connsiteY1" fmla="*/ 478896 h 1411518"/>
                      <a:gd name="connsiteX2" fmla="*/ 0 w 1923317"/>
                      <a:gd name="connsiteY2" fmla="*/ 149643 h 1411518"/>
                      <a:gd name="connsiteX3" fmla="*/ 0 w 1923317"/>
                      <a:gd name="connsiteY3" fmla="*/ 149643 h 1411518"/>
                      <a:gd name="connsiteX4" fmla="*/ 172657 w 1923317"/>
                      <a:gd name="connsiteY4" fmla="*/ 21154 h 1411518"/>
                      <a:gd name="connsiteX5" fmla="*/ 1750660 w 1923317"/>
                      <a:gd name="connsiteY5" fmla="*/ 932622 h 1411518"/>
                      <a:gd name="connsiteX6" fmla="*/ 1923317 w 1923317"/>
                      <a:gd name="connsiteY6" fmla="*/ 1261875 h 1411518"/>
                      <a:gd name="connsiteX7" fmla="*/ 1923317 w 1923317"/>
                      <a:gd name="connsiteY7" fmla="*/ 1261875 h 1411518"/>
                      <a:gd name="connsiteX8" fmla="*/ 1750660 w 1923317"/>
                      <a:gd name="connsiteY8" fmla="*/ 1390364 h 141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3317" h="1411518">
                        <a:moveTo>
                          <a:pt x="1750660" y="1390364"/>
                        </a:moveTo>
                        <a:lnTo>
                          <a:pt x="172657" y="478896"/>
                        </a:lnTo>
                        <a:cubicBezTo>
                          <a:pt x="76290" y="422682"/>
                          <a:pt x="0" y="278132"/>
                          <a:pt x="0" y="149643"/>
                        </a:cubicBezTo>
                        <a:lnTo>
                          <a:pt x="0" y="149643"/>
                        </a:lnTo>
                        <a:cubicBezTo>
                          <a:pt x="0" y="25170"/>
                          <a:pt x="76290" y="-35059"/>
                          <a:pt x="172657" y="21154"/>
                        </a:cubicBezTo>
                        <a:lnTo>
                          <a:pt x="1750660" y="932622"/>
                        </a:lnTo>
                        <a:cubicBezTo>
                          <a:pt x="1847027" y="988836"/>
                          <a:pt x="1923317" y="1133386"/>
                          <a:pt x="1923317" y="1261875"/>
                        </a:cubicBezTo>
                        <a:lnTo>
                          <a:pt x="1923317" y="1261875"/>
                        </a:lnTo>
                        <a:cubicBezTo>
                          <a:pt x="1923317" y="1386348"/>
                          <a:pt x="1847027" y="1446578"/>
                          <a:pt x="1750660" y="1390364"/>
                        </a:cubicBezTo>
                        <a:close/>
                      </a:path>
                    </a:pathLst>
                  </a:custGeom>
                  <a:solidFill>
                    <a:srgbClr val="6C9AE5"/>
                  </a:solidFill>
                  <a:ln w="40094"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sp>
              <p:nvSpPr>
                <p:cNvPr id="17" name="Polyline: figure 16">
                  <a:extLst>
                    <a:ext uri="{FF2B5EF4-FFF2-40B4-BE49-F238E27FC236}">
                      <a16:creationId xmlns:a16="http://schemas.microsoft.com/office/drawing/2014/main" id="{03399E49-87B9-41F6-B4D9-615A6B7F792A}"/>
                    </a:ext>
                  </a:extLst>
                </p:cNvPr>
                <p:cNvSpPr/>
                <p:nvPr/>
              </p:nvSpPr>
              <p:spPr>
                <a:xfrm>
                  <a:off x="23152644" y="11389736"/>
                  <a:ext cx="260992" cy="203951"/>
                </a:xfrm>
                <a:custGeom>
                  <a:avLst/>
                  <a:gdLst>
                    <a:gd name="connsiteX0" fmla="*/ 224855 w 260992"/>
                    <a:gd name="connsiteY0" fmla="*/ 201474 h 203951"/>
                    <a:gd name="connsiteX1" fmla="*/ 36137 w 260992"/>
                    <a:gd name="connsiteY1" fmla="*/ 93062 h 203951"/>
                    <a:gd name="connsiteX2" fmla="*/ 0 w 260992"/>
                    <a:gd name="connsiteY2" fmla="*/ 28817 h 203951"/>
                    <a:gd name="connsiteX3" fmla="*/ 0 w 260992"/>
                    <a:gd name="connsiteY3" fmla="*/ 28817 h 203951"/>
                    <a:gd name="connsiteX4" fmla="*/ 36137 w 260992"/>
                    <a:gd name="connsiteY4" fmla="*/ 4726 h 203951"/>
                    <a:gd name="connsiteX5" fmla="*/ 224855 w 260992"/>
                    <a:gd name="connsiteY5" fmla="*/ 109123 h 203951"/>
                    <a:gd name="connsiteX6" fmla="*/ 260993 w 260992"/>
                    <a:gd name="connsiteY6" fmla="*/ 173367 h 203951"/>
                    <a:gd name="connsiteX7" fmla="*/ 260993 w 260992"/>
                    <a:gd name="connsiteY7" fmla="*/ 173367 h 203951"/>
                    <a:gd name="connsiteX8" fmla="*/ 224855 w 260992"/>
                    <a:gd name="connsiteY8" fmla="*/ 201474 h 20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992" h="203951">
                      <a:moveTo>
                        <a:pt x="224855" y="201474"/>
                      </a:moveTo>
                      <a:lnTo>
                        <a:pt x="36137" y="93062"/>
                      </a:lnTo>
                      <a:cubicBezTo>
                        <a:pt x="16061" y="81016"/>
                        <a:pt x="0" y="52909"/>
                        <a:pt x="0" y="28817"/>
                      </a:cubicBezTo>
                      <a:lnTo>
                        <a:pt x="0" y="28817"/>
                      </a:lnTo>
                      <a:cubicBezTo>
                        <a:pt x="0" y="4726"/>
                        <a:pt x="16061" y="-7320"/>
                        <a:pt x="36137" y="4726"/>
                      </a:cubicBezTo>
                      <a:lnTo>
                        <a:pt x="224855" y="109123"/>
                      </a:lnTo>
                      <a:cubicBezTo>
                        <a:pt x="244932" y="121169"/>
                        <a:pt x="260993" y="149276"/>
                        <a:pt x="260993" y="173367"/>
                      </a:cubicBezTo>
                      <a:lnTo>
                        <a:pt x="260993" y="173367"/>
                      </a:lnTo>
                      <a:cubicBezTo>
                        <a:pt x="260993" y="197459"/>
                        <a:pt x="244932" y="209505"/>
                        <a:pt x="224855" y="201474"/>
                      </a:cubicBezTo>
                      <a:close/>
                    </a:path>
                  </a:pathLst>
                </a:custGeom>
                <a:solidFill>
                  <a:srgbClr val="AEC9EF"/>
                </a:solidFill>
                <a:ln w="40094"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18" name="Drawing 1">
                <a:extLst>
                  <a:ext uri="{FF2B5EF4-FFF2-40B4-BE49-F238E27FC236}">
                    <a16:creationId xmlns:a16="http://schemas.microsoft.com/office/drawing/2014/main" id="{AE20937D-3AA1-4382-BC7A-1ABCD5BD902C}"/>
                  </a:ext>
                </a:extLst>
              </p:cNvPr>
              <p:cNvGrpSpPr/>
              <p:nvPr/>
            </p:nvGrpSpPr>
            <p:grpSpPr>
              <a:xfrm>
                <a:off x="23405607" y="10184860"/>
                <a:ext cx="803055" cy="457264"/>
                <a:chOff x="23405607" y="10184860"/>
                <a:chExt cx="803055" cy="457264"/>
              </a:xfrm>
              <a:solidFill>
                <a:srgbClr val="000000"/>
              </a:solidFill>
            </p:grpSpPr>
            <p:sp>
              <p:nvSpPr>
                <p:cNvPr id="19" name="Polyline: figure 18">
                  <a:extLst>
                    <a:ext uri="{FF2B5EF4-FFF2-40B4-BE49-F238E27FC236}">
                      <a16:creationId xmlns:a16="http://schemas.microsoft.com/office/drawing/2014/main" id="{208EA742-A378-4185-B904-D05CB564980F}"/>
                    </a:ext>
                  </a:extLst>
                </p:cNvPr>
                <p:cNvSpPr/>
                <p:nvPr/>
              </p:nvSpPr>
              <p:spPr>
                <a:xfrm>
                  <a:off x="23405607" y="10184860"/>
                  <a:ext cx="252962" cy="146557"/>
                </a:xfrm>
                <a:custGeom>
                  <a:avLst/>
                  <a:gdLst>
                    <a:gd name="connsiteX0" fmla="*/ 216825 w 252962"/>
                    <a:gd name="connsiteY0" fmla="*/ 125477 h 146557"/>
                    <a:gd name="connsiteX1" fmla="*/ 216825 w 252962"/>
                    <a:gd name="connsiteY1" fmla="*/ 21080 h 146557"/>
                    <a:gd name="connsiteX2" fmla="*/ 36137 w 252962"/>
                    <a:gd name="connsiteY2" fmla="*/ 21080 h 146557"/>
                    <a:gd name="connsiteX3" fmla="*/ 36137 w 252962"/>
                    <a:gd name="connsiteY3" fmla="*/ 125477 h 146557"/>
                    <a:gd name="connsiteX4" fmla="*/ 216825 w 252962"/>
                    <a:gd name="connsiteY4" fmla="*/ 125477 h 14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962" h="146557">
                      <a:moveTo>
                        <a:pt x="216825" y="125477"/>
                      </a:moveTo>
                      <a:cubicBezTo>
                        <a:pt x="265008" y="97370"/>
                        <a:pt x="265008" y="49187"/>
                        <a:pt x="216825" y="21080"/>
                      </a:cubicBezTo>
                      <a:cubicBezTo>
                        <a:pt x="164626" y="-7027"/>
                        <a:pt x="84321" y="-7027"/>
                        <a:pt x="36137" y="21080"/>
                      </a:cubicBezTo>
                      <a:cubicBezTo>
                        <a:pt x="-12046" y="49187"/>
                        <a:pt x="-12046" y="97370"/>
                        <a:pt x="36137" y="125477"/>
                      </a:cubicBezTo>
                      <a:cubicBezTo>
                        <a:pt x="84321" y="153584"/>
                        <a:pt x="164626" y="153584"/>
                        <a:pt x="216825" y="125477"/>
                      </a:cubicBezTo>
                      <a:close/>
                    </a:path>
                  </a:pathLst>
                </a:custGeom>
                <a:solidFill>
                  <a:srgbClr val="98B9EB"/>
                </a:solidFill>
                <a:ln w="40094"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0" name="Polyline: figure 19">
                  <a:extLst>
                    <a:ext uri="{FF2B5EF4-FFF2-40B4-BE49-F238E27FC236}">
                      <a16:creationId xmlns:a16="http://schemas.microsoft.com/office/drawing/2014/main" id="{B18631D4-572E-4A40-BDAE-03C47E5F9B04}"/>
                    </a:ext>
                  </a:extLst>
                </p:cNvPr>
                <p:cNvSpPr/>
                <p:nvPr/>
              </p:nvSpPr>
              <p:spPr>
                <a:xfrm>
                  <a:off x="23678645" y="10337440"/>
                  <a:ext cx="252962" cy="149569"/>
                </a:xfrm>
                <a:custGeom>
                  <a:avLst/>
                  <a:gdLst>
                    <a:gd name="connsiteX0" fmla="*/ 216825 w 252962"/>
                    <a:gd name="connsiteY0" fmla="*/ 125477 h 149569"/>
                    <a:gd name="connsiteX1" fmla="*/ 216825 w 252962"/>
                    <a:gd name="connsiteY1" fmla="*/ 21080 h 149569"/>
                    <a:gd name="connsiteX2" fmla="*/ 36138 w 252962"/>
                    <a:gd name="connsiteY2" fmla="*/ 21080 h 149569"/>
                    <a:gd name="connsiteX3" fmla="*/ 36138 w 252962"/>
                    <a:gd name="connsiteY3" fmla="*/ 125477 h 149569"/>
                    <a:gd name="connsiteX4" fmla="*/ 216825 w 252962"/>
                    <a:gd name="connsiteY4" fmla="*/ 125477 h 14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962" h="149569">
                      <a:moveTo>
                        <a:pt x="216825" y="125477"/>
                      </a:moveTo>
                      <a:cubicBezTo>
                        <a:pt x="265008" y="97370"/>
                        <a:pt x="265008" y="49187"/>
                        <a:pt x="216825" y="21080"/>
                      </a:cubicBezTo>
                      <a:cubicBezTo>
                        <a:pt x="164626" y="-7027"/>
                        <a:pt x="84321" y="-7027"/>
                        <a:pt x="36138" y="21080"/>
                      </a:cubicBezTo>
                      <a:cubicBezTo>
                        <a:pt x="-12046" y="49187"/>
                        <a:pt x="-12046" y="97370"/>
                        <a:pt x="36138" y="125477"/>
                      </a:cubicBezTo>
                      <a:cubicBezTo>
                        <a:pt x="88336" y="157600"/>
                        <a:pt x="168641" y="157600"/>
                        <a:pt x="216825" y="125477"/>
                      </a:cubicBezTo>
                      <a:close/>
                    </a:path>
                  </a:pathLst>
                </a:custGeom>
                <a:solidFill>
                  <a:srgbClr val="AEC9EF"/>
                </a:solidFill>
                <a:ln w="40094"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3" name="Polyline: figure 42">
                  <a:extLst>
                    <a:ext uri="{FF2B5EF4-FFF2-40B4-BE49-F238E27FC236}">
                      <a16:creationId xmlns:a16="http://schemas.microsoft.com/office/drawing/2014/main" id="{67096752-7B37-4017-AFAD-4C5AC58F99BA}"/>
                    </a:ext>
                  </a:extLst>
                </p:cNvPr>
                <p:cNvSpPr/>
                <p:nvPr/>
              </p:nvSpPr>
              <p:spPr>
                <a:xfrm>
                  <a:off x="23955699" y="10494036"/>
                  <a:ext cx="252962" cy="148088"/>
                </a:xfrm>
                <a:custGeom>
                  <a:avLst/>
                  <a:gdLst>
                    <a:gd name="connsiteX0" fmla="*/ 216825 w 252962"/>
                    <a:gd name="connsiteY0" fmla="*/ 125477 h 148088"/>
                    <a:gd name="connsiteX1" fmla="*/ 216825 w 252962"/>
                    <a:gd name="connsiteY1" fmla="*/ 21080 h 148088"/>
                    <a:gd name="connsiteX2" fmla="*/ 36138 w 252962"/>
                    <a:gd name="connsiteY2" fmla="*/ 21080 h 148088"/>
                    <a:gd name="connsiteX3" fmla="*/ 36138 w 252962"/>
                    <a:gd name="connsiteY3" fmla="*/ 125477 h 148088"/>
                    <a:gd name="connsiteX4" fmla="*/ 216825 w 252962"/>
                    <a:gd name="connsiteY4" fmla="*/ 125477 h 148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962" h="148088">
                      <a:moveTo>
                        <a:pt x="216825" y="125477"/>
                      </a:moveTo>
                      <a:cubicBezTo>
                        <a:pt x="265008" y="97371"/>
                        <a:pt x="265008" y="49187"/>
                        <a:pt x="216825" y="21080"/>
                      </a:cubicBezTo>
                      <a:cubicBezTo>
                        <a:pt x="164626" y="-7027"/>
                        <a:pt x="84321" y="-7027"/>
                        <a:pt x="36138" y="21080"/>
                      </a:cubicBezTo>
                      <a:cubicBezTo>
                        <a:pt x="-12046" y="49187"/>
                        <a:pt x="-12046" y="97371"/>
                        <a:pt x="36138" y="125477"/>
                      </a:cubicBezTo>
                      <a:cubicBezTo>
                        <a:pt x="84321" y="157600"/>
                        <a:pt x="168642" y="153584"/>
                        <a:pt x="216825" y="125477"/>
                      </a:cubicBezTo>
                      <a:close/>
                    </a:path>
                  </a:pathLst>
                </a:custGeom>
                <a:solidFill>
                  <a:srgbClr val="AEC9EF"/>
                </a:solidFill>
                <a:ln w="40094"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sp>
          <p:nvSpPr>
            <p:cNvPr id="44" name="Polyline: figure 43">
              <a:extLst>
                <a:ext uri="{FF2B5EF4-FFF2-40B4-BE49-F238E27FC236}">
                  <a16:creationId xmlns:a16="http://schemas.microsoft.com/office/drawing/2014/main" id="{2F7637E1-6C1A-452B-A473-FB6A6D8C96AC}"/>
                </a:ext>
              </a:extLst>
            </p:cNvPr>
            <p:cNvSpPr/>
            <p:nvPr/>
          </p:nvSpPr>
          <p:spPr>
            <a:xfrm>
              <a:off x="24882224" y="11327206"/>
              <a:ext cx="307168" cy="178679"/>
            </a:xfrm>
            <a:custGeom>
              <a:avLst/>
              <a:gdLst>
                <a:gd name="connsiteX0" fmla="*/ 261997 w 307168"/>
                <a:gd name="connsiteY0" fmla="*/ 151577 h 178679"/>
                <a:gd name="connsiteX1" fmla="*/ 45172 w 307168"/>
                <a:gd name="connsiteY1" fmla="*/ 151577 h 178679"/>
                <a:gd name="connsiteX2" fmla="*/ 45172 w 307168"/>
                <a:gd name="connsiteY2" fmla="*/ 27103 h 178679"/>
                <a:gd name="connsiteX3" fmla="*/ 261997 w 307168"/>
                <a:gd name="connsiteY3" fmla="*/ 27103 h 178679"/>
                <a:gd name="connsiteX4" fmla="*/ 261997 w 307168"/>
                <a:gd name="connsiteY4" fmla="*/ 151577 h 17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168" h="178679">
                  <a:moveTo>
                    <a:pt x="261997" y="151577"/>
                  </a:moveTo>
                  <a:cubicBezTo>
                    <a:pt x="201768" y="187714"/>
                    <a:pt x="105401" y="187714"/>
                    <a:pt x="45172" y="151577"/>
                  </a:cubicBezTo>
                  <a:cubicBezTo>
                    <a:pt x="-15057" y="115439"/>
                    <a:pt x="-15057" y="59225"/>
                    <a:pt x="45172" y="27103"/>
                  </a:cubicBezTo>
                  <a:cubicBezTo>
                    <a:pt x="105401" y="-9034"/>
                    <a:pt x="201768" y="-9034"/>
                    <a:pt x="261997" y="27103"/>
                  </a:cubicBezTo>
                  <a:cubicBezTo>
                    <a:pt x="322226" y="63241"/>
                    <a:pt x="322226" y="119454"/>
                    <a:pt x="261997" y="151577"/>
                  </a:cubicBezTo>
                  <a:close/>
                </a:path>
              </a:pathLst>
            </a:custGeom>
            <a:solidFill>
              <a:srgbClr val="AEC9EF"/>
            </a:solidFill>
            <a:ln w="40094"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pic>
        <p:nvPicPr>
          <p:cNvPr id="6" name="Picture Placeholder 5" descr="A person in a suit&#10;&#10;Description automatically generated with medium confidence">
            <a:extLst>
              <a:ext uri="{FF2B5EF4-FFF2-40B4-BE49-F238E27FC236}">
                <a16:creationId xmlns:a16="http://schemas.microsoft.com/office/drawing/2014/main" id="{4BAA7A3C-1A45-4958-92EA-5372489CF457}"/>
              </a:ext>
            </a:extLst>
          </p:cNvPr>
          <p:cNvPicPr>
            <a:picLocks noGrp="1" noChangeAspect="1"/>
          </p:cNvPicPr>
          <p:nvPr>
            <p:ph type="pic" sz="quarter" idx="15"/>
          </p:nvPr>
        </p:nvPicPr>
        <p:blipFill>
          <a:blip r:embed="rId3"/>
          <a:srcRect l="88" r="88"/>
          <a:stretch>
            <a:fillRect/>
          </a:stretch>
        </p:blipFill>
        <p:spPr/>
      </p:pic>
      <p:pic>
        <p:nvPicPr>
          <p:cNvPr id="24" name="Picture Placeholder 23" descr="A person wearing glasses&#10;&#10;Description automatically generated with medium confidence">
            <a:extLst>
              <a:ext uri="{FF2B5EF4-FFF2-40B4-BE49-F238E27FC236}">
                <a16:creationId xmlns:a16="http://schemas.microsoft.com/office/drawing/2014/main" id="{7189AC1C-8770-48CC-B356-7A89E0536372}"/>
              </a:ext>
            </a:extLst>
          </p:cNvPr>
          <p:cNvPicPr>
            <a:picLocks noGrp="1" noChangeAspect="1"/>
          </p:cNvPicPr>
          <p:nvPr>
            <p:ph type="pic" sz="quarter" idx="17"/>
          </p:nvPr>
        </p:nvPicPr>
        <p:blipFill rotWithShape="1">
          <a:blip r:embed="rId4"/>
          <a:srcRect t="12572" b="12572"/>
          <a:stretch/>
        </p:blipFill>
        <p:spPr>
          <a:xfrm>
            <a:off x="2612977" y="3288631"/>
            <a:ext cx="895973" cy="895739"/>
          </a:xfrm>
        </p:spPr>
      </p:pic>
      <p:pic>
        <p:nvPicPr>
          <p:cNvPr id="29" name="Picture Placeholder 28" descr="A person wearing glasses&#10;&#10;Description automatically generated with medium confidence">
            <a:extLst>
              <a:ext uri="{FF2B5EF4-FFF2-40B4-BE49-F238E27FC236}">
                <a16:creationId xmlns:a16="http://schemas.microsoft.com/office/drawing/2014/main" id="{E025A5A4-B027-4296-A089-74B209982BF3}"/>
              </a:ext>
            </a:extLst>
          </p:cNvPr>
          <p:cNvPicPr>
            <a:picLocks noGrp="1" noChangeAspect="1"/>
          </p:cNvPicPr>
          <p:nvPr>
            <p:ph type="pic" sz="quarter" idx="16"/>
          </p:nvPr>
        </p:nvPicPr>
        <p:blipFill rotWithShape="1">
          <a:blip r:embed="rId5"/>
          <a:srcRect t="89" b="89"/>
          <a:stretch/>
        </p:blipFill>
        <p:spPr>
          <a:xfrm>
            <a:off x="4655523" y="1771576"/>
            <a:ext cx="896938" cy="895350"/>
          </a:xfrm>
        </p:spPr>
      </p:pic>
    </p:spTree>
    <p:extLst>
      <p:ext uri="{BB962C8B-B14F-4D97-AF65-F5344CB8AC3E}">
        <p14:creationId xmlns:p14="http://schemas.microsoft.com/office/powerpoint/2010/main" val="41631608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Drawing 317">
            <a:extLst>
              <a:ext uri="{FF2B5EF4-FFF2-40B4-BE49-F238E27FC236}">
                <a16:creationId xmlns:a16="http://schemas.microsoft.com/office/drawing/2014/main" id="{3E8B23D1-F3FC-49C7-9988-249CD75492DA}"/>
              </a:ext>
            </a:extLst>
          </p:cNvPr>
          <p:cNvSpPr/>
          <p:nvPr/>
        </p:nvSpPr>
        <p:spPr>
          <a:xfrm>
            <a:off x="-223269" y="-1681354"/>
            <a:ext cx="15712109" cy="10030198"/>
          </a:xfrm>
          <a:custGeom>
            <a:avLst/>
            <a:gdLst>
              <a:gd name="connsiteX0" fmla="*/ 16009199 w 17176121"/>
              <a:gd name="connsiteY0" fmla="*/ 3237368 h 10964785"/>
              <a:gd name="connsiteX1" fmla="*/ 15295569 w 17176121"/>
              <a:gd name="connsiteY1" fmla="*/ 2823892 h 10964785"/>
              <a:gd name="connsiteX2" fmla="*/ 14581939 w 17176121"/>
              <a:gd name="connsiteY2" fmla="*/ 3237368 h 10964785"/>
              <a:gd name="connsiteX3" fmla="*/ 15295569 w 17176121"/>
              <a:gd name="connsiteY3" fmla="*/ 3650845 h 10964785"/>
              <a:gd name="connsiteX4" fmla="*/ 16009199 w 17176121"/>
              <a:gd name="connsiteY4" fmla="*/ 3237368 h 10964785"/>
              <a:gd name="connsiteX5" fmla="*/ 15295569 w 17176121"/>
              <a:gd name="connsiteY5" fmla="*/ 2860645 h 10964785"/>
              <a:gd name="connsiteX6" fmla="*/ 15947943 w 17176121"/>
              <a:gd name="connsiteY6" fmla="*/ 3237368 h 10964785"/>
              <a:gd name="connsiteX7" fmla="*/ 15295569 w 17176121"/>
              <a:gd name="connsiteY7" fmla="*/ 3614091 h 10964785"/>
              <a:gd name="connsiteX8" fmla="*/ 14643195 w 17176121"/>
              <a:gd name="connsiteY8" fmla="*/ 3237368 h 10964785"/>
              <a:gd name="connsiteX9" fmla="*/ 15295569 w 17176121"/>
              <a:gd name="connsiteY9" fmla="*/ 2860645 h 10964785"/>
              <a:gd name="connsiteX10" fmla="*/ 1427260 w 17176121"/>
              <a:gd name="connsiteY10" fmla="*/ 7124048 h 10964785"/>
              <a:gd name="connsiteX11" fmla="*/ 713630 w 17176121"/>
              <a:gd name="connsiteY11" fmla="*/ 6710571 h 10964785"/>
              <a:gd name="connsiteX12" fmla="*/ 0 w 17176121"/>
              <a:gd name="connsiteY12" fmla="*/ 7124048 h 10964785"/>
              <a:gd name="connsiteX13" fmla="*/ 713630 w 17176121"/>
              <a:gd name="connsiteY13" fmla="*/ 7534461 h 10964785"/>
              <a:gd name="connsiteX14" fmla="*/ 1427260 w 17176121"/>
              <a:gd name="connsiteY14" fmla="*/ 7124048 h 10964785"/>
              <a:gd name="connsiteX15" fmla="*/ 713630 w 17176121"/>
              <a:gd name="connsiteY15" fmla="*/ 6747325 h 10964785"/>
              <a:gd name="connsiteX16" fmla="*/ 1366004 w 17176121"/>
              <a:gd name="connsiteY16" fmla="*/ 7124048 h 10964785"/>
              <a:gd name="connsiteX17" fmla="*/ 713630 w 17176121"/>
              <a:gd name="connsiteY17" fmla="*/ 7500771 h 10964785"/>
              <a:gd name="connsiteX18" fmla="*/ 61256 w 17176121"/>
              <a:gd name="connsiteY18" fmla="*/ 7124048 h 10964785"/>
              <a:gd name="connsiteX19" fmla="*/ 713630 w 17176121"/>
              <a:gd name="connsiteY19" fmla="*/ 6747325 h 10964785"/>
              <a:gd name="connsiteX20" fmla="*/ 9099547 w 17176121"/>
              <a:gd name="connsiteY20" fmla="*/ 2153141 h 10964785"/>
              <a:gd name="connsiteX21" fmla="*/ 9954065 w 17176121"/>
              <a:gd name="connsiteY21" fmla="*/ 1660032 h 10964785"/>
              <a:gd name="connsiteX22" fmla="*/ 10085764 w 17176121"/>
              <a:gd name="connsiteY22" fmla="*/ 1653906 h 10964785"/>
              <a:gd name="connsiteX23" fmla="*/ 10098016 w 17176121"/>
              <a:gd name="connsiteY23" fmla="*/ 1577336 h 10964785"/>
              <a:gd name="connsiteX24" fmla="*/ 10934157 w 17176121"/>
              <a:gd name="connsiteY24" fmla="*/ 1096479 h 10964785"/>
              <a:gd name="connsiteX25" fmla="*/ 9298628 w 17176121"/>
              <a:gd name="connsiteY25" fmla="*/ 147014 h 10964785"/>
              <a:gd name="connsiteX26" fmla="*/ 7464017 w 17176121"/>
              <a:gd name="connsiteY26" fmla="*/ 1203676 h 10964785"/>
              <a:gd name="connsiteX27" fmla="*/ 9099547 w 17176121"/>
              <a:gd name="connsiteY27" fmla="*/ 2153141 h 10964785"/>
              <a:gd name="connsiteX28" fmla="*/ 10869838 w 17176121"/>
              <a:gd name="connsiteY28" fmla="*/ 1096479 h 10964785"/>
              <a:gd name="connsiteX29" fmla="*/ 10064325 w 17176121"/>
              <a:gd name="connsiteY29" fmla="*/ 1562023 h 10964785"/>
              <a:gd name="connsiteX30" fmla="*/ 9935688 w 17176121"/>
              <a:gd name="connsiteY30" fmla="*/ 1571211 h 10964785"/>
              <a:gd name="connsiteX31" fmla="*/ 9920374 w 17176121"/>
              <a:gd name="connsiteY31" fmla="*/ 1644718 h 10964785"/>
              <a:gd name="connsiteX32" fmla="*/ 9096484 w 17176121"/>
              <a:gd name="connsiteY32" fmla="*/ 2119450 h 10964785"/>
              <a:gd name="connsiteX33" fmla="*/ 7522211 w 17176121"/>
              <a:gd name="connsiteY33" fmla="*/ 1206739 h 10964785"/>
              <a:gd name="connsiteX34" fmla="*/ 9295565 w 17176121"/>
              <a:gd name="connsiteY34" fmla="*/ 183767 h 10964785"/>
              <a:gd name="connsiteX35" fmla="*/ 10869838 w 17176121"/>
              <a:gd name="connsiteY35" fmla="*/ 1096479 h 10964785"/>
              <a:gd name="connsiteX36" fmla="*/ 15353762 w 17176121"/>
              <a:gd name="connsiteY36" fmla="*/ 4235838 h 10964785"/>
              <a:gd name="connsiteX37" fmla="*/ 17176122 w 17176121"/>
              <a:gd name="connsiteY37" fmla="*/ 3182238 h 10964785"/>
              <a:gd name="connsiteX38" fmla="*/ 15672292 w 17176121"/>
              <a:gd name="connsiteY38" fmla="*/ 2312406 h 10964785"/>
              <a:gd name="connsiteX39" fmla="*/ 16692201 w 17176121"/>
              <a:gd name="connsiteY39" fmla="*/ 1724350 h 10964785"/>
              <a:gd name="connsiteX40" fmla="*/ 15883624 w 17176121"/>
              <a:gd name="connsiteY40" fmla="*/ 1255744 h 10964785"/>
              <a:gd name="connsiteX41" fmla="*/ 15880562 w 17176121"/>
              <a:gd name="connsiteY41" fmla="*/ 1188362 h 10964785"/>
              <a:gd name="connsiteX42" fmla="*/ 16370608 w 17176121"/>
              <a:gd name="connsiteY42" fmla="*/ 903523 h 10964785"/>
              <a:gd name="connsiteX43" fmla="*/ 15473211 w 17176121"/>
              <a:gd name="connsiteY43" fmla="*/ 385911 h 10964785"/>
              <a:gd name="connsiteX44" fmla="*/ 14333853 w 17176121"/>
              <a:gd name="connsiteY44" fmla="*/ 1047474 h 10964785"/>
              <a:gd name="connsiteX45" fmla="*/ 15231250 w 17176121"/>
              <a:gd name="connsiteY45" fmla="*/ 1565085 h 10964785"/>
              <a:gd name="connsiteX46" fmla="*/ 15733548 w 17176121"/>
              <a:gd name="connsiteY46" fmla="*/ 1274120 h 10964785"/>
              <a:gd name="connsiteX47" fmla="*/ 15849934 w 17176121"/>
              <a:gd name="connsiteY47" fmla="*/ 1277183 h 10964785"/>
              <a:gd name="connsiteX48" fmla="*/ 16624819 w 17176121"/>
              <a:gd name="connsiteY48" fmla="*/ 1727413 h 10964785"/>
              <a:gd name="connsiteX49" fmla="*/ 15604911 w 17176121"/>
              <a:gd name="connsiteY49" fmla="*/ 2315469 h 10964785"/>
              <a:gd name="connsiteX50" fmla="*/ 17108740 w 17176121"/>
              <a:gd name="connsiteY50" fmla="*/ 3185301 h 10964785"/>
              <a:gd name="connsiteX51" fmla="*/ 15320072 w 17176121"/>
              <a:gd name="connsiteY51" fmla="*/ 4220524 h 10964785"/>
              <a:gd name="connsiteX52" fmla="*/ 15206748 w 17176121"/>
              <a:gd name="connsiteY52" fmla="*/ 4217461 h 10964785"/>
              <a:gd name="connsiteX53" fmla="*/ 13644726 w 17176121"/>
              <a:gd name="connsiteY53" fmla="*/ 3313938 h 10964785"/>
              <a:gd name="connsiteX54" fmla="*/ 13635538 w 17176121"/>
              <a:gd name="connsiteY54" fmla="*/ 3310875 h 10964785"/>
              <a:gd name="connsiteX55" fmla="*/ 11617159 w 17176121"/>
              <a:gd name="connsiteY55" fmla="*/ 4474735 h 10964785"/>
              <a:gd name="connsiteX56" fmla="*/ 13503837 w 17176121"/>
              <a:gd name="connsiteY56" fmla="*/ 5565088 h 10964785"/>
              <a:gd name="connsiteX57" fmla="*/ 13500774 w 17176121"/>
              <a:gd name="connsiteY57" fmla="*/ 5632469 h 10964785"/>
              <a:gd name="connsiteX58" fmla="*/ 13071984 w 17176121"/>
              <a:gd name="connsiteY58" fmla="*/ 5880555 h 10964785"/>
              <a:gd name="connsiteX59" fmla="*/ 12315475 w 17176121"/>
              <a:gd name="connsiteY59" fmla="*/ 5451765 h 10964785"/>
              <a:gd name="connsiteX60" fmla="*/ 11770298 w 17176121"/>
              <a:gd name="connsiteY60" fmla="*/ 5758044 h 10964785"/>
              <a:gd name="connsiteX61" fmla="*/ 9222058 w 17176121"/>
              <a:gd name="connsiteY61" fmla="*/ 4290968 h 10964785"/>
              <a:gd name="connsiteX62" fmla="*/ 12140896 w 17176121"/>
              <a:gd name="connsiteY62" fmla="*/ 2606434 h 10964785"/>
              <a:gd name="connsiteX63" fmla="*/ 12254219 w 17176121"/>
              <a:gd name="connsiteY63" fmla="*/ 2606434 h 10964785"/>
              <a:gd name="connsiteX64" fmla="*/ 13329259 w 17176121"/>
              <a:gd name="connsiteY64" fmla="*/ 3225117 h 10964785"/>
              <a:gd name="connsiteX65" fmla="*/ 14398172 w 17176121"/>
              <a:gd name="connsiteY65" fmla="*/ 2612559 h 10964785"/>
              <a:gd name="connsiteX66" fmla="*/ 12082703 w 17176121"/>
              <a:gd name="connsiteY66" fmla="*/ 1277183 h 10964785"/>
              <a:gd name="connsiteX67" fmla="*/ 11013790 w 17176121"/>
              <a:gd name="connsiteY67" fmla="*/ 1889741 h 10964785"/>
              <a:gd name="connsiteX68" fmla="*/ 12113331 w 17176121"/>
              <a:gd name="connsiteY68" fmla="*/ 2523738 h 10964785"/>
              <a:gd name="connsiteX69" fmla="*/ 12113331 w 17176121"/>
              <a:gd name="connsiteY69" fmla="*/ 2588057 h 10964785"/>
              <a:gd name="connsiteX70" fmla="*/ 9194493 w 17176121"/>
              <a:gd name="connsiteY70" fmla="*/ 4272591 h 10964785"/>
              <a:gd name="connsiteX71" fmla="*/ 9142426 w 17176121"/>
              <a:gd name="connsiteY71" fmla="*/ 4241963 h 10964785"/>
              <a:gd name="connsiteX72" fmla="*/ 9133238 w 17176121"/>
              <a:gd name="connsiteY72" fmla="*/ 4238900 h 10964785"/>
              <a:gd name="connsiteX73" fmla="*/ 7562026 w 17176121"/>
              <a:gd name="connsiteY73" fmla="*/ 5145486 h 10964785"/>
              <a:gd name="connsiteX74" fmla="*/ 7543650 w 17176121"/>
              <a:gd name="connsiteY74" fmla="*/ 5148549 h 10964785"/>
              <a:gd name="connsiteX75" fmla="*/ 7525273 w 17176121"/>
              <a:gd name="connsiteY75" fmla="*/ 5166925 h 10964785"/>
              <a:gd name="connsiteX76" fmla="*/ 5016849 w 17176121"/>
              <a:gd name="connsiteY76" fmla="*/ 6615625 h 10964785"/>
              <a:gd name="connsiteX77" fmla="*/ 3130171 w 17176121"/>
              <a:gd name="connsiteY77" fmla="*/ 5513021 h 10964785"/>
              <a:gd name="connsiteX78" fmla="*/ 3127108 w 17176121"/>
              <a:gd name="connsiteY78" fmla="*/ 5445639 h 10964785"/>
              <a:gd name="connsiteX79" fmla="*/ 3310875 w 17176121"/>
              <a:gd name="connsiteY79" fmla="*/ 5341504 h 10964785"/>
              <a:gd name="connsiteX80" fmla="*/ 1623278 w 17176121"/>
              <a:gd name="connsiteY80" fmla="*/ 4367538 h 10964785"/>
              <a:gd name="connsiteX81" fmla="*/ 1614090 w 17176121"/>
              <a:gd name="connsiteY81" fmla="*/ 4364475 h 10964785"/>
              <a:gd name="connsiteX82" fmla="*/ 1099541 w 17176121"/>
              <a:gd name="connsiteY82" fmla="*/ 4661565 h 10964785"/>
              <a:gd name="connsiteX83" fmla="*/ 2787138 w 17176121"/>
              <a:gd name="connsiteY83" fmla="*/ 5635532 h 10964785"/>
              <a:gd name="connsiteX84" fmla="*/ 2796327 w 17176121"/>
              <a:gd name="connsiteY84" fmla="*/ 5638595 h 10964785"/>
              <a:gd name="connsiteX85" fmla="*/ 2986220 w 17176121"/>
              <a:gd name="connsiteY85" fmla="*/ 5528335 h 10964785"/>
              <a:gd name="connsiteX86" fmla="*/ 3102606 w 17176121"/>
              <a:gd name="connsiteY86" fmla="*/ 5531398 h 10964785"/>
              <a:gd name="connsiteX87" fmla="*/ 4989284 w 17176121"/>
              <a:gd name="connsiteY87" fmla="*/ 6630939 h 10964785"/>
              <a:gd name="connsiteX88" fmla="*/ 4584995 w 17176121"/>
              <a:gd name="connsiteY88" fmla="*/ 6863711 h 10964785"/>
              <a:gd name="connsiteX89" fmla="*/ 4560493 w 17176121"/>
              <a:gd name="connsiteY89" fmla="*/ 6875962 h 10964785"/>
              <a:gd name="connsiteX90" fmla="*/ 6208274 w 17176121"/>
              <a:gd name="connsiteY90" fmla="*/ 7825426 h 10964785"/>
              <a:gd name="connsiteX91" fmla="*/ 6214399 w 17176121"/>
              <a:gd name="connsiteY91" fmla="*/ 7880556 h 10964785"/>
              <a:gd name="connsiteX92" fmla="*/ 3595715 w 17176121"/>
              <a:gd name="connsiteY92" fmla="*/ 9393575 h 10964785"/>
              <a:gd name="connsiteX93" fmla="*/ 2306280 w 17176121"/>
              <a:gd name="connsiteY93" fmla="*/ 8646253 h 10964785"/>
              <a:gd name="connsiteX94" fmla="*/ 2297092 w 17176121"/>
              <a:gd name="connsiteY94" fmla="*/ 8643191 h 10964785"/>
              <a:gd name="connsiteX95" fmla="*/ 1154672 w 17176121"/>
              <a:gd name="connsiteY95" fmla="*/ 9301691 h 10964785"/>
              <a:gd name="connsiteX96" fmla="*/ 3822361 w 17176121"/>
              <a:gd name="connsiteY96" fmla="*/ 10848399 h 10964785"/>
              <a:gd name="connsiteX97" fmla="*/ 3831549 w 17176121"/>
              <a:gd name="connsiteY97" fmla="*/ 10851461 h 10964785"/>
              <a:gd name="connsiteX98" fmla="*/ 4373663 w 17176121"/>
              <a:gd name="connsiteY98" fmla="*/ 10539058 h 10964785"/>
              <a:gd name="connsiteX99" fmla="*/ 4477798 w 17176121"/>
              <a:gd name="connsiteY99" fmla="*/ 10535995 h 10964785"/>
              <a:gd name="connsiteX100" fmla="*/ 5099544 w 17176121"/>
              <a:gd name="connsiteY100" fmla="*/ 10894341 h 10964785"/>
              <a:gd name="connsiteX101" fmla="*/ 5108733 w 17176121"/>
              <a:gd name="connsiteY101" fmla="*/ 10897403 h 10964785"/>
              <a:gd name="connsiteX102" fmla="*/ 5776421 w 17176121"/>
              <a:gd name="connsiteY102" fmla="*/ 10511493 h 10964785"/>
              <a:gd name="connsiteX103" fmla="*/ 6441046 w 17176121"/>
              <a:gd name="connsiteY103" fmla="*/ 10906592 h 10964785"/>
              <a:gd name="connsiteX104" fmla="*/ 7105671 w 17176121"/>
              <a:gd name="connsiteY104" fmla="*/ 10523744 h 10964785"/>
              <a:gd name="connsiteX105" fmla="*/ 7200618 w 17176121"/>
              <a:gd name="connsiteY105" fmla="*/ 10520681 h 10964785"/>
              <a:gd name="connsiteX106" fmla="*/ 7513022 w 17176121"/>
              <a:gd name="connsiteY106" fmla="*/ 10701385 h 10964785"/>
              <a:gd name="connsiteX107" fmla="*/ 8284845 w 17176121"/>
              <a:gd name="connsiteY107" fmla="*/ 10257281 h 10964785"/>
              <a:gd name="connsiteX108" fmla="*/ 7513022 w 17176121"/>
              <a:gd name="connsiteY108" fmla="*/ 9813176 h 10964785"/>
              <a:gd name="connsiteX109" fmla="*/ 6741199 w 17176121"/>
              <a:gd name="connsiteY109" fmla="*/ 10260344 h 10964785"/>
              <a:gd name="connsiteX110" fmla="*/ 7059729 w 17176121"/>
              <a:gd name="connsiteY110" fmla="*/ 10444111 h 10964785"/>
              <a:gd name="connsiteX111" fmla="*/ 7068918 w 17176121"/>
              <a:gd name="connsiteY111" fmla="*/ 10511493 h 10964785"/>
              <a:gd name="connsiteX112" fmla="*/ 6441046 w 17176121"/>
              <a:gd name="connsiteY112" fmla="*/ 10872901 h 10964785"/>
              <a:gd name="connsiteX113" fmla="*/ 5776421 w 17176121"/>
              <a:gd name="connsiteY113" fmla="*/ 10477802 h 10964785"/>
              <a:gd name="connsiteX114" fmla="*/ 5108733 w 17176121"/>
              <a:gd name="connsiteY114" fmla="*/ 10863713 h 10964785"/>
              <a:gd name="connsiteX115" fmla="*/ 4508426 w 17176121"/>
              <a:gd name="connsiteY115" fmla="*/ 10517618 h 10964785"/>
              <a:gd name="connsiteX116" fmla="*/ 4511489 w 17176121"/>
              <a:gd name="connsiteY116" fmla="*/ 10456362 h 10964785"/>
              <a:gd name="connsiteX117" fmla="*/ 4970907 w 17176121"/>
              <a:gd name="connsiteY117" fmla="*/ 10189900 h 10964785"/>
              <a:gd name="connsiteX118" fmla="*/ 3626342 w 17176121"/>
              <a:gd name="connsiteY118" fmla="*/ 9408889 h 10964785"/>
              <a:gd name="connsiteX119" fmla="*/ 6245027 w 17176121"/>
              <a:gd name="connsiteY119" fmla="*/ 7895870 h 10964785"/>
              <a:gd name="connsiteX120" fmla="*/ 6343037 w 17176121"/>
              <a:gd name="connsiteY120" fmla="*/ 7898933 h 10964785"/>
              <a:gd name="connsiteX121" fmla="*/ 8278719 w 17176121"/>
              <a:gd name="connsiteY121" fmla="*/ 9013788 h 10964785"/>
              <a:gd name="connsiteX122" fmla="*/ 8287908 w 17176121"/>
              <a:gd name="connsiteY122" fmla="*/ 9016851 h 10964785"/>
              <a:gd name="connsiteX123" fmla="*/ 10542121 w 17176121"/>
              <a:gd name="connsiteY123" fmla="*/ 7715166 h 10964785"/>
              <a:gd name="connsiteX124" fmla="*/ 10652380 w 17176121"/>
              <a:gd name="connsiteY124" fmla="*/ 7715166 h 10964785"/>
              <a:gd name="connsiteX125" fmla="*/ 11522213 w 17176121"/>
              <a:gd name="connsiteY125" fmla="*/ 8214401 h 10964785"/>
              <a:gd name="connsiteX126" fmla="*/ 12147022 w 17176121"/>
              <a:gd name="connsiteY126" fmla="*/ 7852991 h 10964785"/>
              <a:gd name="connsiteX127" fmla="*/ 15274130 w 17176121"/>
              <a:gd name="connsiteY127" fmla="*/ 9663100 h 10964785"/>
              <a:gd name="connsiteX128" fmla="*/ 15280255 w 17176121"/>
              <a:gd name="connsiteY128" fmla="*/ 9724355 h 10964785"/>
              <a:gd name="connsiteX129" fmla="*/ 14471679 w 17176121"/>
              <a:gd name="connsiteY129" fmla="*/ 10199088 h 10964785"/>
              <a:gd name="connsiteX130" fmla="*/ 14860653 w 17176121"/>
              <a:gd name="connsiteY130" fmla="*/ 10422671 h 10964785"/>
              <a:gd name="connsiteX131" fmla="*/ 14866778 w 17176121"/>
              <a:gd name="connsiteY131" fmla="*/ 10474739 h 10964785"/>
              <a:gd name="connsiteX132" fmla="*/ 14428800 w 17176121"/>
              <a:gd name="connsiteY132" fmla="*/ 10725888 h 10964785"/>
              <a:gd name="connsiteX133" fmla="*/ 11975505 w 17176121"/>
              <a:gd name="connsiteY133" fmla="*/ 9323130 h 10964785"/>
              <a:gd name="connsiteX134" fmla="*/ 11966317 w 17176121"/>
              <a:gd name="connsiteY134" fmla="*/ 9317005 h 10964785"/>
              <a:gd name="connsiteX135" fmla="*/ 11280252 w 17176121"/>
              <a:gd name="connsiteY135" fmla="*/ 9715167 h 10964785"/>
              <a:gd name="connsiteX136" fmla="*/ 11173054 w 17176121"/>
              <a:gd name="connsiteY136" fmla="*/ 9715167 h 10964785"/>
              <a:gd name="connsiteX137" fmla="*/ 10820834 w 17176121"/>
              <a:gd name="connsiteY137" fmla="*/ 9513023 h 10964785"/>
              <a:gd name="connsiteX138" fmla="*/ 9421140 w 17176121"/>
              <a:gd name="connsiteY138" fmla="*/ 10321599 h 10964785"/>
              <a:gd name="connsiteX139" fmla="*/ 10330787 w 17176121"/>
              <a:gd name="connsiteY139" fmla="*/ 10848399 h 10964785"/>
              <a:gd name="connsiteX140" fmla="*/ 11730482 w 17176121"/>
              <a:gd name="connsiteY140" fmla="*/ 10039822 h 10964785"/>
              <a:gd name="connsiteX141" fmla="*/ 11310880 w 17176121"/>
              <a:gd name="connsiteY141" fmla="*/ 9797862 h 10964785"/>
              <a:gd name="connsiteX142" fmla="*/ 11310880 w 17176121"/>
              <a:gd name="connsiteY142" fmla="*/ 9736606 h 10964785"/>
              <a:gd name="connsiteX143" fmla="*/ 11963255 w 17176121"/>
              <a:gd name="connsiteY143" fmla="*/ 9356821 h 10964785"/>
              <a:gd name="connsiteX144" fmla="*/ 14425737 w 17176121"/>
              <a:gd name="connsiteY144" fmla="*/ 10765704 h 10964785"/>
              <a:gd name="connsiteX145" fmla="*/ 14897406 w 17176121"/>
              <a:gd name="connsiteY145" fmla="*/ 10493116 h 10964785"/>
              <a:gd name="connsiteX146" fmla="*/ 14989290 w 17176121"/>
              <a:gd name="connsiteY146" fmla="*/ 10496179 h 10964785"/>
              <a:gd name="connsiteX147" fmla="*/ 15378264 w 17176121"/>
              <a:gd name="connsiteY147" fmla="*/ 10719762 h 10964785"/>
              <a:gd name="connsiteX148" fmla="*/ 16777958 w 17176121"/>
              <a:gd name="connsiteY148" fmla="*/ 9911186 h 10964785"/>
              <a:gd name="connsiteX149" fmla="*/ 15868310 w 17176121"/>
              <a:gd name="connsiteY149" fmla="*/ 9384386 h 10964785"/>
              <a:gd name="connsiteX150" fmla="*/ 15418080 w 17176121"/>
              <a:gd name="connsiteY150" fmla="*/ 9644723 h 10964785"/>
              <a:gd name="connsiteX151" fmla="*/ 15295569 w 17176121"/>
              <a:gd name="connsiteY151" fmla="*/ 9647786 h 10964785"/>
              <a:gd name="connsiteX152" fmla="*/ 12147022 w 17176121"/>
              <a:gd name="connsiteY152" fmla="*/ 7828489 h 10964785"/>
              <a:gd name="connsiteX153" fmla="*/ 12137833 w 17176121"/>
              <a:gd name="connsiteY153" fmla="*/ 7825426 h 10964785"/>
              <a:gd name="connsiteX154" fmla="*/ 11513024 w 17176121"/>
              <a:gd name="connsiteY154" fmla="*/ 8186835 h 10964785"/>
              <a:gd name="connsiteX155" fmla="*/ 10673820 w 17176121"/>
              <a:gd name="connsiteY155" fmla="*/ 7702915 h 10964785"/>
              <a:gd name="connsiteX156" fmla="*/ 10673820 w 17176121"/>
              <a:gd name="connsiteY156" fmla="*/ 7638596 h 10964785"/>
              <a:gd name="connsiteX157" fmla="*/ 12826960 w 17176121"/>
              <a:gd name="connsiteY157" fmla="*/ 6395104 h 10964785"/>
              <a:gd name="connsiteX158" fmla="*/ 12851463 w 17176121"/>
              <a:gd name="connsiteY158" fmla="*/ 6382853 h 10964785"/>
              <a:gd name="connsiteX159" fmla="*/ 11794801 w 17176121"/>
              <a:gd name="connsiteY159" fmla="*/ 5773358 h 10964785"/>
              <a:gd name="connsiteX160" fmla="*/ 12312412 w 17176121"/>
              <a:gd name="connsiteY160" fmla="*/ 5476267 h 10964785"/>
              <a:gd name="connsiteX161" fmla="*/ 13068922 w 17176121"/>
              <a:gd name="connsiteY161" fmla="*/ 5905058 h 10964785"/>
              <a:gd name="connsiteX162" fmla="*/ 13528340 w 17176121"/>
              <a:gd name="connsiteY162" fmla="*/ 5641658 h 10964785"/>
              <a:gd name="connsiteX163" fmla="*/ 13644726 w 17176121"/>
              <a:gd name="connsiteY163" fmla="*/ 5638595 h 10964785"/>
              <a:gd name="connsiteX164" fmla="*/ 15114864 w 17176121"/>
              <a:gd name="connsiteY164" fmla="*/ 6490050 h 10964785"/>
              <a:gd name="connsiteX165" fmla="*/ 15124052 w 17176121"/>
              <a:gd name="connsiteY165" fmla="*/ 6493113 h 10964785"/>
              <a:gd name="connsiteX166" fmla="*/ 17142432 w 17176121"/>
              <a:gd name="connsiteY166" fmla="*/ 5329253 h 10964785"/>
              <a:gd name="connsiteX167" fmla="*/ 15344574 w 17176121"/>
              <a:gd name="connsiteY167" fmla="*/ 4290968 h 10964785"/>
              <a:gd name="connsiteX168" fmla="*/ 15353762 w 17176121"/>
              <a:gd name="connsiteY168" fmla="*/ 4235838 h 10964785"/>
              <a:gd name="connsiteX169" fmla="*/ 15846872 w 17176121"/>
              <a:gd name="connsiteY169" fmla="*/ 1173048 h 10964785"/>
              <a:gd name="connsiteX170" fmla="*/ 15721296 w 17176121"/>
              <a:gd name="connsiteY170" fmla="*/ 1182237 h 10964785"/>
              <a:gd name="connsiteX171" fmla="*/ 15705982 w 17176121"/>
              <a:gd name="connsiteY171" fmla="*/ 1252681 h 10964785"/>
              <a:gd name="connsiteX172" fmla="*/ 15231250 w 17176121"/>
              <a:gd name="connsiteY172" fmla="*/ 1525269 h 10964785"/>
              <a:gd name="connsiteX173" fmla="*/ 14395109 w 17176121"/>
              <a:gd name="connsiteY173" fmla="*/ 1044411 h 10964785"/>
              <a:gd name="connsiteX174" fmla="*/ 15470148 w 17176121"/>
              <a:gd name="connsiteY174" fmla="*/ 422665 h 10964785"/>
              <a:gd name="connsiteX175" fmla="*/ 16306290 w 17176121"/>
              <a:gd name="connsiteY175" fmla="*/ 903523 h 10964785"/>
              <a:gd name="connsiteX176" fmla="*/ 15846872 w 17176121"/>
              <a:gd name="connsiteY176" fmla="*/ 1173048 h 10964785"/>
              <a:gd name="connsiteX177" fmla="*/ 11075046 w 17176121"/>
              <a:gd name="connsiteY177" fmla="*/ 1889741 h 10964785"/>
              <a:gd name="connsiteX178" fmla="*/ 12082703 w 17176121"/>
              <a:gd name="connsiteY178" fmla="*/ 1313937 h 10964785"/>
              <a:gd name="connsiteX179" fmla="*/ 14333853 w 17176121"/>
              <a:gd name="connsiteY179" fmla="*/ 2615622 h 10964785"/>
              <a:gd name="connsiteX180" fmla="*/ 13326196 w 17176121"/>
              <a:gd name="connsiteY180" fmla="*/ 3191426 h 10964785"/>
              <a:gd name="connsiteX181" fmla="*/ 12281784 w 17176121"/>
              <a:gd name="connsiteY181" fmla="*/ 2588057 h 10964785"/>
              <a:gd name="connsiteX182" fmla="*/ 12266470 w 17176121"/>
              <a:gd name="connsiteY182" fmla="*/ 2514550 h 10964785"/>
              <a:gd name="connsiteX183" fmla="*/ 12137833 w 17176121"/>
              <a:gd name="connsiteY183" fmla="*/ 2505362 h 10964785"/>
              <a:gd name="connsiteX184" fmla="*/ 11075046 w 17176121"/>
              <a:gd name="connsiteY184" fmla="*/ 1889741 h 10964785"/>
              <a:gd name="connsiteX185" fmla="*/ 3096480 w 17176121"/>
              <a:gd name="connsiteY185" fmla="*/ 5430325 h 10964785"/>
              <a:gd name="connsiteX186" fmla="*/ 2973968 w 17176121"/>
              <a:gd name="connsiteY186" fmla="*/ 5439514 h 10964785"/>
              <a:gd name="connsiteX187" fmla="*/ 2958654 w 17176121"/>
              <a:gd name="connsiteY187" fmla="*/ 5509958 h 10964785"/>
              <a:gd name="connsiteX188" fmla="*/ 2799389 w 17176121"/>
              <a:gd name="connsiteY188" fmla="*/ 5601841 h 10964785"/>
              <a:gd name="connsiteX189" fmla="*/ 1166923 w 17176121"/>
              <a:gd name="connsiteY189" fmla="*/ 4661565 h 10964785"/>
              <a:gd name="connsiteX190" fmla="*/ 1620216 w 17176121"/>
              <a:gd name="connsiteY190" fmla="*/ 4398166 h 10964785"/>
              <a:gd name="connsiteX191" fmla="*/ 3252682 w 17176121"/>
              <a:gd name="connsiteY191" fmla="*/ 5338442 h 10964785"/>
              <a:gd name="connsiteX192" fmla="*/ 3096480 w 17176121"/>
              <a:gd name="connsiteY192" fmla="*/ 5430325 h 10964785"/>
              <a:gd name="connsiteX193" fmla="*/ 6802455 w 17176121"/>
              <a:gd name="connsiteY193" fmla="*/ 10260344 h 10964785"/>
              <a:gd name="connsiteX194" fmla="*/ 7509959 w 17176121"/>
              <a:gd name="connsiteY194" fmla="*/ 9849930 h 10964785"/>
              <a:gd name="connsiteX195" fmla="*/ 8217463 w 17176121"/>
              <a:gd name="connsiteY195" fmla="*/ 10260344 h 10964785"/>
              <a:gd name="connsiteX196" fmla="*/ 7509959 w 17176121"/>
              <a:gd name="connsiteY196" fmla="*/ 10670757 h 10964785"/>
              <a:gd name="connsiteX197" fmla="*/ 7231246 w 17176121"/>
              <a:gd name="connsiteY197" fmla="*/ 10508430 h 10964785"/>
              <a:gd name="connsiteX198" fmla="*/ 7218994 w 17176121"/>
              <a:gd name="connsiteY198" fmla="*/ 10431860 h 10964785"/>
              <a:gd name="connsiteX199" fmla="*/ 7087294 w 17176121"/>
              <a:gd name="connsiteY199" fmla="*/ 10425734 h 10964785"/>
              <a:gd name="connsiteX200" fmla="*/ 6802455 w 17176121"/>
              <a:gd name="connsiteY200" fmla="*/ 10260344 h 10964785"/>
              <a:gd name="connsiteX201" fmla="*/ 4909651 w 17176121"/>
              <a:gd name="connsiteY201" fmla="*/ 10192962 h 10964785"/>
              <a:gd name="connsiteX202" fmla="*/ 4483923 w 17176121"/>
              <a:gd name="connsiteY202" fmla="*/ 10437985 h 10964785"/>
              <a:gd name="connsiteX203" fmla="*/ 4349161 w 17176121"/>
              <a:gd name="connsiteY203" fmla="*/ 10444111 h 10964785"/>
              <a:gd name="connsiteX204" fmla="*/ 4339972 w 17176121"/>
              <a:gd name="connsiteY204" fmla="*/ 10520681 h 10964785"/>
              <a:gd name="connsiteX205" fmla="*/ 3828487 w 17176121"/>
              <a:gd name="connsiteY205" fmla="*/ 10814709 h 10964785"/>
              <a:gd name="connsiteX206" fmla="*/ 1215927 w 17176121"/>
              <a:gd name="connsiteY206" fmla="*/ 9298628 h 10964785"/>
              <a:gd name="connsiteX207" fmla="*/ 2297092 w 17176121"/>
              <a:gd name="connsiteY207" fmla="*/ 8679944 h 10964785"/>
              <a:gd name="connsiteX208" fmla="*/ 3565087 w 17176121"/>
              <a:gd name="connsiteY208" fmla="*/ 9415014 h 10964785"/>
              <a:gd name="connsiteX209" fmla="*/ 3595715 w 17176121"/>
              <a:gd name="connsiteY209" fmla="*/ 9433390 h 10964785"/>
              <a:gd name="connsiteX210" fmla="*/ 4909651 w 17176121"/>
              <a:gd name="connsiteY210" fmla="*/ 10192962 h 10964785"/>
              <a:gd name="connsiteX211" fmla="*/ 11663101 w 17176121"/>
              <a:gd name="connsiteY211" fmla="*/ 10042885 h 10964785"/>
              <a:gd name="connsiteX212" fmla="*/ 10333850 w 17176121"/>
              <a:gd name="connsiteY212" fmla="*/ 10808583 h 10964785"/>
              <a:gd name="connsiteX213" fmla="*/ 9494646 w 17176121"/>
              <a:gd name="connsiteY213" fmla="*/ 10324662 h 10964785"/>
              <a:gd name="connsiteX214" fmla="*/ 10823897 w 17176121"/>
              <a:gd name="connsiteY214" fmla="*/ 9558965 h 10964785"/>
              <a:gd name="connsiteX215" fmla="*/ 11139364 w 17176121"/>
              <a:gd name="connsiteY215" fmla="*/ 9739669 h 10964785"/>
              <a:gd name="connsiteX216" fmla="*/ 11154678 w 17176121"/>
              <a:gd name="connsiteY216" fmla="*/ 9810113 h 10964785"/>
              <a:gd name="connsiteX217" fmla="*/ 11280252 w 17176121"/>
              <a:gd name="connsiteY217" fmla="*/ 9819302 h 10964785"/>
              <a:gd name="connsiteX218" fmla="*/ 11663101 w 17176121"/>
              <a:gd name="connsiteY218" fmla="*/ 10042885 h 10964785"/>
              <a:gd name="connsiteX219" fmla="*/ 15317009 w 17176121"/>
              <a:gd name="connsiteY219" fmla="*/ 9751920 h 10964785"/>
              <a:gd name="connsiteX220" fmla="*/ 15436457 w 17176121"/>
              <a:gd name="connsiteY220" fmla="*/ 9739669 h 10964785"/>
              <a:gd name="connsiteX221" fmla="*/ 15454834 w 17176121"/>
              <a:gd name="connsiteY221" fmla="*/ 9672288 h 10964785"/>
              <a:gd name="connsiteX222" fmla="*/ 15871374 w 17176121"/>
              <a:gd name="connsiteY222" fmla="*/ 9430327 h 10964785"/>
              <a:gd name="connsiteX223" fmla="*/ 16710577 w 17176121"/>
              <a:gd name="connsiteY223" fmla="*/ 9914249 h 10964785"/>
              <a:gd name="connsiteX224" fmla="*/ 15381327 w 17176121"/>
              <a:gd name="connsiteY224" fmla="*/ 10679946 h 10964785"/>
              <a:gd name="connsiteX225" fmla="*/ 15032169 w 17176121"/>
              <a:gd name="connsiteY225" fmla="*/ 10477802 h 10964785"/>
              <a:gd name="connsiteX226" fmla="*/ 15022981 w 17176121"/>
              <a:gd name="connsiteY226" fmla="*/ 10398169 h 10964785"/>
              <a:gd name="connsiteX227" fmla="*/ 14885155 w 17176121"/>
              <a:gd name="connsiteY227" fmla="*/ 10395106 h 10964785"/>
              <a:gd name="connsiteX228" fmla="*/ 14539060 w 17176121"/>
              <a:gd name="connsiteY228" fmla="*/ 10196025 h 10964785"/>
              <a:gd name="connsiteX229" fmla="*/ 15317009 w 17176121"/>
              <a:gd name="connsiteY229" fmla="*/ 9751920 h 10964785"/>
              <a:gd name="connsiteX230" fmla="*/ 12796333 w 17176121"/>
              <a:gd name="connsiteY230" fmla="*/ 6385916 h 10964785"/>
              <a:gd name="connsiteX231" fmla="*/ 10649318 w 17176121"/>
              <a:gd name="connsiteY231" fmla="*/ 7626345 h 10964785"/>
              <a:gd name="connsiteX232" fmla="*/ 10520681 w 17176121"/>
              <a:gd name="connsiteY232" fmla="*/ 7635534 h 10964785"/>
              <a:gd name="connsiteX233" fmla="*/ 10505367 w 17176121"/>
              <a:gd name="connsiteY233" fmla="*/ 7709040 h 10964785"/>
              <a:gd name="connsiteX234" fmla="*/ 8281782 w 17176121"/>
              <a:gd name="connsiteY234" fmla="*/ 8992349 h 10964785"/>
              <a:gd name="connsiteX235" fmla="*/ 6373665 w 17176121"/>
              <a:gd name="connsiteY235" fmla="*/ 7892808 h 10964785"/>
              <a:gd name="connsiteX236" fmla="*/ 6367539 w 17176121"/>
              <a:gd name="connsiteY236" fmla="*/ 7813175 h 10964785"/>
              <a:gd name="connsiteX237" fmla="*/ 6226651 w 17176121"/>
              <a:gd name="connsiteY237" fmla="*/ 7810112 h 10964785"/>
              <a:gd name="connsiteX238" fmla="*/ 4612561 w 17176121"/>
              <a:gd name="connsiteY238" fmla="*/ 6879025 h 10964785"/>
              <a:gd name="connsiteX239" fmla="*/ 7516085 w 17176121"/>
              <a:gd name="connsiteY239" fmla="*/ 5203679 h 10964785"/>
              <a:gd name="connsiteX240" fmla="*/ 7537524 w 17176121"/>
              <a:gd name="connsiteY240" fmla="*/ 5203679 h 10964785"/>
              <a:gd name="connsiteX241" fmla="*/ 7558964 w 17176121"/>
              <a:gd name="connsiteY241" fmla="*/ 5179177 h 10964785"/>
              <a:gd name="connsiteX242" fmla="*/ 9127112 w 17176121"/>
              <a:gd name="connsiteY242" fmla="*/ 4275654 h 10964785"/>
              <a:gd name="connsiteX243" fmla="*/ 9157739 w 17176121"/>
              <a:gd name="connsiteY243" fmla="*/ 4294030 h 10964785"/>
              <a:gd name="connsiteX244" fmla="*/ 9188367 w 17176121"/>
              <a:gd name="connsiteY244" fmla="*/ 4312407 h 10964785"/>
              <a:gd name="connsiteX245" fmla="*/ 12796333 w 17176121"/>
              <a:gd name="connsiteY245" fmla="*/ 6385916 h 10964785"/>
              <a:gd name="connsiteX246" fmla="*/ 17087302 w 17176121"/>
              <a:gd name="connsiteY246" fmla="*/ 5335379 h 10964785"/>
              <a:gd name="connsiteX247" fmla="*/ 15130178 w 17176121"/>
              <a:gd name="connsiteY247" fmla="*/ 6462485 h 10964785"/>
              <a:gd name="connsiteX248" fmla="*/ 13681479 w 17176121"/>
              <a:gd name="connsiteY248" fmla="*/ 5623281 h 10964785"/>
              <a:gd name="connsiteX249" fmla="*/ 13666165 w 17176121"/>
              <a:gd name="connsiteY249" fmla="*/ 5552837 h 10964785"/>
              <a:gd name="connsiteX250" fmla="*/ 13543654 w 17176121"/>
              <a:gd name="connsiteY250" fmla="*/ 5543649 h 10964785"/>
              <a:gd name="connsiteX251" fmla="*/ 11687603 w 17176121"/>
              <a:gd name="connsiteY251" fmla="*/ 4468609 h 10964785"/>
              <a:gd name="connsiteX252" fmla="*/ 13644726 w 17176121"/>
              <a:gd name="connsiteY252" fmla="*/ 3341503 h 10964785"/>
              <a:gd name="connsiteX253" fmla="*/ 15182246 w 17176121"/>
              <a:gd name="connsiteY253" fmla="*/ 4229712 h 10964785"/>
              <a:gd name="connsiteX254" fmla="*/ 15194497 w 17176121"/>
              <a:gd name="connsiteY254" fmla="*/ 4306282 h 10964785"/>
              <a:gd name="connsiteX255" fmla="*/ 15326197 w 17176121"/>
              <a:gd name="connsiteY255" fmla="*/ 4312407 h 10964785"/>
              <a:gd name="connsiteX256" fmla="*/ 17087302 w 17176121"/>
              <a:gd name="connsiteY256" fmla="*/ 5335379 h 10964785"/>
              <a:gd name="connsiteX257" fmla="*/ 2098011 w 17176121"/>
              <a:gd name="connsiteY257" fmla="*/ 1182237 h 10964785"/>
              <a:gd name="connsiteX258" fmla="*/ 526800 w 17176121"/>
              <a:gd name="connsiteY258" fmla="*/ 2085759 h 10964785"/>
              <a:gd name="connsiteX259" fmla="*/ 3320064 w 17176121"/>
              <a:gd name="connsiteY259" fmla="*/ 3718226 h 10964785"/>
              <a:gd name="connsiteX260" fmla="*/ 3329252 w 17176121"/>
              <a:gd name="connsiteY260" fmla="*/ 3721289 h 10964785"/>
              <a:gd name="connsiteX261" fmla="*/ 4113326 w 17176121"/>
              <a:gd name="connsiteY261" fmla="*/ 3267996 h 10964785"/>
              <a:gd name="connsiteX262" fmla="*/ 4226649 w 17176121"/>
              <a:gd name="connsiteY262" fmla="*/ 3267996 h 10964785"/>
              <a:gd name="connsiteX263" fmla="*/ 5442576 w 17176121"/>
              <a:gd name="connsiteY263" fmla="*/ 3972438 h 10964785"/>
              <a:gd name="connsiteX264" fmla="*/ 7460955 w 17176121"/>
              <a:gd name="connsiteY264" fmla="*/ 2808578 h 10964785"/>
              <a:gd name="connsiteX265" fmla="*/ 4826956 w 17176121"/>
              <a:gd name="connsiteY265" fmla="*/ 1283309 h 10964785"/>
              <a:gd name="connsiteX266" fmla="*/ 2805515 w 17176121"/>
              <a:gd name="connsiteY266" fmla="*/ 2450231 h 10964785"/>
              <a:gd name="connsiteX267" fmla="*/ 4079635 w 17176121"/>
              <a:gd name="connsiteY267" fmla="*/ 3188364 h 10964785"/>
              <a:gd name="connsiteX268" fmla="*/ 4076573 w 17176121"/>
              <a:gd name="connsiteY268" fmla="*/ 3252682 h 10964785"/>
              <a:gd name="connsiteX269" fmla="*/ 3323126 w 17176121"/>
              <a:gd name="connsiteY269" fmla="*/ 3687598 h 10964785"/>
              <a:gd name="connsiteX270" fmla="*/ 588056 w 17176121"/>
              <a:gd name="connsiteY270" fmla="*/ 2085759 h 10964785"/>
              <a:gd name="connsiteX271" fmla="*/ 2131701 w 17176121"/>
              <a:gd name="connsiteY271" fmla="*/ 1197551 h 10964785"/>
              <a:gd name="connsiteX272" fmla="*/ 2238899 w 17176121"/>
              <a:gd name="connsiteY272" fmla="*/ 1197551 h 10964785"/>
              <a:gd name="connsiteX273" fmla="*/ 2548241 w 17176121"/>
              <a:gd name="connsiteY273" fmla="*/ 1378255 h 10964785"/>
              <a:gd name="connsiteX274" fmla="*/ 3320064 w 17176121"/>
              <a:gd name="connsiteY274" fmla="*/ 934151 h 10964785"/>
              <a:gd name="connsiteX275" fmla="*/ 2548241 w 17176121"/>
              <a:gd name="connsiteY275" fmla="*/ 490046 h 10964785"/>
              <a:gd name="connsiteX276" fmla="*/ 1779480 w 17176121"/>
              <a:gd name="connsiteY276" fmla="*/ 934151 h 10964785"/>
              <a:gd name="connsiteX277" fmla="*/ 2098011 w 17176121"/>
              <a:gd name="connsiteY277" fmla="*/ 1117918 h 10964785"/>
              <a:gd name="connsiteX278" fmla="*/ 2098011 w 17176121"/>
              <a:gd name="connsiteY278" fmla="*/ 1182237 h 10964785"/>
              <a:gd name="connsiteX279" fmla="*/ 2866771 w 17176121"/>
              <a:gd name="connsiteY279" fmla="*/ 2450231 h 10964785"/>
              <a:gd name="connsiteX280" fmla="*/ 4823893 w 17176121"/>
              <a:gd name="connsiteY280" fmla="*/ 1323125 h 10964785"/>
              <a:gd name="connsiteX281" fmla="*/ 7396636 w 17176121"/>
              <a:gd name="connsiteY281" fmla="*/ 2811641 h 10964785"/>
              <a:gd name="connsiteX282" fmla="*/ 5439514 w 17176121"/>
              <a:gd name="connsiteY282" fmla="*/ 3938747 h 10964785"/>
              <a:gd name="connsiteX283" fmla="*/ 4254214 w 17176121"/>
              <a:gd name="connsiteY283" fmla="*/ 3252682 h 10964785"/>
              <a:gd name="connsiteX284" fmla="*/ 4238900 w 17176121"/>
              <a:gd name="connsiteY284" fmla="*/ 3179175 h 10964785"/>
              <a:gd name="connsiteX285" fmla="*/ 4113326 w 17176121"/>
              <a:gd name="connsiteY285" fmla="*/ 3169987 h 10964785"/>
              <a:gd name="connsiteX286" fmla="*/ 2866771 w 17176121"/>
              <a:gd name="connsiteY286" fmla="*/ 2450231 h 10964785"/>
              <a:gd name="connsiteX287" fmla="*/ 1840736 w 17176121"/>
              <a:gd name="connsiteY287" fmla="*/ 934151 h 10964785"/>
              <a:gd name="connsiteX288" fmla="*/ 2548241 w 17176121"/>
              <a:gd name="connsiteY288" fmla="*/ 523737 h 10964785"/>
              <a:gd name="connsiteX289" fmla="*/ 3255745 w 17176121"/>
              <a:gd name="connsiteY289" fmla="*/ 934151 h 10964785"/>
              <a:gd name="connsiteX290" fmla="*/ 2548241 w 17176121"/>
              <a:gd name="connsiteY290" fmla="*/ 1344565 h 10964785"/>
              <a:gd name="connsiteX291" fmla="*/ 2269527 w 17176121"/>
              <a:gd name="connsiteY291" fmla="*/ 1182237 h 10964785"/>
              <a:gd name="connsiteX292" fmla="*/ 2257276 w 17176121"/>
              <a:gd name="connsiteY292" fmla="*/ 1105667 h 10964785"/>
              <a:gd name="connsiteX293" fmla="*/ 2125576 w 17176121"/>
              <a:gd name="connsiteY293" fmla="*/ 1099541 h 10964785"/>
              <a:gd name="connsiteX294" fmla="*/ 1840736 w 17176121"/>
              <a:gd name="connsiteY294" fmla="*/ 934151 h 10964785"/>
              <a:gd name="connsiteX295" fmla="*/ 12906593 w 17176121"/>
              <a:gd name="connsiteY295" fmla="*/ 7252685 h 10964785"/>
              <a:gd name="connsiteX296" fmla="*/ 13620224 w 17176121"/>
              <a:gd name="connsiteY296" fmla="*/ 7666161 h 10964785"/>
              <a:gd name="connsiteX297" fmla="*/ 14333853 w 17176121"/>
              <a:gd name="connsiteY297" fmla="*/ 7252685 h 10964785"/>
              <a:gd name="connsiteX298" fmla="*/ 13620224 w 17176121"/>
              <a:gd name="connsiteY298" fmla="*/ 6839208 h 10964785"/>
              <a:gd name="connsiteX299" fmla="*/ 12906593 w 17176121"/>
              <a:gd name="connsiteY299" fmla="*/ 7252685 h 10964785"/>
              <a:gd name="connsiteX300" fmla="*/ 13620224 w 17176121"/>
              <a:gd name="connsiteY300" fmla="*/ 7629408 h 10964785"/>
              <a:gd name="connsiteX301" fmla="*/ 12967849 w 17176121"/>
              <a:gd name="connsiteY301" fmla="*/ 7252685 h 10964785"/>
              <a:gd name="connsiteX302" fmla="*/ 13620224 w 17176121"/>
              <a:gd name="connsiteY302" fmla="*/ 6875962 h 10964785"/>
              <a:gd name="connsiteX303" fmla="*/ 14272597 w 17176121"/>
              <a:gd name="connsiteY303" fmla="*/ 7252685 h 10964785"/>
              <a:gd name="connsiteX304" fmla="*/ 13620224 w 17176121"/>
              <a:gd name="connsiteY304" fmla="*/ 7629408 h 10964785"/>
              <a:gd name="connsiteX305" fmla="*/ 238898 w 17176121"/>
              <a:gd name="connsiteY305" fmla="*/ 10686071 h 10964785"/>
              <a:gd name="connsiteX306" fmla="*/ 719755 w 17176121"/>
              <a:gd name="connsiteY306" fmla="*/ 10964785 h 10964785"/>
              <a:gd name="connsiteX307" fmla="*/ 1200613 w 17176121"/>
              <a:gd name="connsiteY307" fmla="*/ 10686071 h 10964785"/>
              <a:gd name="connsiteX308" fmla="*/ 719755 w 17176121"/>
              <a:gd name="connsiteY308" fmla="*/ 10407357 h 10964785"/>
              <a:gd name="connsiteX309" fmla="*/ 238898 w 17176121"/>
              <a:gd name="connsiteY309" fmla="*/ 10686071 h 10964785"/>
              <a:gd name="connsiteX310" fmla="*/ 719755 w 17176121"/>
              <a:gd name="connsiteY310" fmla="*/ 10928031 h 10964785"/>
              <a:gd name="connsiteX311" fmla="*/ 300153 w 17176121"/>
              <a:gd name="connsiteY311" fmla="*/ 10686071 h 10964785"/>
              <a:gd name="connsiteX312" fmla="*/ 719755 w 17176121"/>
              <a:gd name="connsiteY312" fmla="*/ 10444111 h 10964785"/>
              <a:gd name="connsiteX313" fmla="*/ 1139358 w 17176121"/>
              <a:gd name="connsiteY313" fmla="*/ 10686071 h 10964785"/>
              <a:gd name="connsiteX314" fmla="*/ 719755 w 17176121"/>
              <a:gd name="connsiteY314" fmla="*/ 10928031 h 10964785"/>
              <a:gd name="connsiteX315" fmla="*/ 719755 w 17176121"/>
              <a:gd name="connsiteY315" fmla="*/ 8909653 h 10964785"/>
              <a:gd name="connsiteX316" fmla="*/ 1200613 w 17176121"/>
              <a:gd name="connsiteY316" fmla="*/ 8630939 h 10964785"/>
              <a:gd name="connsiteX317" fmla="*/ 719755 w 17176121"/>
              <a:gd name="connsiteY317" fmla="*/ 8352227 h 10964785"/>
              <a:gd name="connsiteX318" fmla="*/ 238898 w 17176121"/>
              <a:gd name="connsiteY318" fmla="*/ 8630939 h 10964785"/>
              <a:gd name="connsiteX319" fmla="*/ 719755 w 17176121"/>
              <a:gd name="connsiteY319" fmla="*/ 8909653 h 10964785"/>
              <a:gd name="connsiteX320" fmla="*/ 1139358 w 17176121"/>
              <a:gd name="connsiteY320" fmla="*/ 8630939 h 10964785"/>
              <a:gd name="connsiteX321" fmla="*/ 719755 w 17176121"/>
              <a:gd name="connsiteY321" fmla="*/ 8872900 h 10964785"/>
              <a:gd name="connsiteX322" fmla="*/ 300153 w 17176121"/>
              <a:gd name="connsiteY322" fmla="*/ 8630939 h 10964785"/>
              <a:gd name="connsiteX323" fmla="*/ 719755 w 17176121"/>
              <a:gd name="connsiteY323" fmla="*/ 8388979 h 10964785"/>
              <a:gd name="connsiteX324" fmla="*/ 1139358 w 17176121"/>
              <a:gd name="connsiteY324" fmla="*/ 8630939 h 10964785"/>
              <a:gd name="connsiteX325" fmla="*/ 10009194 w 17176121"/>
              <a:gd name="connsiteY325" fmla="*/ 2462483 h 10964785"/>
              <a:gd name="connsiteX326" fmla="*/ 10490053 w 17176121"/>
              <a:gd name="connsiteY326" fmla="*/ 2741196 h 10964785"/>
              <a:gd name="connsiteX327" fmla="*/ 10970911 w 17176121"/>
              <a:gd name="connsiteY327" fmla="*/ 2462483 h 10964785"/>
              <a:gd name="connsiteX328" fmla="*/ 10490053 w 17176121"/>
              <a:gd name="connsiteY328" fmla="*/ 2183769 h 10964785"/>
              <a:gd name="connsiteX329" fmla="*/ 10009194 w 17176121"/>
              <a:gd name="connsiteY329" fmla="*/ 2462483 h 10964785"/>
              <a:gd name="connsiteX330" fmla="*/ 10490053 w 17176121"/>
              <a:gd name="connsiteY330" fmla="*/ 2704443 h 10964785"/>
              <a:gd name="connsiteX331" fmla="*/ 10070450 w 17176121"/>
              <a:gd name="connsiteY331" fmla="*/ 2462483 h 10964785"/>
              <a:gd name="connsiteX332" fmla="*/ 10490053 w 17176121"/>
              <a:gd name="connsiteY332" fmla="*/ 2220522 h 10964785"/>
              <a:gd name="connsiteX333" fmla="*/ 10909655 w 17176121"/>
              <a:gd name="connsiteY333" fmla="*/ 2462483 h 10964785"/>
              <a:gd name="connsiteX334" fmla="*/ 10490053 w 17176121"/>
              <a:gd name="connsiteY334" fmla="*/ 2704443 h 10964785"/>
              <a:gd name="connsiteX335" fmla="*/ 12676884 w 17176121"/>
              <a:gd name="connsiteY335" fmla="*/ 8689133 h 10964785"/>
              <a:gd name="connsiteX336" fmla="*/ 12196027 w 17176121"/>
              <a:gd name="connsiteY336" fmla="*/ 8410419 h 10964785"/>
              <a:gd name="connsiteX337" fmla="*/ 11715168 w 17176121"/>
              <a:gd name="connsiteY337" fmla="*/ 8689133 h 10964785"/>
              <a:gd name="connsiteX338" fmla="*/ 12196027 w 17176121"/>
              <a:gd name="connsiteY338" fmla="*/ 8967846 h 10964785"/>
              <a:gd name="connsiteX339" fmla="*/ 12676884 w 17176121"/>
              <a:gd name="connsiteY339" fmla="*/ 8689133 h 10964785"/>
              <a:gd name="connsiteX340" fmla="*/ 12196027 w 17176121"/>
              <a:gd name="connsiteY340" fmla="*/ 8447172 h 10964785"/>
              <a:gd name="connsiteX341" fmla="*/ 12615628 w 17176121"/>
              <a:gd name="connsiteY341" fmla="*/ 8689133 h 10964785"/>
              <a:gd name="connsiteX342" fmla="*/ 12196027 w 17176121"/>
              <a:gd name="connsiteY342" fmla="*/ 8931093 h 10964785"/>
              <a:gd name="connsiteX343" fmla="*/ 11776424 w 17176121"/>
              <a:gd name="connsiteY343" fmla="*/ 8689133 h 10964785"/>
              <a:gd name="connsiteX344" fmla="*/ 12196027 w 17176121"/>
              <a:gd name="connsiteY344" fmla="*/ 8447172 h 10964785"/>
              <a:gd name="connsiteX345" fmla="*/ 13320070 w 17176121"/>
              <a:gd name="connsiteY345" fmla="*/ 9075044 h 10964785"/>
              <a:gd name="connsiteX346" fmla="*/ 12839212 w 17176121"/>
              <a:gd name="connsiteY346" fmla="*/ 9353758 h 10964785"/>
              <a:gd name="connsiteX347" fmla="*/ 13320070 w 17176121"/>
              <a:gd name="connsiteY347" fmla="*/ 9632472 h 10964785"/>
              <a:gd name="connsiteX348" fmla="*/ 13800928 w 17176121"/>
              <a:gd name="connsiteY348" fmla="*/ 9353758 h 10964785"/>
              <a:gd name="connsiteX349" fmla="*/ 13320070 w 17176121"/>
              <a:gd name="connsiteY349" fmla="*/ 9075044 h 10964785"/>
              <a:gd name="connsiteX350" fmla="*/ 12900468 w 17176121"/>
              <a:gd name="connsiteY350" fmla="*/ 9353758 h 10964785"/>
              <a:gd name="connsiteX351" fmla="*/ 13320070 w 17176121"/>
              <a:gd name="connsiteY351" fmla="*/ 9111798 h 10964785"/>
              <a:gd name="connsiteX352" fmla="*/ 13739672 w 17176121"/>
              <a:gd name="connsiteY352" fmla="*/ 9353758 h 10964785"/>
              <a:gd name="connsiteX353" fmla="*/ 13320070 w 17176121"/>
              <a:gd name="connsiteY353" fmla="*/ 9595718 h 10964785"/>
              <a:gd name="connsiteX354" fmla="*/ 12900468 w 17176121"/>
              <a:gd name="connsiteY354" fmla="*/ 9353758 h 10964785"/>
              <a:gd name="connsiteX355" fmla="*/ 11831554 w 17176121"/>
              <a:gd name="connsiteY355" fmla="*/ 10686071 h 10964785"/>
              <a:gd name="connsiteX356" fmla="*/ 12312412 w 17176121"/>
              <a:gd name="connsiteY356" fmla="*/ 10964785 h 10964785"/>
              <a:gd name="connsiteX357" fmla="*/ 12793271 w 17176121"/>
              <a:gd name="connsiteY357" fmla="*/ 10686071 h 10964785"/>
              <a:gd name="connsiteX358" fmla="*/ 12312412 w 17176121"/>
              <a:gd name="connsiteY358" fmla="*/ 10407357 h 10964785"/>
              <a:gd name="connsiteX359" fmla="*/ 11831554 w 17176121"/>
              <a:gd name="connsiteY359" fmla="*/ 10686071 h 10964785"/>
              <a:gd name="connsiteX360" fmla="*/ 12315475 w 17176121"/>
              <a:gd name="connsiteY360" fmla="*/ 10928031 h 10964785"/>
              <a:gd name="connsiteX361" fmla="*/ 11895873 w 17176121"/>
              <a:gd name="connsiteY361" fmla="*/ 10686071 h 10964785"/>
              <a:gd name="connsiteX362" fmla="*/ 12315475 w 17176121"/>
              <a:gd name="connsiteY362" fmla="*/ 10444111 h 10964785"/>
              <a:gd name="connsiteX363" fmla="*/ 12735077 w 17176121"/>
              <a:gd name="connsiteY363" fmla="*/ 10686071 h 10964785"/>
              <a:gd name="connsiteX364" fmla="*/ 12315475 w 17176121"/>
              <a:gd name="connsiteY364" fmla="*/ 10928031 h 10964785"/>
              <a:gd name="connsiteX365" fmla="*/ 8303222 w 17176121"/>
              <a:gd name="connsiteY365" fmla="*/ 10686071 h 10964785"/>
              <a:gd name="connsiteX366" fmla="*/ 8784079 w 17176121"/>
              <a:gd name="connsiteY366" fmla="*/ 10964785 h 10964785"/>
              <a:gd name="connsiteX367" fmla="*/ 9264937 w 17176121"/>
              <a:gd name="connsiteY367" fmla="*/ 10686071 h 10964785"/>
              <a:gd name="connsiteX368" fmla="*/ 8784079 w 17176121"/>
              <a:gd name="connsiteY368" fmla="*/ 10407357 h 10964785"/>
              <a:gd name="connsiteX369" fmla="*/ 8303222 w 17176121"/>
              <a:gd name="connsiteY369" fmla="*/ 10686071 h 10964785"/>
              <a:gd name="connsiteX370" fmla="*/ 8784079 w 17176121"/>
              <a:gd name="connsiteY370" fmla="*/ 10928031 h 10964785"/>
              <a:gd name="connsiteX371" fmla="*/ 8364478 w 17176121"/>
              <a:gd name="connsiteY371" fmla="*/ 10686071 h 10964785"/>
              <a:gd name="connsiteX372" fmla="*/ 8784079 w 17176121"/>
              <a:gd name="connsiteY372" fmla="*/ 10444111 h 10964785"/>
              <a:gd name="connsiteX373" fmla="*/ 9203681 w 17176121"/>
              <a:gd name="connsiteY373" fmla="*/ 10686071 h 10964785"/>
              <a:gd name="connsiteX374" fmla="*/ 8784079 w 17176121"/>
              <a:gd name="connsiteY374" fmla="*/ 10928031 h 10964785"/>
              <a:gd name="connsiteX375" fmla="*/ 4747323 w 17176121"/>
              <a:gd name="connsiteY375" fmla="*/ 333844 h 10964785"/>
              <a:gd name="connsiteX376" fmla="*/ 4266466 w 17176121"/>
              <a:gd name="connsiteY376" fmla="*/ 55130 h 10964785"/>
              <a:gd name="connsiteX377" fmla="*/ 3785607 w 17176121"/>
              <a:gd name="connsiteY377" fmla="*/ 333844 h 10964785"/>
              <a:gd name="connsiteX378" fmla="*/ 4266466 w 17176121"/>
              <a:gd name="connsiteY378" fmla="*/ 612558 h 10964785"/>
              <a:gd name="connsiteX379" fmla="*/ 4747323 w 17176121"/>
              <a:gd name="connsiteY379" fmla="*/ 333844 h 10964785"/>
              <a:gd name="connsiteX380" fmla="*/ 4263403 w 17176121"/>
              <a:gd name="connsiteY380" fmla="*/ 91884 h 10964785"/>
              <a:gd name="connsiteX381" fmla="*/ 4683005 w 17176121"/>
              <a:gd name="connsiteY381" fmla="*/ 333844 h 10964785"/>
              <a:gd name="connsiteX382" fmla="*/ 4263403 w 17176121"/>
              <a:gd name="connsiteY382" fmla="*/ 575804 h 10964785"/>
              <a:gd name="connsiteX383" fmla="*/ 3843800 w 17176121"/>
              <a:gd name="connsiteY383" fmla="*/ 333844 h 10964785"/>
              <a:gd name="connsiteX384" fmla="*/ 4263403 w 17176121"/>
              <a:gd name="connsiteY384" fmla="*/ 91884 h 10964785"/>
              <a:gd name="connsiteX385" fmla="*/ 8018382 w 17176121"/>
              <a:gd name="connsiteY385" fmla="*/ 333844 h 10964785"/>
              <a:gd name="connsiteX386" fmla="*/ 7537524 w 17176121"/>
              <a:gd name="connsiteY386" fmla="*/ 55130 h 10964785"/>
              <a:gd name="connsiteX387" fmla="*/ 7056666 w 17176121"/>
              <a:gd name="connsiteY387" fmla="*/ 333844 h 10964785"/>
              <a:gd name="connsiteX388" fmla="*/ 7537524 w 17176121"/>
              <a:gd name="connsiteY388" fmla="*/ 612558 h 10964785"/>
              <a:gd name="connsiteX389" fmla="*/ 8018382 w 17176121"/>
              <a:gd name="connsiteY389" fmla="*/ 333844 h 10964785"/>
              <a:gd name="connsiteX390" fmla="*/ 7537524 w 17176121"/>
              <a:gd name="connsiteY390" fmla="*/ 91884 h 10964785"/>
              <a:gd name="connsiteX391" fmla="*/ 7957126 w 17176121"/>
              <a:gd name="connsiteY391" fmla="*/ 333844 h 10964785"/>
              <a:gd name="connsiteX392" fmla="*/ 7537524 w 17176121"/>
              <a:gd name="connsiteY392" fmla="*/ 575804 h 10964785"/>
              <a:gd name="connsiteX393" fmla="*/ 7117922 w 17176121"/>
              <a:gd name="connsiteY393" fmla="*/ 333844 h 10964785"/>
              <a:gd name="connsiteX394" fmla="*/ 7537524 w 17176121"/>
              <a:gd name="connsiteY394" fmla="*/ 91884 h 10964785"/>
              <a:gd name="connsiteX395" fmla="*/ 14566625 w 17176121"/>
              <a:gd name="connsiteY395" fmla="*/ 333844 h 10964785"/>
              <a:gd name="connsiteX396" fmla="*/ 14085767 w 17176121"/>
              <a:gd name="connsiteY396" fmla="*/ 55130 h 10964785"/>
              <a:gd name="connsiteX397" fmla="*/ 13604910 w 17176121"/>
              <a:gd name="connsiteY397" fmla="*/ 333844 h 10964785"/>
              <a:gd name="connsiteX398" fmla="*/ 14085767 w 17176121"/>
              <a:gd name="connsiteY398" fmla="*/ 612558 h 10964785"/>
              <a:gd name="connsiteX399" fmla="*/ 14566625 w 17176121"/>
              <a:gd name="connsiteY399" fmla="*/ 333844 h 10964785"/>
              <a:gd name="connsiteX400" fmla="*/ 14085767 w 17176121"/>
              <a:gd name="connsiteY400" fmla="*/ 91884 h 10964785"/>
              <a:gd name="connsiteX401" fmla="*/ 14505369 w 17176121"/>
              <a:gd name="connsiteY401" fmla="*/ 333844 h 10964785"/>
              <a:gd name="connsiteX402" fmla="*/ 14085767 w 17176121"/>
              <a:gd name="connsiteY402" fmla="*/ 575804 h 10964785"/>
              <a:gd name="connsiteX403" fmla="*/ 13666165 w 17176121"/>
              <a:gd name="connsiteY403" fmla="*/ 333844 h 10964785"/>
              <a:gd name="connsiteX404" fmla="*/ 14085767 w 17176121"/>
              <a:gd name="connsiteY404" fmla="*/ 91884 h 10964785"/>
              <a:gd name="connsiteX405" fmla="*/ 1166923 w 17176121"/>
              <a:gd name="connsiteY405" fmla="*/ 4113326 h 10964785"/>
              <a:gd name="connsiteX406" fmla="*/ 686065 w 17176121"/>
              <a:gd name="connsiteY406" fmla="*/ 3834612 h 10964785"/>
              <a:gd name="connsiteX407" fmla="*/ 205207 w 17176121"/>
              <a:gd name="connsiteY407" fmla="*/ 4113326 h 10964785"/>
              <a:gd name="connsiteX408" fmla="*/ 686065 w 17176121"/>
              <a:gd name="connsiteY408" fmla="*/ 4392040 h 10964785"/>
              <a:gd name="connsiteX409" fmla="*/ 1166923 w 17176121"/>
              <a:gd name="connsiteY409" fmla="*/ 4113326 h 10964785"/>
              <a:gd name="connsiteX410" fmla="*/ 683002 w 17176121"/>
              <a:gd name="connsiteY410" fmla="*/ 3871366 h 10964785"/>
              <a:gd name="connsiteX411" fmla="*/ 1102604 w 17176121"/>
              <a:gd name="connsiteY411" fmla="*/ 4113326 h 10964785"/>
              <a:gd name="connsiteX412" fmla="*/ 683002 w 17176121"/>
              <a:gd name="connsiteY412" fmla="*/ 4355286 h 10964785"/>
              <a:gd name="connsiteX413" fmla="*/ 263400 w 17176121"/>
              <a:gd name="connsiteY413" fmla="*/ 4113326 h 10964785"/>
              <a:gd name="connsiteX414" fmla="*/ 683002 w 17176121"/>
              <a:gd name="connsiteY414" fmla="*/ 3871366 h 10964785"/>
              <a:gd name="connsiteX415" fmla="*/ 1166923 w 17176121"/>
              <a:gd name="connsiteY415" fmla="*/ 278714 h 10964785"/>
              <a:gd name="connsiteX416" fmla="*/ 683002 w 17176121"/>
              <a:gd name="connsiteY416" fmla="*/ 0 h 10964785"/>
              <a:gd name="connsiteX417" fmla="*/ 202144 w 17176121"/>
              <a:gd name="connsiteY417" fmla="*/ 278714 h 10964785"/>
              <a:gd name="connsiteX418" fmla="*/ 683002 w 17176121"/>
              <a:gd name="connsiteY418" fmla="*/ 557428 h 10964785"/>
              <a:gd name="connsiteX419" fmla="*/ 1166923 w 17176121"/>
              <a:gd name="connsiteY419" fmla="*/ 278714 h 10964785"/>
              <a:gd name="connsiteX420" fmla="*/ 683002 w 17176121"/>
              <a:gd name="connsiteY420" fmla="*/ 36753 h 10964785"/>
              <a:gd name="connsiteX421" fmla="*/ 1102604 w 17176121"/>
              <a:gd name="connsiteY421" fmla="*/ 278714 h 10964785"/>
              <a:gd name="connsiteX422" fmla="*/ 683002 w 17176121"/>
              <a:gd name="connsiteY422" fmla="*/ 520674 h 10964785"/>
              <a:gd name="connsiteX423" fmla="*/ 263400 w 17176121"/>
              <a:gd name="connsiteY423" fmla="*/ 278714 h 10964785"/>
              <a:gd name="connsiteX424" fmla="*/ 683002 w 17176121"/>
              <a:gd name="connsiteY424" fmla="*/ 36753 h 10964785"/>
              <a:gd name="connsiteX425" fmla="*/ 719755 w 17176121"/>
              <a:gd name="connsiteY425" fmla="*/ 5773358 h 10964785"/>
              <a:gd name="connsiteX426" fmla="*/ 1200613 w 17176121"/>
              <a:gd name="connsiteY426" fmla="*/ 5494644 h 10964785"/>
              <a:gd name="connsiteX427" fmla="*/ 719755 w 17176121"/>
              <a:gd name="connsiteY427" fmla="*/ 5215930 h 10964785"/>
              <a:gd name="connsiteX428" fmla="*/ 238898 w 17176121"/>
              <a:gd name="connsiteY428" fmla="*/ 5494644 h 10964785"/>
              <a:gd name="connsiteX429" fmla="*/ 719755 w 17176121"/>
              <a:gd name="connsiteY429" fmla="*/ 5773358 h 10964785"/>
              <a:gd name="connsiteX430" fmla="*/ 1139358 w 17176121"/>
              <a:gd name="connsiteY430" fmla="*/ 5494644 h 10964785"/>
              <a:gd name="connsiteX431" fmla="*/ 719755 w 17176121"/>
              <a:gd name="connsiteY431" fmla="*/ 5736604 h 10964785"/>
              <a:gd name="connsiteX432" fmla="*/ 300153 w 17176121"/>
              <a:gd name="connsiteY432" fmla="*/ 5494644 h 10964785"/>
              <a:gd name="connsiteX433" fmla="*/ 719755 w 17176121"/>
              <a:gd name="connsiteY433" fmla="*/ 5252684 h 10964785"/>
              <a:gd name="connsiteX434" fmla="*/ 1139358 w 17176121"/>
              <a:gd name="connsiteY434" fmla="*/ 5494644 h 10964785"/>
              <a:gd name="connsiteX435" fmla="*/ 16612569 w 17176121"/>
              <a:gd name="connsiteY435" fmla="*/ 4551305 h 10964785"/>
              <a:gd name="connsiteX436" fmla="*/ 17093426 w 17176121"/>
              <a:gd name="connsiteY436" fmla="*/ 4272591 h 10964785"/>
              <a:gd name="connsiteX437" fmla="*/ 16612569 w 17176121"/>
              <a:gd name="connsiteY437" fmla="*/ 3993877 h 10964785"/>
              <a:gd name="connsiteX438" fmla="*/ 16131711 w 17176121"/>
              <a:gd name="connsiteY438" fmla="*/ 4272591 h 10964785"/>
              <a:gd name="connsiteX439" fmla="*/ 16612569 w 17176121"/>
              <a:gd name="connsiteY439" fmla="*/ 4551305 h 10964785"/>
              <a:gd name="connsiteX440" fmla="*/ 17032170 w 17176121"/>
              <a:gd name="connsiteY440" fmla="*/ 4272591 h 10964785"/>
              <a:gd name="connsiteX441" fmla="*/ 16612569 w 17176121"/>
              <a:gd name="connsiteY441" fmla="*/ 4514551 h 10964785"/>
              <a:gd name="connsiteX442" fmla="*/ 16192966 w 17176121"/>
              <a:gd name="connsiteY442" fmla="*/ 4272591 h 10964785"/>
              <a:gd name="connsiteX443" fmla="*/ 16612569 w 17176121"/>
              <a:gd name="connsiteY443" fmla="*/ 4030631 h 10964785"/>
              <a:gd name="connsiteX444" fmla="*/ 17032170 w 17176121"/>
              <a:gd name="connsiteY444" fmla="*/ 4272591 h 10964785"/>
              <a:gd name="connsiteX445" fmla="*/ 16612569 w 17176121"/>
              <a:gd name="connsiteY445" fmla="*/ 7075043 h 10964785"/>
              <a:gd name="connsiteX446" fmla="*/ 17093426 w 17176121"/>
              <a:gd name="connsiteY446" fmla="*/ 6796329 h 10964785"/>
              <a:gd name="connsiteX447" fmla="*/ 16612569 w 17176121"/>
              <a:gd name="connsiteY447" fmla="*/ 6517616 h 10964785"/>
              <a:gd name="connsiteX448" fmla="*/ 16131711 w 17176121"/>
              <a:gd name="connsiteY448" fmla="*/ 6796329 h 10964785"/>
              <a:gd name="connsiteX449" fmla="*/ 16612569 w 17176121"/>
              <a:gd name="connsiteY449" fmla="*/ 7075043 h 10964785"/>
              <a:gd name="connsiteX450" fmla="*/ 17032170 w 17176121"/>
              <a:gd name="connsiteY450" fmla="*/ 6799392 h 10964785"/>
              <a:gd name="connsiteX451" fmla="*/ 16612569 w 17176121"/>
              <a:gd name="connsiteY451" fmla="*/ 7041352 h 10964785"/>
              <a:gd name="connsiteX452" fmla="*/ 16192966 w 17176121"/>
              <a:gd name="connsiteY452" fmla="*/ 6799392 h 10964785"/>
              <a:gd name="connsiteX453" fmla="*/ 16612569 w 17176121"/>
              <a:gd name="connsiteY453" fmla="*/ 6557432 h 10964785"/>
              <a:gd name="connsiteX454" fmla="*/ 17032170 w 17176121"/>
              <a:gd name="connsiteY454" fmla="*/ 6799392 h 10964785"/>
              <a:gd name="connsiteX455" fmla="*/ 7822363 w 17176121"/>
              <a:gd name="connsiteY455" fmla="*/ 2523738 h 10964785"/>
              <a:gd name="connsiteX456" fmla="*/ 8303222 w 17176121"/>
              <a:gd name="connsiteY456" fmla="*/ 2245025 h 10964785"/>
              <a:gd name="connsiteX457" fmla="*/ 7822363 w 17176121"/>
              <a:gd name="connsiteY457" fmla="*/ 1966311 h 10964785"/>
              <a:gd name="connsiteX458" fmla="*/ 7341506 w 17176121"/>
              <a:gd name="connsiteY458" fmla="*/ 2245025 h 10964785"/>
              <a:gd name="connsiteX459" fmla="*/ 7822363 w 17176121"/>
              <a:gd name="connsiteY459" fmla="*/ 2523738 h 10964785"/>
              <a:gd name="connsiteX460" fmla="*/ 8241966 w 17176121"/>
              <a:gd name="connsiteY460" fmla="*/ 2245025 h 10964785"/>
              <a:gd name="connsiteX461" fmla="*/ 7822363 w 17176121"/>
              <a:gd name="connsiteY461" fmla="*/ 2486985 h 10964785"/>
              <a:gd name="connsiteX462" fmla="*/ 7402761 w 17176121"/>
              <a:gd name="connsiteY462" fmla="*/ 2245025 h 10964785"/>
              <a:gd name="connsiteX463" fmla="*/ 7822363 w 17176121"/>
              <a:gd name="connsiteY463" fmla="*/ 2003064 h 10964785"/>
              <a:gd name="connsiteX464" fmla="*/ 8241966 w 17176121"/>
              <a:gd name="connsiteY464" fmla="*/ 2245025 h 10964785"/>
              <a:gd name="connsiteX465" fmla="*/ 4113326 w 17176121"/>
              <a:gd name="connsiteY465" fmla="*/ 5093419 h 10964785"/>
              <a:gd name="connsiteX466" fmla="*/ 4826956 w 17176121"/>
              <a:gd name="connsiteY466" fmla="*/ 5506895 h 10964785"/>
              <a:gd name="connsiteX467" fmla="*/ 5540586 w 17176121"/>
              <a:gd name="connsiteY467" fmla="*/ 5093419 h 10964785"/>
              <a:gd name="connsiteX468" fmla="*/ 4826956 w 17176121"/>
              <a:gd name="connsiteY468" fmla="*/ 4679942 h 10964785"/>
              <a:gd name="connsiteX469" fmla="*/ 4113326 w 17176121"/>
              <a:gd name="connsiteY469" fmla="*/ 5093419 h 10964785"/>
              <a:gd name="connsiteX470" fmla="*/ 4826956 w 17176121"/>
              <a:gd name="connsiteY470" fmla="*/ 5470142 h 10964785"/>
              <a:gd name="connsiteX471" fmla="*/ 4174582 w 17176121"/>
              <a:gd name="connsiteY471" fmla="*/ 5093419 h 10964785"/>
              <a:gd name="connsiteX472" fmla="*/ 4826956 w 17176121"/>
              <a:gd name="connsiteY472" fmla="*/ 4716695 h 10964785"/>
              <a:gd name="connsiteX473" fmla="*/ 5479330 w 17176121"/>
              <a:gd name="connsiteY473" fmla="*/ 5093419 h 10964785"/>
              <a:gd name="connsiteX474" fmla="*/ 4826956 w 17176121"/>
              <a:gd name="connsiteY474" fmla="*/ 5470142 h 10964785"/>
              <a:gd name="connsiteX475" fmla="*/ 5589590 w 17176121"/>
              <a:gd name="connsiteY475" fmla="*/ 9166927 h 10964785"/>
              <a:gd name="connsiteX476" fmla="*/ 6303220 w 17176121"/>
              <a:gd name="connsiteY476" fmla="*/ 9580404 h 10964785"/>
              <a:gd name="connsiteX477" fmla="*/ 7016850 w 17176121"/>
              <a:gd name="connsiteY477" fmla="*/ 9166927 h 10964785"/>
              <a:gd name="connsiteX478" fmla="*/ 6303220 w 17176121"/>
              <a:gd name="connsiteY478" fmla="*/ 8753451 h 10964785"/>
              <a:gd name="connsiteX479" fmla="*/ 5589590 w 17176121"/>
              <a:gd name="connsiteY479" fmla="*/ 9166927 h 10964785"/>
              <a:gd name="connsiteX480" fmla="*/ 6303220 w 17176121"/>
              <a:gd name="connsiteY480" fmla="*/ 9543651 h 10964785"/>
              <a:gd name="connsiteX481" fmla="*/ 5650846 w 17176121"/>
              <a:gd name="connsiteY481" fmla="*/ 9166927 h 10964785"/>
              <a:gd name="connsiteX482" fmla="*/ 6303220 w 17176121"/>
              <a:gd name="connsiteY482" fmla="*/ 8790205 h 10964785"/>
              <a:gd name="connsiteX483" fmla="*/ 6955595 w 17176121"/>
              <a:gd name="connsiteY483" fmla="*/ 9166927 h 10964785"/>
              <a:gd name="connsiteX484" fmla="*/ 6303220 w 17176121"/>
              <a:gd name="connsiteY484" fmla="*/ 9543651 h 109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17176121" h="10964785">
                <a:moveTo>
                  <a:pt x="16009199" y="3237368"/>
                </a:moveTo>
                <a:lnTo>
                  <a:pt x="15295569" y="2823892"/>
                </a:lnTo>
                <a:lnTo>
                  <a:pt x="14581939" y="3237368"/>
                </a:lnTo>
                <a:lnTo>
                  <a:pt x="15295569" y="3650845"/>
                </a:lnTo>
                <a:lnTo>
                  <a:pt x="16009199" y="3237368"/>
                </a:lnTo>
                <a:close/>
                <a:moveTo>
                  <a:pt x="15295569" y="2860645"/>
                </a:moveTo>
                <a:lnTo>
                  <a:pt x="15947943" y="3237368"/>
                </a:lnTo>
                <a:lnTo>
                  <a:pt x="15295569" y="3614091"/>
                </a:lnTo>
                <a:lnTo>
                  <a:pt x="14643195" y="3237368"/>
                </a:lnTo>
                <a:lnTo>
                  <a:pt x="15295569" y="2860645"/>
                </a:lnTo>
                <a:close/>
                <a:moveTo>
                  <a:pt x="1427260" y="7124048"/>
                </a:moveTo>
                <a:lnTo>
                  <a:pt x="713630" y="6710571"/>
                </a:lnTo>
                <a:lnTo>
                  <a:pt x="0" y="7124048"/>
                </a:lnTo>
                <a:lnTo>
                  <a:pt x="713630" y="7534461"/>
                </a:lnTo>
                <a:lnTo>
                  <a:pt x="1427260" y="7124048"/>
                </a:lnTo>
                <a:close/>
                <a:moveTo>
                  <a:pt x="713630" y="6747325"/>
                </a:moveTo>
                <a:lnTo>
                  <a:pt x="1366004" y="7124048"/>
                </a:lnTo>
                <a:lnTo>
                  <a:pt x="713630" y="7500771"/>
                </a:lnTo>
                <a:lnTo>
                  <a:pt x="61256" y="7124048"/>
                </a:lnTo>
                <a:lnTo>
                  <a:pt x="713630" y="6747325"/>
                </a:lnTo>
                <a:close/>
                <a:moveTo>
                  <a:pt x="9099547" y="2153141"/>
                </a:moveTo>
                <a:lnTo>
                  <a:pt x="9954065" y="1660032"/>
                </a:lnTo>
                <a:cubicBezTo>
                  <a:pt x="9993881" y="1675346"/>
                  <a:pt x="10049011" y="1672283"/>
                  <a:pt x="10085764" y="1653906"/>
                </a:cubicBezTo>
                <a:cubicBezTo>
                  <a:pt x="10122518" y="1632467"/>
                  <a:pt x="10125581" y="1601839"/>
                  <a:pt x="10098016" y="1577336"/>
                </a:cubicBezTo>
                <a:lnTo>
                  <a:pt x="10934157" y="1096479"/>
                </a:lnTo>
                <a:lnTo>
                  <a:pt x="9298628" y="147014"/>
                </a:lnTo>
                <a:lnTo>
                  <a:pt x="7464017" y="1203676"/>
                </a:lnTo>
                <a:lnTo>
                  <a:pt x="9099547" y="2153141"/>
                </a:lnTo>
                <a:close/>
                <a:moveTo>
                  <a:pt x="10869838" y="1096479"/>
                </a:moveTo>
                <a:lnTo>
                  <a:pt x="10064325" y="1562023"/>
                </a:lnTo>
                <a:cubicBezTo>
                  <a:pt x="10024508" y="1546709"/>
                  <a:pt x="9972442" y="1549771"/>
                  <a:pt x="9935688" y="1571211"/>
                </a:cubicBezTo>
                <a:cubicBezTo>
                  <a:pt x="9901997" y="1589588"/>
                  <a:pt x="9895872" y="1620216"/>
                  <a:pt x="9920374" y="1644718"/>
                </a:cubicBezTo>
                <a:lnTo>
                  <a:pt x="9096484" y="2119450"/>
                </a:lnTo>
                <a:lnTo>
                  <a:pt x="7522211" y="1206739"/>
                </a:lnTo>
                <a:lnTo>
                  <a:pt x="9295565" y="183767"/>
                </a:lnTo>
                <a:lnTo>
                  <a:pt x="10869838" y="1096479"/>
                </a:lnTo>
                <a:close/>
                <a:moveTo>
                  <a:pt x="15353762" y="4235838"/>
                </a:moveTo>
                <a:lnTo>
                  <a:pt x="17176122" y="3182238"/>
                </a:lnTo>
                <a:lnTo>
                  <a:pt x="15672292" y="2312406"/>
                </a:lnTo>
                <a:lnTo>
                  <a:pt x="16692201" y="1724350"/>
                </a:lnTo>
                <a:lnTo>
                  <a:pt x="15883624" y="1255744"/>
                </a:lnTo>
                <a:cubicBezTo>
                  <a:pt x="15905064" y="1234304"/>
                  <a:pt x="15905064" y="1209802"/>
                  <a:pt x="15880562" y="1188362"/>
                </a:cubicBezTo>
                <a:lnTo>
                  <a:pt x="16370608" y="903523"/>
                </a:lnTo>
                <a:lnTo>
                  <a:pt x="15473211" y="385911"/>
                </a:lnTo>
                <a:lnTo>
                  <a:pt x="14333853" y="1047474"/>
                </a:lnTo>
                <a:lnTo>
                  <a:pt x="15231250" y="1565085"/>
                </a:lnTo>
                <a:lnTo>
                  <a:pt x="15733548" y="1274120"/>
                </a:lnTo>
                <a:cubicBezTo>
                  <a:pt x="15767238" y="1289434"/>
                  <a:pt x="15813180" y="1289434"/>
                  <a:pt x="15849934" y="1277183"/>
                </a:cubicBezTo>
                <a:lnTo>
                  <a:pt x="16624819" y="1727413"/>
                </a:lnTo>
                <a:lnTo>
                  <a:pt x="15604911" y="2315469"/>
                </a:lnTo>
                <a:lnTo>
                  <a:pt x="17108740" y="3185301"/>
                </a:lnTo>
                <a:lnTo>
                  <a:pt x="15320072" y="4220524"/>
                </a:lnTo>
                <a:cubicBezTo>
                  <a:pt x="15286381" y="4205210"/>
                  <a:pt x="15240439" y="4205210"/>
                  <a:pt x="15206748" y="4217461"/>
                </a:cubicBezTo>
                <a:lnTo>
                  <a:pt x="13644726" y="3313938"/>
                </a:lnTo>
                <a:lnTo>
                  <a:pt x="13635538" y="3310875"/>
                </a:lnTo>
                <a:lnTo>
                  <a:pt x="11617159" y="4474735"/>
                </a:lnTo>
                <a:lnTo>
                  <a:pt x="13503837" y="5565088"/>
                </a:lnTo>
                <a:cubicBezTo>
                  <a:pt x="13479335" y="5583465"/>
                  <a:pt x="13479335" y="5611030"/>
                  <a:pt x="13500774" y="5632469"/>
                </a:cubicBezTo>
                <a:lnTo>
                  <a:pt x="13071984" y="5880555"/>
                </a:lnTo>
                <a:lnTo>
                  <a:pt x="12315475" y="5451765"/>
                </a:lnTo>
                <a:lnTo>
                  <a:pt x="11770298" y="5758044"/>
                </a:lnTo>
                <a:lnTo>
                  <a:pt x="9222058" y="4290968"/>
                </a:lnTo>
                <a:lnTo>
                  <a:pt x="12140896" y="2606434"/>
                </a:lnTo>
                <a:cubicBezTo>
                  <a:pt x="12174587" y="2618685"/>
                  <a:pt x="12220529" y="2618685"/>
                  <a:pt x="12254219" y="2606434"/>
                </a:cubicBezTo>
                <a:lnTo>
                  <a:pt x="13329259" y="3225117"/>
                </a:lnTo>
                <a:lnTo>
                  <a:pt x="14398172" y="2612559"/>
                </a:lnTo>
                <a:lnTo>
                  <a:pt x="12082703" y="1277183"/>
                </a:lnTo>
                <a:lnTo>
                  <a:pt x="11013790" y="1889741"/>
                </a:lnTo>
                <a:lnTo>
                  <a:pt x="12113331" y="2523738"/>
                </a:lnTo>
                <a:cubicBezTo>
                  <a:pt x="12091891" y="2542115"/>
                  <a:pt x="12091891" y="2569680"/>
                  <a:pt x="12113331" y="2588057"/>
                </a:cubicBezTo>
                <a:lnTo>
                  <a:pt x="9194493" y="4272591"/>
                </a:lnTo>
                <a:lnTo>
                  <a:pt x="9142426" y="4241963"/>
                </a:lnTo>
                <a:lnTo>
                  <a:pt x="9133238" y="4238900"/>
                </a:lnTo>
                <a:lnTo>
                  <a:pt x="7562026" y="5145486"/>
                </a:lnTo>
                <a:cubicBezTo>
                  <a:pt x="7558964" y="5142423"/>
                  <a:pt x="7549775" y="5142423"/>
                  <a:pt x="7543650" y="5148549"/>
                </a:cubicBezTo>
                <a:cubicBezTo>
                  <a:pt x="7537524" y="5151611"/>
                  <a:pt x="7531399" y="5160800"/>
                  <a:pt x="7525273" y="5166925"/>
                </a:cubicBezTo>
                <a:lnTo>
                  <a:pt x="5016849" y="6615625"/>
                </a:lnTo>
                <a:lnTo>
                  <a:pt x="3130171" y="5513021"/>
                </a:lnTo>
                <a:cubicBezTo>
                  <a:pt x="3154673" y="5491581"/>
                  <a:pt x="3151610" y="5467079"/>
                  <a:pt x="3127108" y="5445639"/>
                </a:cubicBezTo>
                <a:lnTo>
                  <a:pt x="3310875" y="5341504"/>
                </a:lnTo>
                <a:lnTo>
                  <a:pt x="1623278" y="4367538"/>
                </a:lnTo>
                <a:lnTo>
                  <a:pt x="1614090" y="4364475"/>
                </a:lnTo>
                <a:lnTo>
                  <a:pt x="1099541" y="4661565"/>
                </a:lnTo>
                <a:lnTo>
                  <a:pt x="2787138" y="5635532"/>
                </a:lnTo>
                <a:lnTo>
                  <a:pt x="2796327" y="5638595"/>
                </a:lnTo>
                <a:lnTo>
                  <a:pt x="2986220" y="5528335"/>
                </a:lnTo>
                <a:cubicBezTo>
                  <a:pt x="3019910" y="5543649"/>
                  <a:pt x="3065852" y="5543649"/>
                  <a:pt x="3102606" y="5531398"/>
                </a:cubicBezTo>
                <a:lnTo>
                  <a:pt x="4989284" y="6630939"/>
                </a:lnTo>
                <a:lnTo>
                  <a:pt x="4584995" y="6863711"/>
                </a:lnTo>
                <a:lnTo>
                  <a:pt x="4560493" y="6875962"/>
                </a:lnTo>
                <a:lnTo>
                  <a:pt x="6208274" y="7825426"/>
                </a:lnTo>
                <a:cubicBezTo>
                  <a:pt x="6192960" y="7843803"/>
                  <a:pt x="6196023" y="7865242"/>
                  <a:pt x="6214399" y="7880556"/>
                </a:cubicBezTo>
                <a:lnTo>
                  <a:pt x="3595715" y="9393575"/>
                </a:lnTo>
                <a:lnTo>
                  <a:pt x="2306280" y="8646253"/>
                </a:lnTo>
                <a:lnTo>
                  <a:pt x="2297092" y="8643191"/>
                </a:lnTo>
                <a:lnTo>
                  <a:pt x="1154672" y="9301691"/>
                </a:lnTo>
                <a:lnTo>
                  <a:pt x="3822361" y="10848399"/>
                </a:lnTo>
                <a:lnTo>
                  <a:pt x="3831549" y="10851461"/>
                </a:lnTo>
                <a:lnTo>
                  <a:pt x="4373663" y="10539058"/>
                </a:lnTo>
                <a:cubicBezTo>
                  <a:pt x="4407354" y="10548245"/>
                  <a:pt x="4447170" y="10548245"/>
                  <a:pt x="4477798" y="10535995"/>
                </a:cubicBezTo>
                <a:lnTo>
                  <a:pt x="5099544" y="10894341"/>
                </a:lnTo>
                <a:lnTo>
                  <a:pt x="5108733" y="10897403"/>
                </a:lnTo>
                <a:lnTo>
                  <a:pt x="5776421" y="10511493"/>
                </a:lnTo>
                <a:lnTo>
                  <a:pt x="6441046" y="10906592"/>
                </a:lnTo>
                <a:lnTo>
                  <a:pt x="7105671" y="10523744"/>
                </a:lnTo>
                <a:cubicBezTo>
                  <a:pt x="7136299" y="10532932"/>
                  <a:pt x="7173052" y="10529869"/>
                  <a:pt x="7200618" y="10520681"/>
                </a:cubicBezTo>
                <a:lnTo>
                  <a:pt x="7513022" y="10701385"/>
                </a:lnTo>
                <a:lnTo>
                  <a:pt x="8284845" y="10257281"/>
                </a:lnTo>
                <a:lnTo>
                  <a:pt x="7513022" y="9813176"/>
                </a:lnTo>
                <a:lnTo>
                  <a:pt x="6741199" y="10260344"/>
                </a:lnTo>
                <a:lnTo>
                  <a:pt x="7059729" y="10444111"/>
                </a:lnTo>
                <a:cubicBezTo>
                  <a:pt x="7038290" y="10465551"/>
                  <a:pt x="7041352" y="10493116"/>
                  <a:pt x="7068918" y="10511493"/>
                </a:cubicBezTo>
                <a:lnTo>
                  <a:pt x="6441046" y="10872901"/>
                </a:lnTo>
                <a:lnTo>
                  <a:pt x="5776421" y="10477802"/>
                </a:lnTo>
                <a:lnTo>
                  <a:pt x="5108733" y="10863713"/>
                </a:lnTo>
                <a:lnTo>
                  <a:pt x="4508426" y="10517618"/>
                </a:lnTo>
                <a:cubicBezTo>
                  <a:pt x="4529865" y="10499241"/>
                  <a:pt x="4529865" y="10474739"/>
                  <a:pt x="4511489" y="10456362"/>
                </a:cubicBezTo>
                <a:lnTo>
                  <a:pt x="4970907" y="10189900"/>
                </a:lnTo>
                <a:lnTo>
                  <a:pt x="3626342" y="9408889"/>
                </a:lnTo>
                <a:lnTo>
                  <a:pt x="6245027" y="7895870"/>
                </a:lnTo>
                <a:cubicBezTo>
                  <a:pt x="6275655" y="7908122"/>
                  <a:pt x="6312409" y="7908122"/>
                  <a:pt x="6343037" y="7898933"/>
                </a:cubicBezTo>
                <a:lnTo>
                  <a:pt x="8278719" y="9013788"/>
                </a:lnTo>
                <a:lnTo>
                  <a:pt x="8287908" y="9016851"/>
                </a:lnTo>
                <a:lnTo>
                  <a:pt x="10542121" y="7715166"/>
                </a:lnTo>
                <a:cubicBezTo>
                  <a:pt x="10575810" y="7727417"/>
                  <a:pt x="10618690" y="7727417"/>
                  <a:pt x="10652380" y="7715166"/>
                </a:cubicBezTo>
                <a:lnTo>
                  <a:pt x="11522213" y="8214401"/>
                </a:lnTo>
                <a:lnTo>
                  <a:pt x="12147022" y="7852991"/>
                </a:lnTo>
                <a:lnTo>
                  <a:pt x="15274130" y="9663100"/>
                </a:lnTo>
                <a:cubicBezTo>
                  <a:pt x="15255753" y="9681477"/>
                  <a:pt x="15258816" y="9705978"/>
                  <a:pt x="15280255" y="9724355"/>
                </a:cubicBezTo>
                <a:lnTo>
                  <a:pt x="14471679" y="10199088"/>
                </a:lnTo>
                <a:lnTo>
                  <a:pt x="14860653" y="10422671"/>
                </a:lnTo>
                <a:cubicBezTo>
                  <a:pt x="14848401" y="10441048"/>
                  <a:pt x="14851464" y="10459425"/>
                  <a:pt x="14866778" y="10474739"/>
                </a:cubicBezTo>
                <a:lnTo>
                  <a:pt x="14428800" y="10725888"/>
                </a:lnTo>
                <a:lnTo>
                  <a:pt x="11975505" y="9323130"/>
                </a:lnTo>
                <a:lnTo>
                  <a:pt x="11966317" y="9317005"/>
                </a:lnTo>
                <a:lnTo>
                  <a:pt x="11280252" y="9715167"/>
                </a:lnTo>
                <a:cubicBezTo>
                  <a:pt x="11246562" y="9702916"/>
                  <a:pt x="11206745" y="9702916"/>
                  <a:pt x="11173054" y="9715167"/>
                </a:cubicBezTo>
                <a:lnTo>
                  <a:pt x="10820834" y="9513023"/>
                </a:lnTo>
                <a:lnTo>
                  <a:pt x="9421140" y="10321599"/>
                </a:lnTo>
                <a:lnTo>
                  <a:pt x="10330787" y="10848399"/>
                </a:lnTo>
                <a:lnTo>
                  <a:pt x="11730482" y="10039822"/>
                </a:lnTo>
                <a:lnTo>
                  <a:pt x="11310880" y="9797862"/>
                </a:lnTo>
                <a:cubicBezTo>
                  <a:pt x="11329257" y="9779485"/>
                  <a:pt x="11329257" y="9754983"/>
                  <a:pt x="11310880" y="9736606"/>
                </a:cubicBezTo>
                <a:lnTo>
                  <a:pt x="11963255" y="9356821"/>
                </a:lnTo>
                <a:lnTo>
                  <a:pt x="14425737" y="10765704"/>
                </a:lnTo>
                <a:lnTo>
                  <a:pt x="14897406" y="10493116"/>
                </a:lnTo>
                <a:cubicBezTo>
                  <a:pt x="14924971" y="10502304"/>
                  <a:pt x="14958662" y="10505367"/>
                  <a:pt x="14989290" y="10496179"/>
                </a:cubicBezTo>
                <a:lnTo>
                  <a:pt x="15378264" y="10719762"/>
                </a:lnTo>
                <a:lnTo>
                  <a:pt x="16777958" y="9911186"/>
                </a:lnTo>
                <a:lnTo>
                  <a:pt x="15868310" y="9384386"/>
                </a:lnTo>
                <a:lnTo>
                  <a:pt x="15418080" y="9644723"/>
                </a:lnTo>
                <a:cubicBezTo>
                  <a:pt x="15381327" y="9629409"/>
                  <a:pt x="15332323" y="9629409"/>
                  <a:pt x="15295569" y="9647786"/>
                </a:cubicBezTo>
                <a:lnTo>
                  <a:pt x="12147022" y="7828489"/>
                </a:lnTo>
                <a:lnTo>
                  <a:pt x="12137833" y="7825426"/>
                </a:lnTo>
                <a:lnTo>
                  <a:pt x="11513024" y="8186835"/>
                </a:lnTo>
                <a:lnTo>
                  <a:pt x="10673820" y="7702915"/>
                </a:lnTo>
                <a:cubicBezTo>
                  <a:pt x="10695260" y="7684538"/>
                  <a:pt x="10695260" y="7656973"/>
                  <a:pt x="10673820" y="7638596"/>
                </a:cubicBezTo>
                <a:lnTo>
                  <a:pt x="12826960" y="6395104"/>
                </a:lnTo>
                <a:lnTo>
                  <a:pt x="12851463" y="6382853"/>
                </a:lnTo>
                <a:lnTo>
                  <a:pt x="11794801" y="5773358"/>
                </a:lnTo>
                <a:lnTo>
                  <a:pt x="12312412" y="5476267"/>
                </a:lnTo>
                <a:lnTo>
                  <a:pt x="13068922" y="5905058"/>
                </a:lnTo>
                <a:lnTo>
                  <a:pt x="13528340" y="5641658"/>
                </a:lnTo>
                <a:cubicBezTo>
                  <a:pt x="13562030" y="5653909"/>
                  <a:pt x="13607972" y="5653909"/>
                  <a:pt x="13644726" y="5638595"/>
                </a:cubicBezTo>
                <a:lnTo>
                  <a:pt x="15114864" y="6490050"/>
                </a:lnTo>
                <a:lnTo>
                  <a:pt x="15124052" y="6493113"/>
                </a:lnTo>
                <a:lnTo>
                  <a:pt x="17142432" y="5329253"/>
                </a:lnTo>
                <a:lnTo>
                  <a:pt x="15344574" y="4290968"/>
                </a:lnTo>
                <a:cubicBezTo>
                  <a:pt x="15372138" y="4275654"/>
                  <a:pt x="15372138" y="4254214"/>
                  <a:pt x="15353762" y="4235838"/>
                </a:cubicBezTo>
                <a:close/>
                <a:moveTo>
                  <a:pt x="15846872" y="1173048"/>
                </a:moveTo>
                <a:cubicBezTo>
                  <a:pt x="15807054" y="1160797"/>
                  <a:pt x="15754988" y="1163860"/>
                  <a:pt x="15721296" y="1182237"/>
                </a:cubicBezTo>
                <a:cubicBezTo>
                  <a:pt x="15687606" y="1200613"/>
                  <a:pt x="15681480" y="1231241"/>
                  <a:pt x="15705982" y="1252681"/>
                </a:cubicBezTo>
                <a:lnTo>
                  <a:pt x="15231250" y="1525269"/>
                </a:lnTo>
                <a:lnTo>
                  <a:pt x="14395109" y="1044411"/>
                </a:lnTo>
                <a:lnTo>
                  <a:pt x="15470148" y="422665"/>
                </a:lnTo>
                <a:lnTo>
                  <a:pt x="16306290" y="903523"/>
                </a:lnTo>
                <a:lnTo>
                  <a:pt x="15846872" y="1173048"/>
                </a:lnTo>
                <a:close/>
                <a:moveTo>
                  <a:pt x="11075046" y="1889741"/>
                </a:moveTo>
                <a:lnTo>
                  <a:pt x="12082703" y="1313937"/>
                </a:lnTo>
                <a:lnTo>
                  <a:pt x="14333853" y="2615622"/>
                </a:lnTo>
                <a:lnTo>
                  <a:pt x="13326196" y="3191426"/>
                </a:lnTo>
                <a:lnTo>
                  <a:pt x="12281784" y="2588057"/>
                </a:lnTo>
                <a:cubicBezTo>
                  <a:pt x="12306286" y="2563555"/>
                  <a:pt x="12303224" y="2532927"/>
                  <a:pt x="12266470" y="2514550"/>
                </a:cubicBezTo>
                <a:cubicBezTo>
                  <a:pt x="12232780" y="2493111"/>
                  <a:pt x="12177650" y="2493111"/>
                  <a:pt x="12137833" y="2505362"/>
                </a:cubicBezTo>
                <a:lnTo>
                  <a:pt x="11075046" y="1889741"/>
                </a:lnTo>
                <a:close/>
                <a:moveTo>
                  <a:pt x="3096480" y="5430325"/>
                </a:moveTo>
                <a:cubicBezTo>
                  <a:pt x="3056664" y="5418074"/>
                  <a:pt x="3007659" y="5421137"/>
                  <a:pt x="2973968" y="5439514"/>
                </a:cubicBezTo>
                <a:cubicBezTo>
                  <a:pt x="2940278" y="5457890"/>
                  <a:pt x="2934152" y="5488518"/>
                  <a:pt x="2958654" y="5509958"/>
                </a:cubicBezTo>
                <a:lnTo>
                  <a:pt x="2799389" y="5601841"/>
                </a:lnTo>
                <a:lnTo>
                  <a:pt x="1166923" y="4661565"/>
                </a:lnTo>
                <a:lnTo>
                  <a:pt x="1620216" y="4398166"/>
                </a:lnTo>
                <a:lnTo>
                  <a:pt x="3252682" y="5338442"/>
                </a:lnTo>
                <a:lnTo>
                  <a:pt x="3096480" y="5430325"/>
                </a:lnTo>
                <a:close/>
                <a:moveTo>
                  <a:pt x="6802455" y="10260344"/>
                </a:moveTo>
                <a:lnTo>
                  <a:pt x="7509959" y="9849930"/>
                </a:lnTo>
                <a:lnTo>
                  <a:pt x="8217463" y="10260344"/>
                </a:lnTo>
                <a:lnTo>
                  <a:pt x="7509959" y="10670757"/>
                </a:lnTo>
                <a:lnTo>
                  <a:pt x="7231246" y="10508430"/>
                </a:lnTo>
                <a:cubicBezTo>
                  <a:pt x="7258810" y="10483927"/>
                  <a:pt x="7255748" y="10453299"/>
                  <a:pt x="7218994" y="10431860"/>
                </a:cubicBezTo>
                <a:cubicBezTo>
                  <a:pt x="7182241" y="10410420"/>
                  <a:pt x="7127110" y="10410420"/>
                  <a:pt x="7087294" y="10425734"/>
                </a:cubicBezTo>
                <a:lnTo>
                  <a:pt x="6802455" y="10260344"/>
                </a:lnTo>
                <a:close/>
                <a:moveTo>
                  <a:pt x="4909651" y="10192962"/>
                </a:moveTo>
                <a:lnTo>
                  <a:pt x="4483923" y="10437985"/>
                </a:lnTo>
                <a:cubicBezTo>
                  <a:pt x="4444107" y="10419609"/>
                  <a:pt x="4385914" y="10422671"/>
                  <a:pt x="4349161" y="10444111"/>
                </a:cubicBezTo>
                <a:cubicBezTo>
                  <a:pt x="4312407" y="10465551"/>
                  <a:pt x="4309344" y="10499241"/>
                  <a:pt x="4339972" y="10520681"/>
                </a:cubicBezTo>
                <a:lnTo>
                  <a:pt x="3828487" y="10814709"/>
                </a:lnTo>
                <a:lnTo>
                  <a:pt x="1215927" y="9298628"/>
                </a:lnTo>
                <a:lnTo>
                  <a:pt x="2297092" y="8679944"/>
                </a:lnTo>
                <a:lnTo>
                  <a:pt x="3565087" y="9415014"/>
                </a:lnTo>
                <a:lnTo>
                  <a:pt x="3595715" y="9433390"/>
                </a:lnTo>
                <a:lnTo>
                  <a:pt x="4909651" y="10192962"/>
                </a:lnTo>
                <a:close/>
                <a:moveTo>
                  <a:pt x="11663101" y="10042885"/>
                </a:moveTo>
                <a:lnTo>
                  <a:pt x="10333850" y="10808583"/>
                </a:lnTo>
                <a:lnTo>
                  <a:pt x="9494646" y="10324662"/>
                </a:lnTo>
                <a:lnTo>
                  <a:pt x="10823897" y="9558965"/>
                </a:lnTo>
                <a:lnTo>
                  <a:pt x="11139364" y="9739669"/>
                </a:lnTo>
                <a:cubicBezTo>
                  <a:pt x="11117925" y="9761109"/>
                  <a:pt x="11120988" y="9791737"/>
                  <a:pt x="11154678" y="9810113"/>
                </a:cubicBezTo>
                <a:cubicBezTo>
                  <a:pt x="11188368" y="9828490"/>
                  <a:pt x="11240436" y="9831553"/>
                  <a:pt x="11280252" y="9819302"/>
                </a:cubicBezTo>
                <a:lnTo>
                  <a:pt x="11663101" y="10042885"/>
                </a:lnTo>
                <a:close/>
                <a:moveTo>
                  <a:pt x="15317009" y="9751920"/>
                </a:moveTo>
                <a:cubicBezTo>
                  <a:pt x="15356824" y="9764171"/>
                  <a:pt x="15402766" y="9758046"/>
                  <a:pt x="15436457" y="9739669"/>
                </a:cubicBezTo>
                <a:cubicBezTo>
                  <a:pt x="15470148" y="9721292"/>
                  <a:pt x="15473211" y="9693728"/>
                  <a:pt x="15454834" y="9672288"/>
                </a:cubicBezTo>
                <a:lnTo>
                  <a:pt x="15871374" y="9430327"/>
                </a:lnTo>
                <a:lnTo>
                  <a:pt x="16710577" y="9914249"/>
                </a:lnTo>
                <a:lnTo>
                  <a:pt x="15381327" y="10679946"/>
                </a:lnTo>
                <a:lnTo>
                  <a:pt x="15032169" y="10477802"/>
                </a:lnTo>
                <a:cubicBezTo>
                  <a:pt x="15062797" y="10453299"/>
                  <a:pt x="15062797" y="10419609"/>
                  <a:pt x="15022981" y="10398169"/>
                </a:cubicBezTo>
                <a:cubicBezTo>
                  <a:pt x="14986227" y="10376729"/>
                  <a:pt x="14928034" y="10376729"/>
                  <a:pt x="14885155" y="10395106"/>
                </a:cubicBezTo>
                <a:lnTo>
                  <a:pt x="14539060" y="10196025"/>
                </a:lnTo>
                <a:lnTo>
                  <a:pt x="15317009" y="9751920"/>
                </a:lnTo>
                <a:close/>
                <a:moveTo>
                  <a:pt x="12796333" y="6385916"/>
                </a:moveTo>
                <a:lnTo>
                  <a:pt x="10649318" y="7626345"/>
                </a:lnTo>
                <a:cubicBezTo>
                  <a:pt x="10609501" y="7611031"/>
                  <a:pt x="10554372" y="7614094"/>
                  <a:pt x="10520681" y="7635534"/>
                </a:cubicBezTo>
                <a:cubicBezTo>
                  <a:pt x="10486990" y="7656973"/>
                  <a:pt x="10480865" y="7687601"/>
                  <a:pt x="10505367" y="7709040"/>
                </a:cubicBezTo>
                <a:lnTo>
                  <a:pt x="8281782" y="8992349"/>
                </a:lnTo>
                <a:lnTo>
                  <a:pt x="6373665" y="7892808"/>
                </a:lnTo>
                <a:cubicBezTo>
                  <a:pt x="6407355" y="7868305"/>
                  <a:pt x="6407355" y="7834615"/>
                  <a:pt x="6367539" y="7813175"/>
                </a:cubicBezTo>
                <a:cubicBezTo>
                  <a:pt x="6327723" y="7791736"/>
                  <a:pt x="6269529" y="7791736"/>
                  <a:pt x="6226651" y="7810112"/>
                </a:cubicBezTo>
                <a:lnTo>
                  <a:pt x="4612561" y="6879025"/>
                </a:lnTo>
                <a:lnTo>
                  <a:pt x="7516085" y="5203679"/>
                </a:lnTo>
                <a:cubicBezTo>
                  <a:pt x="7519148" y="5209805"/>
                  <a:pt x="7528336" y="5209805"/>
                  <a:pt x="7537524" y="5203679"/>
                </a:cubicBezTo>
                <a:cubicBezTo>
                  <a:pt x="7546712" y="5197553"/>
                  <a:pt x="7552838" y="5188365"/>
                  <a:pt x="7558964" y="5179177"/>
                </a:cubicBezTo>
                <a:lnTo>
                  <a:pt x="9127112" y="4275654"/>
                </a:lnTo>
                <a:lnTo>
                  <a:pt x="9157739" y="4294030"/>
                </a:lnTo>
                <a:lnTo>
                  <a:pt x="9188367" y="4312407"/>
                </a:lnTo>
                <a:lnTo>
                  <a:pt x="12796333" y="6385916"/>
                </a:lnTo>
                <a:close/>
                <a:moveTo>
                  <a:pt x="17087302" y="5335379"/>
                </a:moveTo>
                <a:lnTo>
                  <a:pt x="15130178" y="6462485"/>
                </a:lnTo>
                <a:lnTo>
                  <a:pt x="13681479" y="5623281"/>
                </a:lnTo>
                <a:cubicBezTo>
                  <a:pt x="13702918" y="5601841"/>
                  <a:pt x="13699855" y="5571213"/>
                  <a:pt x="13666165" y="5552837"/>
                </a:cubicBezTo>
                <a:cubicBezTo>
                  <a:pt x="13632475" y="5534460"/>
                  <a:pt x="13580407" y="5531398"/>
                  <a:pt x="13543654" y="5543649"/>
                </a:cubicBezTo>
                <a:lnTo>
                  <a:pt x="11687603" y="4468609"/>
                </a:lnTo>
                <a:lnTo>
                  <a:pt x="13644726" y="3341503"/>
                </a:lnTo>
                <a:lnTo>
                  <a:pt x="15182246" y="4229712"/>
                </a:lnTo>
                <a:cubicBezTo>
                  <a:pt x="15154680" y="4254214"/>
                  <a:pt x="15160806" y="4284842"/>
                  <a:pt x="15194497" y="4306282"/>
                </a:cubicBezTo>
                <a:cubicBezTo>
                  <a:pt x="15231250" y="4327721"/>
                  <a:pt x="15283318" y="4327721"/>
                  <a:pt x="15326197" y="4312407"/>
                </a:cubicBezTo>
                <a:lnTo>
                  <a:pt x="17087302" y="5335379"/>
                </a:lnTo>
                <a:close/>
                <a:moveTo>
                  <a:pt x="2098011" y="1182237"/>
                </a:moveTo>
                <a:lnTo>
                  <a:pt x="526800" y="2085759"/>
                </a:lnTo>
                <a:lnTo>
                  <a:pt x="3320064" y="3718226"/>
                </a:lnTo>
                <a:lnTo>
                  <a:pt x="3329252" y="3721289"/>
                </a:lnTo>
                <a:lnTo>
                  <a:pt x="4113326" y="3267996"/>
                </a:lnTo>
                <a:cubicBezTo>
                  <a:pt x="4147016" y="3280247"/>
                  <a:pt x="4192958" y="3280247"/>
                  <a:pt x="4226649" y="3267996"/>
                </a:cubicBezTo>
                <a:lnTo>
                  <a:pt x="5442576" y="3972438"/>
                </a:lnTo>
                <a:lnTo>
                  <a:pt x="7460955" y="2808578"/>
                </a:lnTo>
                <a:lnTo>
                  <a:pt x="4826956" y="1283309"/>
                </a:lnTo>
                <a:lnTo>
                  <a:pt x="2805515" y="2450231"/>
                </a:lnTo>
                <a:lnTo>
                  <a:pt x="4079635" y="3188364"/>
                </a:lnTo>
                <a:cubicBezTo>
                  <a:pt x="4055133" y="3206740"/>
                  <a:pt x="4055133" y="3234305"/>
                  <a:pt x="4076573" y="3252682"/>
                </a:cubicBezTo>
                <a:lnTo>
                  <a:pt x="3323126" y="3687598"/>
                </a:lnTo>
                <a:lnTo>
                  <a:pt x="588056" y="2085759"/>
                </a:lnTo>
                <a:lnTo>
                  <a:pt x="2131701" y="1197551"/>
                </a:lnTo>
                <a:cubicBezTo>
                  <a:pt x="2165392" y="1209802"/>
                  <a:pt x="2205208" y="1209802"/>
                  <a:pt x="2238899" y="1197551"/>
                </a:cubicBezTo>
                <a:lnTo>
                  <a:pt x="2548241" y="1378255"/>
                </a:lnTo>
                <a:lnTo>
                  <a:pt x="3320064" y="934151"/>
                </a:lnTo>
                <a:lnTo>
                  <a:pt x="2548241" y="490046"/>
                </a:lnTo>
                <a:lnTo>
                  <a:pt x="1779480" y="934151"/>
                </a:lnTo>
                <a:lnTo>
                  <a:pt x="2098011" y="1117918"/>
                </a:lnTo>
                <a:cubicBezTo>
                  <a:pt x="2076571" y="1139358"/>
                  <a:pt x="2076571" y="1160797"/>
                  <a:pt x="2098011" y="1182237"/>
                </a:cubicBezTo>
                <a:close/>
                <a:moveTo>
                  <a:pt x="2866771" y="2450231"/>
                </a:moveTo>
                <a:lnTo>
                  <a:pt x="4823893" y="1323125"/>
                </a:lnTo>
                <a:lnTo>
                  <a:pt x="7396636" y="2811641"/>
                </a:lnTo>
                <a:lnTo>
                  <a:pt x="5439514" y="3938747"/>
                </a:lnTo>
                <a:lnTo>
                  <a:pt x="4254214" y="3252682"/>
                </a:lnTo>
                <a:cubicBezTo>
                  <a:pt x="4278717" y="3231243"/>
                  <a:pt x="4272591" y="3200615"/>
                  <a:pt x="4238900" y="3179175"/>
                </a:cubicBezTo>
                <a:cubicBezTo>
                  <a:pt x="4205210" y="3160798"/>
                  <a:pt x="4153142" y="3157736"/>
                  <a:pt x="4113326" y="3169987"/>
                </a:cubicBezTo>
                <a:lnTo>
                  <a:pt x="2866771" y="2450231"/>
                </a:lnTo>
                <a:close/>
                <a:moveTo>
                  <a:pt x="1840736" y="934151"/>
                </a:moveTo>
                <a:lnTo>
                  <a:pt x="2548241" y="523737"/>
                </a:lnTo>
                <a:lnTo>
                  <a:pt x="3255745" y="934151"/>
                </a:lnTo>
                <a:lnTo>
                  <a:pt x="2548241" y="1344565"/>
                </a:lnTo>
                <a:lnTo>
                  <a:pt x="2269527" y="1182237"/>
                </a:lnTo>
                <a:cubicBezTo>
                  <a:pt x="2297092" y="1157734"/>
                  <a:pt x="2294029" y="1127106"/>
                  <a:pt x="2257276" y="1105667"/>
                </a:cubicBezTo>
                <a:cubicBezTo>
                  <a:pt x="2220522" y="1084227"/>
                  <a:pt x="2165392" y="1084227"/>
                  <a:pt x="2125576" y="1099541"/>
                </a:cubicBezTo>
                <a:lnTo>
                  <a:pt x="1840736" y="934151"/>
                </a:lnTo>
                <a:close/>
                <a:moveTo>
                  <a:pt x="12906593" y="7252685"/>
                </a:moveTo>
                <a:lnTo>
                  <a:pt x="13620224" y="7666161"/>
                </a:lnTo>
                <a:lnTo>
                  <a:pt x="14333853" y="7252685"/>
                </a:lnTo>
                <a:lnTo>
                  <a:pt x="13620224" y="6839208"/>
                </a:lnTo>
                <a:lnTo>
                  <a:pt x="12906593" y="7252685"/>
                </a:lnTo>
                <a:close/>
                <a:moveTo>
                  <a:pt x="13620224" y="7629408"/>
                </a:moveTo>
                <a:lnTo>
                  <a:pt x="12967849" y="7252685"/>
                </a:lnTo>
                <a:lnTo>
                  <a:pt x="13620224" y="6875962"/>
                </a:lnTo>
                <a:lnTo>
                  <a:pt x="14272597" y="7252685"/>
                </a:lnTo>
                <a:lnTo>
                  <a:pt x="13620224" y="7629408"/>
                </a:lnTo>
                <a:close/>
                <a:moveTo>
                  <a:pt x="238898" y="10686071"/>
                </a:moveTo>
                <a:lnTo>
                  <a:pt x="719755" y="10964785"/>
                </a:lnTo>
                <a:lnTo>
                  <a:pt x="1200613" y="10686071"/>
                </a:lnTo>
                <a:lnTo>
                  <a:pt x="719755" y="10407357"/>
                </a:lnTo>
                <a:lnTo>
                  <a:pt x="238898" y="10686071"/>
                </a:lnTo>
                <a:close/>
                <a:moveTo>
                  <a:pt x="719755" y="10928031"/>
                </a:moveTo>
                <a:lnTo>
                  <a:pt x="300153" y="10686071"/>
                </a:lnTo>
                <a:lnTo>
                  <a:pt x="719755" y="10444111"/>
                </a:lnTo>
                <a:lnTo>
                  <a:pt x="1139358" y="10686071"/>
                </a:lnTo>
                <a:lnTo>
                  <a:pt x="719755" y="10928031"/>
                </a:lnTo>
                <a:close/>
                <a:moveTo>
                  <a:pt x="719755" y="8909653"/>
                </a:moveTo>
                <a:lnTo>
                  <a:pt x="1200613" y="8630939"/>
                </a:lnTo>
                <a:lnTo>
                  <a:pt x="719755" y="8352227"/>
                </a:lnTo>
                <a:lnTo>
                  <a:pt x="238898" y="8630939"/>
                </a:lnTo>
                <a:lnTo>
                  <a:pt x="719755" y="8909653"/>
                </a:lnTo>
                <a:close/>
                <a:moveTo>
                  <a:pt x="1139358" y="8630939"/>
                </a:moveTo>
                <a:lnTo>
                  <a:pt x="719755" y="8872900"/>
                </a:lnTo>
                <a:lnTo>
                  <a:pt x="300153" y="8630939"/>
                </a:lnTo>
                <a:lnTo>
                  <a:pt x="719755" y="8388979"/>
                </a:lnTo>
                <a:lnTo>
                  <a:pt x="1139358" y="8630939"/>
                </a:lnTo>
                <a:close/>
                <a:moveTo>
                  <a:pt x="10009194" y="2462483"/>
                </a:moveTo>
                <a:lnTo>
                  <a:pt x="10490053" y="2741196"/>
                </a:lnTo>
                <a:lnTo>
                  <a:pt x="10970911" y="2462483"/>
                </a:lnTo>
                <a:lnTo>
                  <a:pt x="10490053" y="2183769"/>
                </a:lnTo>
                <a:lnTo>
                  <a:pt x="10009194" y="2462483"/>
                </a:lnTo>
                <a:close/>
                <a:moveTo>
                  <a:pt x="10490053" y="2704443"/>
                </a:moveTo>
                <a:lnTo>
                  <a:pt x="10070450" y="2462483"/>
                </a:lnTo>
                <a:lnTo>
                  <a:pt x="10490053" y="2220522"/>
                </a:lnTo>
                <a:lnTo>
                  <a:pt x="10909655" y="2462483"/>
                </a:lnTo>
                <a:lnTo>
                  <a:pt x="10490053" y="2704443"/>
                </a:lnTo>
                <a:close/>
                <a:moveTo>
                  <a:pt x="12676884" y="8689133"/>
                </a:moveTo>
                <a:lnTo>
                  <a:pt x="12196027" y="8410419"/>
                </a:lnTo>
                <a:lnTo>
                  <a:pt x="11715168" y="8689133"/>
                </a:lnTo>
                <a:lnTo>
                  <a:pt x="12196027" y="8967846"/>
                </a:lnTo>
                <a:lnTo>
                  <a:pt x="12676884" y="8689133"/>
                </a:lnTo>
                <a:close/>
                <a:moveTo>
                  <a:pt x="12196027" y="8447172"/>
                </a:moveTo>
                <a:lnTo>
                  <a:pt x="12615628" y="8689133"/>
                </a:lnTo>
                <a:lnTo>
                  <a:pt x="12196027" y="8931093"/>
                </a:lnTo>
                <a:lnTo>
                  <a:pt x="11776424" y="8689133"/>
                </a:lnTo>
                <a:lnTo>
                  <a:pt x="12196027" y="8447172"/>
                </a:lnTo>
                <a:close/>
                <a:moveTo>
                  <a:pt x="13320070" y="9075044"/>
                </a:moveTo>
                <a:lnTo>
                  <a:pt x="12839212" y="9353758"/>
                </a:lnTo>
                <a:lnTo>
                  <a:pt x="13320070" y="9632472"/>
                </a:lnTo>
                <a:lnTo>
                  <a:pt x="13800928" y="9353758"/>
                </a:lnTo>
                <a:lnTo>
                  <a:pt x="13320070" y="9075044"/>
                </a:lnTo>
                <a:close/>
                <a:moveTo>
                  <a:pt x="12900468" y="9353758"/>
                </a:moveTo>
                <a:lnTo>
                  <a:pt x="13320070" y="9111798"/>
                </a:lnTo>
                <a:lnTo>
                  <a:pt x="13739672" y="9353758"/>
                </a:lnTo>
                <a:lnTo>
                  <a:pt x="13320070" y="9595718"/>
                </a:lnTo>
                <a:lnTo>
                  <a:pt x="12900468" y="9353758"/>
                </a:lnTo>
                <a:close/>
                <a:moveTo>
                  <a:pt x="11831554" y="10686071"/>
                </a:moveTo>
                <a:lnTo>
                  <a:pt x="12312412" y="10964785"/>
                </a:lnTo>
                <a:lnTo>
                  <a:pt x="12793271" y="10686071"/>
                </a:lnTo>
                <a:lnTo>
                  <a:pt x="12312412" y="10407357"/>
                </a:lnTo>
                <a:lnTo>
                  <a:pt x="11831554" y="10686071"/>
                </a:lnTo>
                <a:close/>
                <a:moveTo>
                  <a:pt x="12315475" y="10928031"/>
                </a:moveTo>
                <a:lnTo>
                  <a:pt x="11895873" y="10686071"/>
                </a:lnTo>
                <a:lnTo>
                  <a:pt x="12315475" y="10444111"/>
                </a:lnTo>
                <a:lnTo>
                  <a:pt x="12735077" y="10686071"/>
                </a:lnTo>
                <a:lnTo>
                  <a:pt x="12315475" y="10928031"/>
                </a:lnTo>
                <a:close/>
                <a:moveTo>
                  <a:pt x="8303222" y="10686071"/>
                </a:moveTo>
                <a:lnTo>
                  <a:pt x="8784079" y="10964785"/>
                </a:lnTo>
                <a:lnTo>
                  <a:pt x="9264937" y="10686071"/>
                </a:lnTo>
                <a:lnTo>
                  <a:pt x="8784079" y="10407357"/>
                </a:lnTo>
                <a:lnTo>
                  <a:pt x="8303222" y="10686071"/>
                </a:lnTo>
                <a:close/>
                <a:moveTo>
                  <a:pt x="8784079" y="10928031"/>
                </a:moveTo>
                <a:lnTo>
                  <a:pt x="8364478" y="10686071"/>
                </a:lnTo>
                <a:lnTo>
                  <a:pt x="8784079" y="10444111"/>
                </a:lnTo>
                <a:lnTo>
                  <a:pt x="9203681" y="10686071"/>
                </a:lnTo>
                <a:lnTo>
                  <a:pt x="8784079" y="10928031"/>
                </a:lnTo>
                <a:close/>
                <a:moveTo>
                  <a:pt x="4747323" y="333844"/>
                </a:moveTo>
                <a:lnTo>
                  <a:pt x="4266466" y="55130"/>
                </a:lnTo>
                <a:lnTo>
                  <a:pt x="3785607" y="333844"/>
                </a:lnTo>
                <a:lnTo>
                  <a:pt x="4266466" y="612558"/>
                </a:lnTo>
                <a:lnTo>
                  <a:pt x="4747323" y="333844"/>
                </a:lnTo>
                <a:close/>
                <a:moveTo>
                  <a:pt x="4263403" y="91884"/>
                </a:moveTo>
                <a:lnTo>
                  <a:pt x="4683005" y="333844"/>
                </a:lnTo>
                <a:lnTo>
                  <a:pt x="4263403" y="575804"/>
                </a:lnTo>
                <a:lnTo>
                  <a:pt x="3843800" y="333844"/>
                </a:lnTo>
                <a:lnTo>
                  <a:pt x="4263403" y="91884"/>
                </a:lnTo>
                <a:close/>
                <a:moveTo>
                  <a:pt x="8018382" y="333844"/>
                </a:moveTo>
                <a:lnTo>
                  <a:pt x="7537524" y="55130"/>
                </a:lnTo>
                <a:lnTo>
                  <a:pt x="7056666" y="333844"/>
                </a:lnTo>
                <a:lnTo>
                  <a:pt x="7537524" y="612558"/>
                </a:lnTo>
                <a:lnTo>
                  <a:pt x="8018382" y="333844"/>
                </a:lnTo>
                <a:close/>
                <a:moveTo>
                  <a:pt x="7537524" y="91884"/>
                </a:moveTo>
                <a:lnTo>
                  <a:pt x="7957126" y="333844"/>
                </a:lnTo>
                <a:lnTo>
                  <a:pt x="7537524" y="575804"/>
                </a:lnTo>
                <a:lnTo>
                  <a:pt x="7117922" y="333844"/>
                </a:lnTo>
                <a:lnTo>
                  <a:pt x="7537524" y="91884"/>
                </a:lnTo>
                <a:close/>
                <a:moveTo>
                  <a:pt x="14566625" y="333844"/>
                </a:moveTo>
                <a:lnTo>
                  <a:pt x="14085767" y="55130"/>
                </a:lnTo>
                <a:lnTo>
                  <a:pt x="13604910" y="333844"/>
                </a:lnTo>
                <a:lnTo>
                  <a:pt x="14085767" y="612558"/>
                </a:lnTo>
                <a:lnTo>
                  <a:pt x="14566625" y="333844"/>
                </a:lnTo>
                <a:close/>
                <a:moveTo>
                  <a:pt x="14085767" y="91884"/>
                </a:moveTo>
                <a:lnTo>
                  <a:pt x="14505369" y="333844"/>
                </a:lnTo>
                <a:lnTo>
                  <a:pt x="14085767" y="575804"/>
                </a:lnTo>
                <a:lnTo>
                  <a:pt x="13666165" y="333844"/>
                </a:lnTo>
                <a:lnTo>
                  <a:pt x="14085767" y="91884"/>
                </a:lnTo>
                <a:close/>
                <a:moveTo>
                  <a:pt x="1166923" y="4113326"/>
                </a:moveTo>
                <a:lnTo>
                  <a:pt x="686065" y="3834612"/>
                </a:lnTo>
                <a:lnTo>
                  <a:pt x="205207" y="4113326"/>
                </a:lnTo>
                <a:lnTo>
                  <a:pt x="686065" y="4392040"/>
                </a:lnTo>
                <a:lnTo>
                  <a:pt x="1166923" y="4113326"/>
                </a:lnTo>
                <a:close/>
                <a:moveTo>
                  <a:pt x="683002" y="3871366"/>
                </a:moveTo>
                <a:lnTo>
                  <a:pt x="1102604" y="4113326"/>
                </a:lnTo>
                <a:lnTo>
                  <a:pt x="683002" y="4355286"/>
                </a:lnTo>
                <a:lnTo>
                  <a:pt x="263400" y="4113326"/>
                </a:lnTo>
                <a:lnTo>
                  <a:pt x="683002" y="3871366"/>
                </a:lnTo>
                <a:close/>
                <a:moveTo>
                  <a:pt x="1166923" y="278714"/>
                </a:moveTo>
                <a:lnTo>
                  <a:pt x="683002" y="0"/>
                </a:lnTo>
                <a:lnTo>
                  <a:pt x="202144" y="278714"/>
                </a:lnTo>
                <a:lnTo>
                  <a:pt x="683002" y="557428"/>
                </a:lnTo>
                <a:lnTo>
                  <a:pt x="1166923" y="278714"/>
                </a:lnTo>
                <a:close/>
                <a:moveTo>
                  <a:pt x="683002" y="36753"/>
                </a:moveTo>
                <a:lnTo>
                  <a:pt x="1102604" y="278714"/>
                </a:lnTo>
                <a:lnTo>
                  <a:pt x="683002" y="520674"/>
                </a:lnTo>
                <a:lnTo>
                  <a:pt x="263400" y="278714"/>
                </a:lnTo>
                <a:lnTo>
                  <a:pt x="683002" y="36753"/>
                </a:lnTo>
                <a:close/>
                <a:moveTo>
                  <a:pt x="719755" y="5773358"/>
                </a:moveTo>
                <a:lnTo>
                  <a:pt x="1200613" y="5494644"/>
                </a:lnTo>
                <a:lnTo>
                  <a:pt x="719755" y="5215930"/>
                </a:lnTo>
                <a:lnTo>
                  <a:pt x="238898" y="5494644"/>
                </a:lnTo>
                <a:lnTo>
                  <a:pt x="719755" y="5773358"/>
                </a:lnTo>
                <a:close/>
                <a:moveTo>
                  <a:pt x="1139358" y="5494644"/>
                </a:moveTo>
                <a:lnTo>
                  <a:pt x="719755" y="5736604"/>
                </a:lnTo>
                <a:lnTo>
                  <a:pt x="300153" y="5494644"/>
                </a:lnTo>
                <a:lnTo>
                  <a:pt x="719755" y="5252684"/>
                </a:lnTo>
                <a:lnTo>
                  <a:pt x="1139358" y="5494644"/>
                </a:lnTo>
                <a:close/>
                <a:moveTo>
                  <a:pt x="16612569" y="4551305"/>
                </a:moveTo>
                <a:lnTo>
                  <a:pt x="17093426" y="4272591"/>
                </a:lnTo>
                <a:lnTo>
                  <a:pt x="16612569" y="3993877"/>
                </a:lnTo>
                <a:lnTo>
                  <a:pt x="16131711" y="4272591"/>
                </a:lnTo>
                <a:lnTo>
                  <a:pt x="16612569" y="4551305"/>
                </a:lnTo>
                <a:close/>
                <a:moveTo>
                  <a:pt x="17032170" y="4272591"/>
                </a:moveTo>
                <a:lnTo>
                  <a:pt x="16612569" y="4514551"/>
                </a:lnTo>
                <a:lnTo>
                  <a:pt x="16192966" y="4272591"/>
                </a:lnTo>
                <a:lnTo>
                  <a:pt x="16612569" y="4030631"/>
                </a:lnTo>
                <a:lnTo>
                  <a:pt x="17032170" y="4272591"/>
                </a:lnTo>
                <a:close/>
                <a:moveTo>
                  <a:pt x="16612569" y="7075043"/>
                </a:moveTo>
                <a:lnTo>
                  <a:pt x="17093426" y="6796329"/>
                </a:lnTo>
                <a:lnTo>
                  <a:pt x="16612569" y="6517616"/>
                </a:lnTo>
                <a:lnTo>
                  <a:pt x="16131711" y="6796329"/>
                </a:lnTo>
                <a:lnTo>
                  <a:pt x="16612569" y="7075043"/>
                </a:lnTo>
                <a:close/>
                <a:moveTo>
                  <a:pt x="17032170" y="6799392"/>
                </a:moveTo>
                <a:lnTo>
                  <a:pt x="16612569" y="7041352"/>
                </a:lnTo>
                <a:lnTo>
                  <a:pt x="16192966" y="6799392"/>
                </a:lnTo>
                <a:lnTo>
                  <a:pt x="16612569" y="6557432"/>
                </a:lnTo>
                <a:lnTo>
                  <a:pt x="17032170" y="6799392"/>
                </a:lnTo>
                <a:close/>
                <a:moveTo>
                  <a:pt x="7822363" y="2523738"/>
                </a:moveTo>
                <a:lnTo>
                  <a:pt x="8303222" y="2245025"/>
                </a:lnTo>
                <a:lnTo>
                  <a:pt x="7822363" y="1966311"/>
                </a:lnTo>
                <a:lnTo>
                  <a:pt x="7341506" y="2245025"/>
                </a:lnTo>
                <a:lnTo>
                  <a:pt x="7822363" y="2523738"/>
                </a:lnTo>
                <a:close/>
                <a:moveTo>
                  <a:pt x="8241966" y="2245025"/>
                </a:moveTo>
                <a:lnTo>
                  <a:pt x="7822363" y="2486985"/>
                </a:lnTo>
                <a:lnTo>
                  <a:pt x="7402761" y="2245025"/>
                </a:lnTo>
                <a:lnTo>
                  <a:pt x="7822363" y="2003064"/>
                </a:lnTo>
                <a:lnTo>
                  <a:pt x="8241966" y="2245025"/>
                </a:lnTo>
                <a:close/>
                <a:moveTo>
                  <a:pt x="4113326" y="5093419"/>
                </a:moveTo>
                <a:lnTo>
                  <a:pt x="4826956" y="5506895"/>
                </a:lnTo>
                <a:lnTo>
                  <a:pt x="5540586" y="5093419"/>
                </a:lnTo>
                <a:lnTo>
                  <a:pt x="4826956" y="4679942"/>
                </a:lnTo>
                <a:lnTo>
                  <a:pt x="4113326" y="5093419"/>
                </a:lnTo>
                <a:close/>
                <a:moveTo>
                  <a:pt x="4826956" y="5470142"/>
                </a:moveTo>
                <a:lnTo>
                  <a:pt x="4174582" y="5093419"/>
                </a:lnTo>
                <a:lnTo>
                  <a:pt x="4826956" y="4716695"/>
                </a:lnTo>
                <a:lnTo>
                  <a:pt x="5479330" y="5093419"/>
                </a:lnTo>
                <a:lnTo>
                  <a:pt x="4826956" y="5470142"/>
                </a:lnTo>
                <a:close/>
                <a:moveTo>
                  <a:pt x="5589590" y="9166927"/>
                </a:moveTo>
                <a:lnTo>
                  <a:pt x="6303220" y="9580404"/>
                </a:lnTo>
                <a:lnTo>
                  <a:pt x="7016850" y="9166927"/>
                </a:lnTo>
                <a:lnTo>
                  <a:pt x="6303220" y="8753451"/>
                </a:lnTo>
                <a:lnTo>
                  <a:pt x="5589590" y="9166927"/>
                </a:lnTo>
                <a:close/>
                <a:moveTo>
                  <a:pt x="6303220" y="9543651"/>
                </a:moveTo>
                <a:lnTo>
                  <a:pt x="5650846" y="9166927"/>
                </a:lnTo>
                <a:lnTo>
                  <a:pt x="6303220" y="8790205"/>
                </a:lnTo>
                <a:lnTo>
                  <a:pt x="6955595" y="9166927"/>
                </a:lnTo>
                <a:lnTo>
                  <a:pt x="6303220" y="9543651"/>
                </a:lnTo>
                <a:close/>
              </a:path>
            </a:pathLst>
          </a:custGeom>
          <a:solidFill>
            <a:srgbClr val="6C9AE5">
              <a:alpha val="5000"/>
            </a:srgbClr>
          </a:solidFill>
          <a:ln w="30612"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8" name="TextBox 47">
            <a:extLst>
              <a:ext uri="{FF2B5EF4-FFF2-40B4-BE49-F238E27FC236}">
                <a16:creationId xmlns:a16="http://schemas.microsoft.com/office/drawing/2014/main" id="{D2A97F1B-1810-6D4B-950F-6C37B21688EF}"/>
              </a:ext>
            </a:extLst>
          </p:cNvPr>
          <p:cNvSpPr txBox="1"/>
          <p:nvPr/>
        </p:nvSpPr>
        <p:spPr>
          <a:xfrm>
            <a:off x="598589" y="371100"/>
            <a:ext cx="3760289" cy="507831"/>
          </a:xfrm>
          <a:prstGeom prst="rect">
            <a:avLst/>
          </a:prstGeom>
          <a:noFill/>
          <a:ln>
            <a:noFill/>
          </a:ln>
        </p:spPr>
        <p:txBody>
          <a:bodyPr wrap="square" rtlCol="0">
            <a:spAutoFit/>
          </a:bodyPr>
          <a:lstStyle/>
          <a:p>
            <a:r>
              <a:rPr lang="en-US" sz="2700" b="1" dirty="0">
                <a:solidFill>
                  <a:srgbClr val="6C9AE5"/>
                </a:solidFill>
                <a:latin typeface="Poppins" panose="00000500000000000000" pitchFamily="2" charset="0"/>
                <a:ea typeface="Roboto" panose="02000000000000000000" pitchFamily="2" charset="0"/>
                <a:cs typeface="Poppins" panose="00000500000000000000" pitchFamily="2" charset="0"/>
              </a:rPr>
              <a:t>Our Presentation</a:t>
            </a:r>
          </a:p>
        </p:txBody>
      </p:sp>
      <p:sp>
        <p:nvSpPr>
          <p:cNvPr id="45" name="Subtitle 2">
            <a:extLst>
              <a:ext uri="{FF2B5EF4-FFF2-40B4-BE49-F238E27FC236}">
                <a16:creationId xmlns:a16="http://schemas.microsoft.com/office/drawing/2014/main" id="{6F15E324-AEF6-D748-94F2-DE5A60F83AE9}"/>
              </a:ext>
            </a:extLst>
          </p:cNvPr>
          <p:cNvSpPr txBox="1">
            <a:spLocks/>
          </p:cNvSpPr>
          <p:nvPr/>
        </p:nvSpPr>
        <p:spPr>
          <a:xfrm>
            <a:off x="1299361" y="2270524"/>
            <a:ext cx="1775852" cy="470069"/>
          </a:xfrm>
          <a:prstGeom prst="rect">
            <a:avLst/>
          </a:prstGeom>
        </p:spPr>
        <p:txBody>
          <a:bodyPr vert="horz" wrap="square" lIns="81537" tIns="40769" rIns="81537" bIns="4076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612"/>
              </a:lnSpc>
            </a:pPr>
            <a:r>
              <a:rPr lang="en-US" sz="1050" dirty="0">
                <a:solidFill>
                  <a:srgbClr val="6C9AE5"/>
                </a:solidFill>
                <a:latin typeface="Lato" panose="020F0502020204030203" pitchFamily="34" charset="0"/>
                <a:ea typeface="Lato" panose="020F0502020204030203" pitchFamily="34" charset="0"/>
                <a:cs typeface="Lato" panose="020F0502020204030203" pitchFamily="34" charset="0"/>
              </a:rPr>
              <a:t>First, we look at our initial question</a:t>
            </a:r>
          </a:p>
        </p:txBody>
      </p:sp>
      <p:sp>
        <p:nvSpPr>
          <p:cNvPr id="47" name="Rectangle 46">
            <a:extLst>
              <a:ext uri="{FF2B5EF4-FFF2-40B4-BE49-F238E27FC236}">
                <a16:creationId xmlns:a16="http://schemas.microsoft.com/office/drawing/2014/main" id="{CDF1E76C-A98E-0D47-AE65-2F0D0735FB60}"/>
              </a:ext>
            </a:extLst>
          </p:cNvPr>
          <p:cNvSpPr/>
          <p:nvPr/>
        </p:nvSpPr>
        <p:spPr>
          <a:xfrm>
            <a:off x="1375561" y="2043988"/>
            <a:ext cx="1943506" cy="215444"/>
          </a:xfrm>
          <a:prstGeom prst="rect">
            <a:avLst/>
          </a:prstGeom>
        </p:spPr>
        <p:txBody>
          <a:bodyPr wrap="square" lIns="0" tIns="0" rIns="0" bIns="0">
            <a:spAutoFit/>
          </a:bodyPr>
          <a:lstStyle/>
          <a:p>
            <a:r>
              <a:rPr lang="en-US" sz="1400" b="1" dirty="0">
                <a:solidFill>
                  <a:srgbClr val="6C9AE5"/>
                </a:solidFill>
                <a:latin typeface="Poppins" panose="00000500000000000000" pitchFamily="2" charset="0"/>
                <a:ea typeface="Roboto" panose="02000000000000000000" pitchFamily="2" charset="0"/>
                <a:cs typeface="Poppins" panose="00000500000000000000" pitchFamily="2" charset="0"/>
              </a:rPr>
              <a:t>Our Question</a:t>
            </a:r>
          </a:p>
        </p:txBody>
      </p:sp>
      <p:sp>
        <p:nvSpPr>
          <p:cNvPr id="27" name="Subtitle 2">
            <a:extLst>
              <a:ext uri="{FF2B5EF4-FFF2-40B4-BE49-F238E27FC236}">
                <a16:creationId xmlns:a16="http://schemas.microsoft.com/office/drawing/2014/main" id="{18EED10B-5059-D44F-93B4-64DCAFD49ABF}"/>
              </a:ext>
            </a:extLst>
          </p:cNvPr>
          <p:cNvSpPr txBox="1">
            <a:spLocks/>
          </p:cNvSpPr>
          <p:nvPr/>
        </p:nvSpPr>
        <p:spPr>
          <a:xfrm>
            <a:off x="6568524" y="2309929"/>
            <a:ext cx="1918420" cy="470069"/>
          </a:xfrm>
          <a:prstGeom prst="rect">
            <a:avLst/>
          </a:prstGeom>
        </p:spPr>
        <p:txBody>
          <a:bodyPr vert="horz" wrap="square" lIns="81537" tIns="40769" rIns="81537" bIns="4076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612"/>
              </a:lnSpc>
            </a:pPr>
            <a:r>
              <a:rPr lang="en-US" sz="1050" dirty="0">
                <a:solidFill>
                  <a:srgbClr val="6C9AE5"/>
                </a:solidFill>
                <a:latin typeface="Lato" panose="020F0502020204030203" pitchFamily="34" charset="0"/>
                <a:ea typeface="Lato" panose="020F0502020204030203" pitchFamily="34" charset="0"/>
                <a:cs typeface="Lato" panose="020F0502020204030203" pitchFamily="34" charset="0"/>
              </a:rPr>
              <a:t>Third, we show how we went about our analysis </a:t>
            </a:r>
          </a:p>
        </p:txBody>
      </p:sp>
      <p:sp>
        <p:nvSpPr>
          <p:cNvPr id="28" name="Rectangle 27">
            <a:extLst>
              <a:ext uri="{FF2B5EF4-FFF2-40B4-BE49-F238E27FC236}">
                <a16:creationId xmlns:a16="http://schemas.microsoft.com/office/drawing/2014/main" id="{8C480F54-E67E-3F43-984F-7EA4FCDFDBEF}"/>
              </a:ext>
            </a:extLst>
          </p:cNvPr>
          <p:cNvSpPr/>
          <p:nvPr/>
        </p:nvSpPr>
        <p:spPr>
          <a:xfrm>
            <a:off x="6644724" y="2083393"/>
            <a:ext cx="1943506" cy="215444"/>
          </a:xfrm>
          <a:prstGeom prst="rect">
            <a:avLst/>
          </a:prstGeom>
        </p:spPr>
        <p:txBody>
          <a:bodyPr wrap="square" lIns="0" tIns="0" rIns="0" bIns="0">
            <a:spAutoFit/>
          </a:bodyPr>
          <a:lstStyle/>
          <a:p>
            <a:r>
              <a:rPr lang="en-US" sz="1400" b="1" dirty="0">
                <a:solidFill>
                  <a:srgbClr val="6C9AE5"/>
                </a:solidFill>
                <a:latin typeface="Poppins" panose="00000500000000000000" pitchFamily="2" charset="0"/>
                <a:ea typeface="Roboto" panose="02000000000000000000" pitchFamily="2" charset="0"/>
                <a:cs typeface="Poppins" panose="00000500000000000000" pitchFamily="2" charset="0"/>
              </a:rPr>
              <a:t>Methodology  </a:t>
            </a:r>
          </a:p>
        </p:txBody>
      </p:sp>
      <p:sp>
        <p:nvSpPr>
          <p:cNvPr id="37" name="Subtitle 2">
            <a:extLst>
              <a:ext uri="{FF2B5EF4-FFF2-40B4-BE49-F238E27FC236}">
                <a16:creationId xmlns:a16="http://schemas.microsoft.com/office/drawing/2014/main" id="{CE701704-A93B-4F4B-AB06-C8DA69E92387}"/>
              </a:ext>
            </a:extLst>
          </p:cNvPr>
          <p:cNvSpPr txBox="1">
            <a:spLocks/>
          </p:cNvSpPr>
          <p:nvPr/>
        </p:nvSpPr>
        <p:spPr>
          <a:xfrm>
            <a:off x="3925951" y="2270524"/>
            <a:ext cx="1976169" cy="470069"/>
          </a:xfrm>
          <a:prstGeom prst="rect">
            <a:avLst/>
          </a:prstGeom>
        </p:spPr>
        <p:txBody>
          <a:bodyPr vert="horz" wrap="square" lIns="81537" tIns="40769" rIns="81537" bIns="4076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612"/>
              </a:lnSpc>
            </a:pPr>
            <a:r>
              <a:rPr lang="en-US" sz="1050" dirty="0">
                <a:solidFill>
                  <a:srgbClr val="6C9AE5"/>
                </a:solidFill>
                <a:latin typeface="Lato" panose="020F0502020204030203" pitchFamily="34" charset="0"/>
                <a:ea typeface="Lato" panose="020F0502020204030203" pitchFamily="34" charset="0"/>
                <a:cs typeface="Lato" panose="020F0502020204030203" pitchFamily="34" charset="0"/>
              </a:rPr>
              <a:t>Second, we discuss the hypothesis we came arrived at.</a:t>
            </a:r>
          </a:p>
        </p:txBody>
      </p:sp>
      <p:sp>
        <p:nvSpPr>
          <p:cNvPr id="38" name="Rectangle 37">
            <a:extLst>
              <a:ext uri="{FF2B5EF4-FFF2-40B4-BE49-F238E27FC236}">
                <a16:creationId xmlns:a16="http://schemas.microsoft.com/office/drawing/2014/main" id="{22C07999-8C8C-3148-83CF-5773238BD07C}"/>
              </a:ext>
            </a:extLst>
          </p:cNvPr>
          <p:cNvSpPr/>
          <p:nvPr/>
        </p:nvSpPr>
        <p:spPr>
          <a:xfrm>
            <a:off x="4002152" y="2043988"/>
            <a:ext cx="1943506" cy="215444"/>
          </a:xfrm>
          <a:prstGeom prst="rect">
            <a:avLst/>
          </a:prstGeom>
        </p:spPr>
        <p:txBody>
          <a:bodyPr wrap="square" lIns="0" tIns="0" rIns="0" bIns="0">
            <a:spAutoFit/>
          </a:bodyPr>
          <a:lstStyle/>
          <a:p>
            <a:r>
              <a:rPr lang="en-US" sz="1400" b="1" dirty="0">
                <a:solidFill>
                  <a:srgbClr val="6C9AE5"/>
                </a:solidFill>
                <a:latin typeface="Poppins" panose="00000500000000000000" pitchFamily="2" charset="0"/>
                <a:ea typeface="Roboto" panose="02000000000000000000" pitchFamily="2" charset="0"/>
                <a:cs typeface="Poppins" panose="00000500000000000000" pitchFamily="2" charset="0"/>
              </a:rPr>
              <a:t>Hypothesis </a:t>
            </a:r>
          </a:p>
        </p:txBody>
      </p:sp>
      <p:sp>
        <p:nvSpPr>
          <p:cNvPr id="41" name="Subtitle 2">
            <a:extLst>
              <a:ext uri="{FF2B5EF4-FFF2-40B4-BE49-F238E27FC236}">
                <a16:creationId xmlns:a16="http://schemas.microsoft.com/office/drawing/2014/main" id="{6B9B9C49-E23A-E042-B092-2EBCFC57451C}"/>
              </a:ext>
            </a:extLst>
          </p:cNvPr>
          <p:cNvSpPr txBox="1">
            <a:spLocks/>
          </p:cNvSpPr>
          <p:nvPr/>
        </p:nvSpPr>
        <p:spPr>
          <a:xfrm>
            <a:off x="3925951" y="3748917"/>
            <a:ext cx="1918421" cy="470069"/>
          </a:xfrm>
          <a:prstGeom prst="rect">
            <a:avLst/>
          </a:prstGeom>
        </p:spPr>
        <p:txBody>
          <a:bodyPr vert="horz" wrap="square" lIns="81537" tIns="40769" rIns="81537" bIns="4076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612"/>
              </a:lnSpc>
            </a:pPr>
            <a:r>
              <a:rPr lang="en-US" sz="1050" dirty="0">
                <a:solidFill>
                  <a:srgbClr val="6C9AE5"/>
                </a:solidFill>
                <a:latin typeface="Lato" panose="020F0502020204030203" pitchFamily="34" charset="0"/>
                <a:ea typeface="Lato" panose="020F0502020204030203" pitchFamily="34" charset="0"/>
                <a:cs typeface="Lato" panose="020F0502020204030203" pitchFamily="34" charset="0"/>
              </a:rPr>
              <a:t>Fifth, we take a deep dive into the charts we produced. </a:t>
            </a:r>
          </a:p>
        </p:txBody>
      </p:sp>
      <p:sp>
        <p:nvSpPr>
          <p:cNvPr id="42" name="Rectangle 41">
            <a:extLst>
              <a:ext uri="{FF2B5EF4-FFF2-40B4-BE49-F238E27FC236}">
                <a16:creationId xmlns:a16="http://schemas.microsoft.com/office/drawing/2014/main" id="{0BF101C3-745D-F545-8676-793FCD548DB0}"/>
              </a:ext>
            </a:extLst>
          </p:cNvPr>
          <p:cNvSpPr/>
          <p:nvPr/>
        </p:nvSpPr>
        <p:spPr>
          <a:xfrm>
            <a:off x="4002152" y="3522381"/>
            <a:ext cx="1943506" cy="215444"/>
          </a:xfrm>
          <a:prstGeom prst="rect">
            <a:avLst/>
          </a:prstGeom>
        </p:spPr>
        <p:txBody>
          <a:bodyPr wrap="square" lIns="0" tIns="0" rIns="0" bIns="0">
            <a:spAutoFit/>
          </a:bodyPr>
          <a:lstStyle/>
          <a:p>
            <a:r>
              <a:rPr lang="en-US" sz="1400" b="1" dirty="0">
                <a:solidFill>
                  <a:srgbClr val="6C9AE5"/>
                </a:solidFill>
                <a:latin typeface="Poppins" panose="00000500000000000000" pitchFamily="2" charset="0"/>
                <a:ea typeface="Roboto" panose="02000000000000000000" pitchFamily="2" charset="0"/>
                <a:cs typeface="Poppins" panose="00000500000000000000" pitchFamily="2" charset="0"/>
              </a:rPr>
              <a:t>Charts </a:t>
            </a:r>
          </a:p>
        </p:txBody>
      </p:sp>
      <p:sp>
        <p:nvSpPr>
          <p:cNvPr id="62" name="Subtitle 2">
            <a:extLst>
              <a:ext uri="{FF2B5EF4-FFF2-40B4-BE49-F238E27FC236}">
                <a16:creationId xmlns:a16="http://schemas.microsoft.com/office/drawing/2014/main" id="{A3D6D240-E426-114A-9566-55AA61912E1F}"/>
              </a:ext>
            </a:extLst>
          </p:cNvPr>
          <p:cNvSpPr txBox="1">
            <a:spLocks/>
          </p:cNvSpPr>
          <p:nvPr/>
        </p:nvSpPr>
        <p:spPr>
          <a:xfrm>
            <a:off x="1214099" y="3661090"/>
            <a:ext cx="1775852" cy="675253"/>
          </a:xfrm>
          <a:prstGeom prst="rect">
            <a:avLst/>
          </a:prstGeom>
        </p:spPr>
        <p:txBody>
          <a:bodyPr vert="horz" wrap="square" lIns="81537" tIns="40769" rIns="81537" bIns="4076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612"/>
              </a:lnSpc>
            </a:pPr>
            <a:r>
              <a:rPr lang="en-US" sz="1050" dirty="0">
                <a:solidFill>
                  <a:srgbClr val="6C9AE5"/>
                </a:solidFill>
                <a:latin typeface="Lato" panose="020F0502020204030203" pitchFamily="34" charset="0"/>
                <a:ea typeface="Lato" panose="020F0502020204030203" pitchFamily="34" charset="0"/>
                <a:cs typeface="Lato" panose="020F0502020204030203" pitchFamily="34" charset="0"/>
              </a:rPr>
              <a:t>Fourth, we go over the datasets and what we did to cleanse them.</a:t>
            </a:r>
          </a:p>
        </p:txBody>
      </p:sp>
      <p:sp>
        <p:nvSpPr>
          <p:cNvPr id="63" name="Rectangle 62">
            <a:extLst>
              <a:ext uri="{FF2B5EF4-FFF2-40B4-BE49-F238E27FC236}">
                <a16:creationId xmlns:a16="http://schemas.microsoft.com/office/drawing/2014/main" id="{BA1FBFC4-BFBF-774D-AB2B-687A821A4B68}"/>
              </a:ext>
            </a:extLst>
          </p:cNvPr>
          <p:cNvSpPr/>
          <p:nvPr/>
        </p:nvSpPr>
        <p:spPr>
          <a:xfrm>
            <a:off x="1268384" y="3517304"/>
            <a:ext cx="2292086" cy="215444"/>
          </a:xfrm>
          <a:prstGeom prst="rect">
            <a:avLst/>
          </a:prstGeom>
        </p:spPr>
        <p:txBody>
          <a:bodyPr wrap="square" lIns="0" tIns="0" rIns="0" bIns="0">
            <a:spAutoFit/>
          </a:bodyPr>
          <a:lstStyle/>
          <a:p>
            <a:r>
              <a:rPr lang="en-US" sz="1400" b="1" dirty="0">
                <a:solidFill>
                  <a:srgbClr val="6C9AE5"/>
                </a:solidFill>
                <a:latin typeface="Poppins" panose="00000500000000000000" pitchFamily="2" charset="0"/>
                <a:ea typeface="Roboto" panose="02000000000000000000" pitchFamily="2" charset="0"/>
                <a:cs typeface="Poppins" panose="00000500000000000000" pitchFamily="2" charset="0"/>
              </a:rPr>
              <a:t>Datasets  &amp; Cleansing</a:t>
            </a:r>
          </a:p>
        </p:txBody>
      </p:sp>
      <p:sp>
        <p:nvSpPr>
          <p:cNvPr id="69" name="Subtitle 2">
            <a:extLst>
              <a:ext uri="{FF2B5EF4-FFF2-40B4-BE49-F238E27FC236}">
                <a16:creationId xmlns:a16="http://schemas.microsoft.com/office/drawing/2014/main" id="{AEDD7ED6-7AD2-FD40-9710-D17E6B2569EE}"/>
              </a:ext>
            </a:extLst>
          </p:cNvPr>
          <p:cNvSpPr txBox="1">
            <a:spLocks/>
          </p:cNvSpPr>
          <p:nvPr/>
        </p:nvSpPr>
        <p:spPr>
          <a:xfrm>
            <a:off x="6552542" y="3748917"/>
            <a:ext cx="1775852" cy="470069"/>
          </a:xfrm>
          <a:prstGeom prst="rect">
            <a:avLst/>
          </a:prstGeom>
        </p:spPr>
        <p:txBody>
          <a:bodyPr vert="horz" wrap="square" lIns="81537" tIns="40769" rIns="81537" bIns="4076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612"/>
              </a:lnSpc>
            </a:pPr>
            <a:r>
              <a:rPr lang="en-US" sz="1050" dirty="0">
                <a:solidFill>
                  <a:srgbClr val="6C9AE5"/>
                </a:solidFill>
                <a:latin typeface="Lato" panose="020F0502020204030203" pitchFamily="34" charset="0"/>
                <a:ea typeface="Lato" panose="020F0502020204030203" pitchFamily="34" charset="0"/>
                <a:cs typeface="Lato" panose="020F0502020204030203" pitchFamily="34" charset="0"/>
              </a:rPr>
              <a:t>Finally, we present our findings </a:t>
            </a:r>
          </a:p>
        </p:txBody>
      </p:sp>
      <p:sp>
        <p:nvSpPr>
          <p:cNvPr id="70" name="Rectangle 69">
            <a:extLst>
              <a:ext uri="{FF2B5EF4-FFF2-40B4-BE49-F238E27FC236}">
                <a16:creationId xmlns:a16="http://schemas.microsoft.com/office/drawing/2014/main" id="{E03E0775-6D79-ED40-9894-C4034E4F922E}"/>
              </a:ext>
            </a:extLst>
          </p:cNvPr>
          <p:cNvSpPr/>
          <p:nvPr/>
        </p:nvSpPr>
        <p:spPr>
          <a:xfrm>
            <a:off x="6628742" y="3522381"/>
            <a:ext cx="1943506" cy="215444"/>
          </a:xfrm>
          <a:prstGeom prst="rect">
            <a:avLst/>
          </a:prstGeom>
        </p:spPr>
        <p:txBody>
          <a:bodyPr wrap="square" lIns="0" tIns="0" rIns="0" bIns="0">
            <a:spAutoFit/>
          </a:bodyPr>
          <a:lstStyle/>
          <a:p>
            <a:r>
              <a:rPr lang="en-US" sz="1400" b="1" dirty="0">
                <a:solidFill>
                  <a:srgbClr val="6C9AE5"/>
                </a:solidFill>
                <a:latin typeface="Poppins" panose="00000500000000000000" pitchFamily="2" charset="0"/>
                <a:ea typeface="Roboto" panose="02000000000000000000" pitchFamily="2" charset="0"/>
                <a:cs typeface="Poppins" panose="00000500000000000000" pitchFamily="2" charset="0"/>
              </a:rPr>
              <a:t>Findings </a:t>
            </a:r>
          </a:p>
        </p:txBody>
      </p:sp>
      <p:sp>
        <p:nvSpPr>
          <p:cNvPr id="2" name="Oval 1">
            <a:extLst>
              <a:ext uri="{FF2B5EF4-FFF2-40B4-BE49-F238E27FC236}">
                <a16:creationId xmlns:a16="http://schemas.microsoft.com/office/drawing/2014/main" id="{34FBC71C-5A03-3441-A604-5841F4A5A957}"/>
              </a:ext>
            </a:extLst>
          </p:cNvPr>
          <p:cNvSpPr/>
          <p:nvPr/>
        </p:nvSpPr>
        <p:spPr>
          <a:xfrm>
            <a:off x="760371" y="2088794"/>
            <a:ext cx="508013" cy="508013"/>
          </a:xfrm>
          <a:prstGeom prst="ellipse">
            <a:avLst/>
          </a:prstGeom>
          <a:solidFill>
            <a:srgbClr val="AEC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26" name="Oval 25">
            <a:extLst>
              <a:ext uri="{FF2B5EF4-FFF2-40B4-BE49-F238E27FC236}">
                <a16:creationId xmlns:a16="http://schemas.microsoft.com/office/drawing/2014/main" id="{942EB91C-45F5-7B42-84D8-6E5AFB6E2376}"/>
              </a:ext>
            </a:extLst>
          </p:cNvPr>
          <p:cNvSpPr/>
          <p:nvPr/>
        </p:nvSpPr>
        <p:spPr>
          <a:xfrm>
            <a:off x="3385898" y="2088794"/>
            <a:ext cx="508013" cy="508013"/>
          </a:xfrm>
          <a:prstGeom prst="ellipse">
            <a:avLst/>
          </a:prstGeom>
          <a:solidFill>
            <a:srgbClr val="AEC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29" name="Oval 28">
            <a:extLst>
              <a:ext uri="{FF2B5EF4-FFF2-40B4-BE49-F238E27FC236}">
                <a16:creationId xmlns:a16="http://schemas.microsoft.com/office/drawing/2014/main" id="{2418B842-606A-1142-8987-21E210D0D7AD}"/>
              </a:ext>
            </a:extLst>
          </p:cNvPr>
          <p:cNvSpPr/>
          <p:nvPr/>
        </p:nvSpPr>
        <p:spPr>
          <a:xfrm>
            <a:off x="715771" y="3451453"/>
            <a:ext cx="508013" cy="508013"/>
          </a:xfrm>
          <a:prstGeom prst="ellipse">
            <a:avLst/>
          </a:prstGeom>
          <a:solidFill>
            <a:srgbClr val="AEC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33" name="Oval 32">
            <a:extLst>
              <a:ext uri="{FF2B5EF4-FFF2-40B4-BE49-F238E27FC236}">
                <a16:creationId xmlns:a16="http://schemas.microsoft.com/office/drawing/2014/main" id="{DA12472B-19E2-DA40-8D4F-51ADE67FF03F}"/>
              </a:ext>
            </a:extLst>
          </p:cNvPr>
          <p:cNvSpPr/>
          <p:nvPr/>
        </p:nvSpPr>
        <p:spPr>
          <a:xfrm>
            <a:off x="6029534" y="2098836"/>
            <a:ext cx="508013" cy="508013"/>
          </a:xfrm>
          <a:prstGeom prst="ellipse">
            <a:avLst/>
          </a:prstGeom>
          <a:solidFill>
            <a:srgbClr val="AEC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p>
        </p:txBody>
      </p:sp>
      <p:sp>
        <p:nvSpPr>
          <p:cNvPr id="35" name="Oval 34">
            <a:extLst>
              <a:ext uri="{FF2B5EF4-FFF2-40B4-BE49-F238E27FC236}">
                <a16:creationId xmlns:a16="http://schemas.microsoft.com/office/drawing/2014/main" id="{773FF5BD-5F88-F948-BF91-165D57FC3870}"/>
              </a:ext>
            </a:extLst>
          </p:cNvPr>
          <p:cNvSpPr/>
          <p:nvPr/>
        </p:nvSpPr>
        <p:spPr>
          <a:xfrm>
            <a:off x="3385898" y="3537824"/>
            <a:ext cx="508013" cy="508013"/>
          </a:xfrm>
          <a:prstGeom prst="ellipse">
            <a:avLst/>
          </a:prstGeom>
          <a:solidFill>
            <a:srgbClr val="AEC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a:p>
        </p:txBody>
      </p:sp>
      <p:sp>
        <p:nvSpPr>
          <p:cNvPr id="36" name="Oval 35">
            <a:extLst>
              <a:ext uri="{FF2B5EF4-FFF2-40B4-BE49-F238E27FC236}">
                <a16:creationId xmlns:a16="http://schemas.microsoft.com/office/drawing/2014/main" id="{2BEA96C3-3C2A-A04A-AC47-3199977B4473}"/>
              </a:ext>
            </a:extLst>
          </p:cNvPr>
          <p:cNvSpPr/>
          <p:nvPr/>
        </p:nvSpPr>
        <p:spPr>
          <a:xfrm>
            <a:off x="6011425" y="3537824"/>
            <a:ext cx="508013" cy="508013"/>
          </a:xfrm>
          <a:prstGeom prst="ellipse">
            <a:avLst/>
          </a:prstGeom>
          <a:solidFill>
            <a:srgbClr val="AEC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a:p>
        </p:txBody>
      </p:sp>
      <p:sp>
        <p:nvSpPr>
          <p:cNvPr id="81" name="Shape 2617">
            <a:extLst>
              <a:ext uri="{FF2B5EF4-FFF2-40B4-BE49-F238E27FC236}">
                <a16:creationId xmlns:a16="http://schemas.microsoft.com/office/drawing/2014/main" id="{DB15E7ED-7E68-0249-8E21-93C70A4ED065}"/>
              </a:ext>
            </a:extLst>
          </p:cNvPr>
          <p:cNvSpPr/>
          <p:nvPr/>
        </p:nvSpPr>
        <p:spPr>
          <a:xfrm>
            <a:off x="3511898" y="2226817"/>
            <a:ext cx="258141" cy="21123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CFCFC"/>
          </a:solidFill>
          <a:ln w="12700">
            <a:noFill/>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chemeClr val="tx2"/>
              </a:solidFill>
            </a:endParaRPr>
          </a:p>
        </p:txBody>
      </p:sp>
      <p:sp>
        <p:nvSpPr>
          <p:cNvPr id="83" name="Shape 2772">
            <a:extLst>
              <a:ext uri="{FF2B5EF4-FFF2-40B4-BE49-F238E27FC236}">
                <a16:creationId xmlns:a16="http://schemas.microsoft.com/office/drawing/2014/main" id="{394E06C1-156A-0843-9012-ACEFBB4B2F8B}"/>
              </a:ext>
            </a:extLst>
          </p:cNvPr>
          <p:cNvSpPr/>
          <p:nvPr/>
        </p:nvSpPr>
        <p:spPr>
          <a:xfrm>
            <a:off x="854180" y="3577825"/>
            <a:ext cx="234533" cy="234533"/>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rgbClr val="FCFCFC"/>
          </a:solidFill>
          <a:ln w="12700">
            <a:noFill/>
            <a:miter lim="400000"/>
          </a:ln>
        </p:spPr>
        <p:txBody>
          <a:bodyPr lIns="14284" tIns="14284" rIns="14284" bIns="14284" anchor="ctr"/>
          <a:lstStyle/>
          <a:p>
            <a:pPr defTabSz="17140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chemeClr val="tx2"/>
              </a:solidFill>
            </a:endParaRPr>
          </a:p>
        </p:txBody>
      </p:sp>
      <p:sp>
        <p:nvSpPr>
          <p:cNvPr id="34" name="Shape 2934">
            <a:extLst>
              <a:ext uri="{FF2B5EF4-FFF2-40B4-BE49-F238E27FC236}">
                <a16:creationId xmlns:a16="http://schemas.microsoft.com/office/drawing/2014/main" id="{71E753D2-9259-9346-8918-C4934C791C6D}"/>
              </a:ext>
            </a:extLst>
          </p:cNvPr>
          <p:cNvSpPr/>
          <p:nvPr/>
        </p:nvSpPr>
        <p:spPr>
          <a:xfrm>
            <a:off x="6181816" y="3685717"/>
            <a:ext cx="170570" cy="234533"/>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1"/>
                  <a:pt x="6750" y="7855"/>
                </a:cubicBezTo>
                <a:cubicBezTo>
                  <a:pt x="6750" y="6228"/>
                  <a:pt x="8563" y="4909"/>
                  <a:pt x="10800" y="4909"/>
                </a:cubicBezTo>
                <a:cubicBezTo>
                  <a:pt x="13037" y="4909"/>
                  <a:pt x="14850" y="6228"/>
                  <a:pt x="14850" y="7855"/>
                </a:cubicBezTo>
                <a:cubicBezTo>
                  <a:pt x="14850" y="9481"/>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rgbClr val="FCFCFC"/>
          </a:solidFill>
          <a:ln w="12700">
            <a:miter lim="400000"/>
          </a:ln>
        </p:spPr>
        <p:txBody>
          <a:bodyPr lIns="14284" tIns="14284" rIns="14284" bIns="14284" anchor="ctr"/>
          <a:lstStyle/>
          <a:p>
            <a:pPr defTabSz="17140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5" name="Shape 2546">
            <a:extLst>
              <a:ext uri="{FF2B5EF4-FFF2-40B4-BE49-F238E27FC236}">
                <a16:creationId xmlns:a16="http://schemas.microsoft.com/office/drawing/2014/main" id="{0D40FD0A-D394-864D-BFDD-EC14E33583C9}"/>
              </a:ext>
            </a:extLst>
          </p:cNvPr>
          <p:cNvSpPr/>
          <p:nvPr/>
        </p:nvSpPr>
        <p:spPr>
          <a:xfrm>
            <a:off x="3509770" y="3688596"/>
            <a:ext cx="260269" cy="212948"/>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rgbClr val="FCFCFC"/>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79" name="Shape 2624">
            <a:extLst>
              <a:ext uri="{FF2B5EF4-FFF2-40B4-BE49-F238E27FC236}">
                <a16:creationId xmlns:a16="http://schemas.microsoft.com/office/drawing/2014/main" id="{9C796FCA-04AE-054C-8307-18D1D5536396}"/>
              </a:ext>
            </a:extLst>
          </p:cNvPr>
          <p:cNvSpPr/>
          <p:nvPr/>
        </p:nvSpPr>
        <p:spPr>
          <a:xfrm>
            <a:off x="897569" y="2215166"/>
            <a:ext cx="234533" cy="234533"/>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rgbClr val="FCFCFC"/>
          </a:solidFill>
          <a:ln w="12700">
            <a:noFill/>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chemeClr val="tx2"/>
              </a:solidFill>
            </a:endParaRPr>
          </a:p>
        </p:txBody>
      </p:sp>
      <p:sp>
        <p:nvSpPr>
          <p:cNvPr id="93" name="Shape 2633">
            <a:extLst>
              <a:ext uri="{FF2B5EF4-FFF2-40B4-BE49-F238E27FC236}">
                <a16:creationId xmlns:a16="http://schemas.microsoft.com/office/drawing/2014/main" id="{B72E6903-21D6-054A-9017-C11AEB88D645}"/>
              </a:ext>
            </a:extLst>
          </p:cNvPr>
          <p:cNvSpPr/>
          <p:nvPr/>
        </p:nvSpPr>
        <p:spPr>
          <a:xfrm>
            <a:off x="6165817" y="2249608"/>
            <a:ext cx="235448" cy="235447"/>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rgbClr val="FCFCFC"/>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Tree>
    <p:extLst>
      <p:ext uri="{BB962C8B-B14F-4D97-AF65-F5344CB8AC3E}">
        <p14:creationId xmlns:p14="http://schemas.microsoft.com/office/powerpoint/2010/main" val="5143050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2C8624-7C4D-4C94-9215-E8B38F6ABE38}"/>
              </a:ext>
            </a:extLst>
          </p:cNvPr>
          <p:cNvSpPr/>
          <p:nvPr/>
        </p:nvSpPr>
        <p:spPr>
          <a:xfrm>
            <a:off x="-367066" y="-204788"/>
            <a:ext cx="9478765" cy="5553075"/>
          </a:xfrm>
          <a:prstGeom prst="rect">
            <a:avLst/>
          </a:prstGeom>
          <a:solidFill>
            <a:srgbClr val="6C9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Drawing 317">
            <a:extLst>
              <a:ext uri="{FF2B5EF4-FFF2-40B4-BE49-F238E27FC236}">
                <a16:creationId xmlns:a16="http://schemas.microsoft.com/office/drawing/2014/main" id="{1E2302BE-8183-4FB7-BEDF-B1466646A24B}"/>
              </a:ext>
            </a:extLst>
          </p:cNvPr>
          <p:cNvSpPr/>
          <p:nvPr/>
        </p:nvSpPr>
        <p:spPr>
          <a:xfrm>
            <a:off x="-1855244" y="-1531234"/>
            <a:ext cx="12854489" cy="8205969"/>
          </a:xfrm>
          <a:custGeom>
            <a:avLst/>
            <a:gdLst>
              <a:gd name="connsiteX0" fmla="*/ 16009199 w 17176121"/>
              <a:gd name="connsiteY0" fmla="*/ 3237368 h 10964785"/>
              <a:gd name="connsiteX1" fmla="*/ 15295569 w 17176121"/>
              <a:gd name="connsiteY1" fmla="*/ 2823892 h 10964785"/>
              <a:gd name="connsiteX2" fmla="*/ 14581939 w 17176121"/>
              <a:gd name="connsiteY2" fmla="*/ 3237368 h 10964785"/>
              <a:gd name="connsiteX3" fmla="*/ 15295569 w 17176121"/>
              <a:gd name="connsiteY3" fmla="*/ 3650845 h 10964785"/>
              <a:gd name="connsiteX4" fmla="*/ 16009199 w 17176121"/>
              <a:gd name="connsiteY4" fmla="*/ 3237368 h 10964785"/>
              <a:gd name="connsiteX5" fmla="*/ 15295569 w 17176121"/>
              <a:gd name="connsiteY5" fmla="*/ 2860645 h 10964785"/>
              <a:gd name="connsiteX6" fmla="*/ 15947943 w 17176121"/>
              <a:gd name="connsiteY6" fmla="*/ 3237368 h 10964785"/>
              <a:gd name="connsiteX7" fmla="*/ 15295569 w 17176121"/>
              <a:gd name="connsiteY7" fmla="*/ 3614091 h 10964785"/>
              <a:gd name="connsiteX8" fmla="*/ 14643195 w 17176121"/>
              <a:gd name="connsiteY8" fmla="*/ 3237368 h 10964785"/>
              <a:gd name="connsiteX9" fmla="*/ 15295569 w 17176121"/>
              <a:gd name="connsiteY9" fmla="*/ 2860645 h 10964785"/>
              <a:gd name="connsiteX10" fmla="*/ 1427260 w 17176121"/>
              <a:gd name="connsiteY10" fmla="*/ 7124048 h 10964785"/>
              <a:gd name="connsiteX11" fmla="*/ 713630 w 17176121"/>
              <a:gd name="connsiteY11" fmla="*/ 6710571 h 10964785"/>
              <a:gd name="connsiteX12" fmla="*/ 0 w 17176121"/>
              <a:gd name="connsiteY12" fmla="*/ 7124048 h 10964785"/>
              <a:gd name="connsiteX13" fmla="*/ 713630 w 17176121"/>
              <a:gd name="connsiteY13" fmla="*/ 7534461 h 10964785"/>
              <a:gd name="connsiteX14" fmla="*/ 1427260 w 17176121"/>
              <a:gd name="connsiteY14" fmla="*/ 7124048 h 10964785"/>
              <a:gd name="connsiteX15" fmla="*/ 713630 w 17176121"/>
              <a:gd name="connsiteY15" fmla="*/ 6747325 h 10964785"/>
              <a:gd name="connsiteX16" fmla="*/ 1366004 w 17176121"/>
              <a:gd name="connsiteY16" fmla="*/ 7124048 h 10964785"/>
              <a:gd name="connsiteX17" fmla="*/ 713630 w 17176121"/>
              <a:gd name="connsiteY17" fmla="*/ 7500771 h 10964785"/>
              <a:gd name="connsiteX18" fmla="*/ 61256 w 17176121"/>
              <a:gd name="connsiteY18" fmla="*/ 7124048 h 10964785"/>
              <a:gd name="connsiteX19" fmla="*/ 713630 w 17176121"/>
              <a:gd name="connsiteY19" fmla="*/ 6747325 h 10964785"/>
              <a:gd name="connsiteX20" fmla="*/ 9099547 w 17176121"/>
              <a:gd name="connsiteY20" fmla="*/ 2153141 h 10964785"/>
              <a:gd name="connsiteX21" fmla="*/ 9954065 w 17176121"/>
              <a:gd name="connsiteY21" fmla="*/ 1660032 h 10964785"/>
              <a:gd name="connsiteX22" fmla="*/ 10085764 w 17176121"/>
              <a:gd name="connsiteY22" fmla="*/ 1653906 h 10964785"/>
              <a:gd name="connsiteX23" fmla="*/ 10098016 w 17176121"/>
              <a:gd name="connsiteY23" fmla="*/ 1577336 h 10964785"/>
              <a:gd name="connsiteX24" fmla="*/ 10934157 w 17176121"/>
              <a:gd name="connsiteY24" fmla="*/ 1096479 h 10964785"/>
              <a:gd name="connsiteX25" fmla="*/ 9298628 w 17176121"/>
              <a:gd name="connsiteY25" fmla="*/ 147014 h 10964785"/>
              <a:gd name="connsiteX26" fmla="*/ 7464017 w 17176121"/>
              <a:gd name="connsiteY26" fmla="*/ 1203676 h 10964785"/>
              <a:gd name="connsiteX27" fmla="*/ 9099547 w 17176121"/>
              <a:gd name="connsiteY27" fmla="*/ 2153141 h 10964785"/>
              <a:gd name="connsiteX28" fmla="*/ 10869838 w 17176121"/>
              <a:gd name="connsiteY28" fmla="*/ 1096479 h 10964785"/>
              <a:gd name="connsiteX29" fmla="*/ 10064325 w 17176121"/>
              <a:gd name="connsiteY29" fmla="*/ 1562023 h 10964785"/>
              <a:gd name="connsiteX30" fmla="*/ 9935688 w 17176121"/>
              <a:gd name="connsiteY30" fmla="*/ 1571211 h 10964785"/>
              <a:gd name="connsiteX31" fmla="*/ 9920374 w 17176121"/>
              <a:gd name="connsiteY31" fmla="*/ 1644718 h 10964785"/>
              <a:gd name="connsiteX32" fmla="*/ 9096484 w 17176121"/>
              <a:gd name="connsiteY32" fmla="*/ 2119450 h 10964785"/>
              <a:gd name="connsiteX33" fmla="*/ 7522211 w 17176121"/>
              <a:gd name="connsiteY33" fmla="*/ 1206739 h 10964785"/>
              <a:gd name="connsiteX34" fmla="*/ 9295565 w 17176121"/>
              <a:gd name="connsiteY34" fmla="*/ 183767 h 10964785"/>
              <a:gd name="connsiteX35" fmla="*/ 10869838 w 17176121"/>
              <a:gd name="connsiteY35" fmla="*/ 1096479 h 10964785"/>
              <a:gd name="connsiteX36" fmla="*/ 15353762 w 17176121"/>
              <a:gd name="connsiteY36" fmla="*/ 4235838 h 10964785"/>
              <a:gd name="connsiteX37" fmla="*/ 17176122 w 17176121"/>
              <a:gd name="connsiteY37" fmla="*/ 3182238 h 10964785"/>
              <a:gd name="connsiteX38" fmla="*/ 15672292 w 17176121"/>
              <a:gd name="connsiteY38" fmla="*/ 2312406 h 10964785"/>
              <a:gd name="connsiteX39" fmla="*/ 16692201 w 17176121"/>
              <a:gd name="connsiteY39" fmla="*/ 1724350 h 10964785"/>
              <a:gd name="connsiteX40" fmla="*/ 15883624 w 17176121"/>
              <a:gd name="connsiteY40" fmla="*/ 1255744 h 10964785"/>
              <a:gd name="connsiteX41" fmla="*/ 15880562 w 17176121"/>
              <a:gd name="connsiteY41" fmla="*/ 1188362 h 10964785"/>
              <a:gd name="connsiteX42" fmla="*/ 16370608 w 17176121"/>
              <a:gd name="connsiteY42" fmla="*/ 903523 h 10964785"/>
              <a:gd name="connsiteX43" fmla="*/ 15473211 w 17176121"/>
              <a:gd name="connsiteY43" fmla="*/ 385911 h 10964785"/>
              <a:gd name="connsiteX44" fmla="*/ 14333853 w 17176121"/>
              <a:gd name="connsiteY44" fmla="*/ 1047474 h 10964785"/>
              <a:gd name="connsiteX45" fmla="*/ 15231250 w 17176121"/>
              <a:gd name="connsiteY45" fmla="*/ 1565085 h 10964785"/>
              <a:gd name="connsiteX46" fmla="*/ 15733548 w 17176121"/>
              <a:gd name="connsiteY46" fmla="*/ 1274120 h 10964785"/>
              <a:gd name="connsiteX47" fmla="*/ 15849934 w 17176121"/>
              <a:gd name="connsiteY47" fmla="*/ 1277183 h 10964785"/>
              <a:gd name="connsiteX48" fmla="*/ 16624819 w 17176121"/>
              <a:gd name="connsiteY48" fmla="*/ 1727413 h 10964785"/>
              <a:gd name="connsiteX49" fmla="*/ 15604911 w 17176121"/>
              <a:gd name="connsiteY49" fmla="*/ 2315469 h 10964785"/>
              <a:gd name="connsiteX50" fmla="*/ 17108740 w 17176121"/>
              <a:gd name="connsiteY50" fmla="*/ 3185301 h 10964785"/>
              <a:gd name="connsiteX51" fmla="*/ 15320072 w 17176121"/>
              <a:gd name="connsiteY51" fmla="*/ 4220524 h 10964785"/>
              <a:gd name="connsiteX52" fmla="*/ 15206748 w 17176121"/>
              <a:gd name="connsiteY52" fmla="*/ 4217461 h 10964785"/>
              <a:gd name="connsiteX53" fmla="*/ 13644726 w 17176121"/>
              <a:gd name="connsiteY53" fmla="*/ 3313938 h 10964785"/>
              <a:gd name="connsiteX54" fmla="*/ 13635538 w 17176121"/>
              <a:gd name="connsiteY54" fmla="*/ 3310875 h 10964785"/>
              <a:gd name="connsiteX55" fmla="*/ 11617159 w 17176121"/>
              <a:gd name="connsiteY55" fmla="*/ 4474735 h 10964785"/>
              <a:gd name="connsiteX56" fmla="*/ 13503837 w 17176121"/>
              <a:gd name="connsiteY56" fmla="*/ 5565088 h 10964785"/>
              <a:gd name="connsiteX57" fmla="*/ 13500774 w 17176121"/>
              <a:gd name="connsiteY57" fmla="*/ 5632469 h 10964785"/>
              <a:gd name="connsiteX58" fmla="*/ 13071984 w 17176121"/>
              <a:gd name="connsiteY58" fmla="*/ 5880555 h 10964785"/>
              <a:gd name="connsiteX59" fmla="*/ 12315475 w 17176121"/>
              <a:gd name="connsiteY59" fmla="*/ 5451765 h 10964785"/>
              <a:gd name="connsiteX60" fmla="*/ 11770298 w 17176121"/>
              <a:gd name="connsiteY60" fmla="*/ 5758044 h 10964785"/>
              <a:gd name="connsiteX61" fmla="*/ 9222058 w 17176121"/>
              <a:gd name="connsiteY61" fmla="*/ 4290968 h 10964785"/>
              <a:gd name="connsiteX62" fmla="*/ 12140896 w 17176121"/>
              <a:gd name="connsiteY62" fmla="*/ 2606434 h 10964785"/>
              <a:gd name="connsiteX63" fmla="*/ 12254219 w 17176121"/>
              <a:gd name="connsiteY63" fmla="*/ 2606434 h 10964785"/>
              <a:gd name="connsiteX64" fmla="*/ 13329259 w 17176121"/>
              <a:gd name="connsiteY64" fmla="*/ 3225117 h 10964785"/>
              <a:gd name="connsiteX65" fmla="*/ 14398172 w 17176121"/>
              <a:gd name="connsiteY65" fmla="*/ 2612559 h 10964785"/>
              <a:gd name="connsiteX66" fmla="*/ 12082703 w 17176121"/>
              <a:gd name="connsiteY66" fmla="*/ 1277183 h 10964785"/>
              <a:gd name="connsiteX67" fmla="*/ 11013790 w 17176121"/>
              <a:gd name="connsiteY67" fmla="*/ 1889741 h 10964785"/>
              <a:gd name="connsiteX68" fmla="*/ 12113331 w 17176121"/>
              <a:gd name="connsiteY68" fmla="*/ 2523738 h 10964785"/>
              <a:gd name="connsiteX69" fmla="*/ 12113331 w 17176121"/>
              <a:gd name="connsiteY69" fmla="*/ 2588057 h 10964785"/>
              <a:gd name="connsiteX70" fmla="*/ 9194493 w 17176121"/>
              <a:gd name="connsiteY70" fmla="*/ 4272591 h 10964785"/>
              <a:gd name="connsiteX71" fmla="*/ 9142426 w 17176121"/>
              <a:gd name="connsiteY71" fmla="*/ 4241963 h 10964785"/>
              <a:gd name="connsiteX72" fmla="*/ 9133238 w 17176121"/>
              <a:gd name="connsiteY72" fmla="*/ 4238900 h 10964785"/>
              <a:gd name="connsiteX73" fmla="*/ 7562026 w 17176121"/>
              <a:gd name="connsiteY73" fmla="*/ 5145486 h 10964785"/>
              <a:gd name="connsiteX74" fmla="*/ 7543650 w 17176121"/>
              <a:gd name="connsiteY74" fmla="*/ 5148549 h 10964785"/>
              <a:gd name="connsiteX75" fmla="*/ 7525273 w 17176121"/>
              <a:gd name="connsiteY75" fmla="*/ 5166925 h 10964785"/>
              <a:gd name="connsiteX76" fmla="*/ 5016849 w 17176121"/>
              <a:gd name="connsiteY76" fmla="*/ 6615625 h 10964785"/>
              <a:gd name="connsiteX77" fmla="*/ 3130171 w 17176121"/>
              <a:gd name="connsiteY77" fmla="*/ 5513021 h 10964785"/>
              <a:gd name="connsiteX78" fmla="*/ 3127108 w 17176121"/>
              <a:gd name="connsiteY78" fmla="*/ 5445639 h 10964785"/>
              <a:gd name="connsiteX79" fmla="*/ 3310875 w 17176121"/>
              <a:gd name="connsiteY79" fmla="*/ 5341504 h 10964785"/>
              <a:gd name="connsiteX80" fmla="*/ 1623278 w 17176121"/>
              <a:gd name="connsiteY80" fmla="*/ 4367538 h 10964785"/>
              <a:gd name="connsiteX81" fmla="*/ 1614090 w 17176121"/>
              <a:gd name="connsiteY81" fmla="*/ 4364475 h 10964785"/>
              <a:gd name="connsiteX82" fmla="*/ 1099541 w 17176121"/>
              <a:gd name="connsiteY82" fmla="*/ 4661565 h 10964785"/>
              <a:gd name="connsiteX83" fmla="*/ 2787138 w 17176121"/>
              <a:gd name="connsiteY83" fmla="*/ 5635532 h 10964785"/>
              <a:gd name="connsiteX84" fmla="*/ 2796327 w 17176121"/>
              <a:gd name="connsiteY84" fmla="*/ 5638595 h 10964785"/>
              <a:gd name="connsiteX85" fmla="*/ 2986220 w 17176121"/>
              <a:gd name="connsiteY85" fmla="*/ 5528335 h 10964785"/>
              <a:gd name="connsiteX86" fmla="*/ 3102606 w 17176121"/>
              <a:gd name="connsiteY86" fmla="*/ 5531398 h 10964785"/>
              <a:gd name="connsiteX87" fmla="*/ 4989284 w 17176121"/>
              <a:gd name="connsiteY87" fmla="*/ 6630939 h 10964785"/>
              <a:gd name="connsiteX88" fmla="*/ 4584995 w 17176121"/>
              <a:gd name="connsiteY88" fmla="*/ 6863711 h 10964785"/>
              <a:gd name="connsiteX89" fmla="*/ 4560493 w 17176121"/>
              <a:gd name="connsiteY89" fmla="*/ 6875962 h 10964785"/>
              <a:gd name="connsiteX90" fmla="*/ 6208274 w 17176121"/>
              <a:gd name="connsiteY90" fmla="*/ 7825426 h 10964785"/>
              <a:gd name="connsiteX91" fmla="*/ 6214399 w 17176121"/>
              <a:gd name="connsiteY91" fmla="*/ 7880556 h 10964785"/>
              <a:gd name="connsiteX92" fmla="*/ 3595715 w 17176121"/>
              <a:gd name="connsiteY92" fmla="*/ 9393575 h 10964785"/>
              <a:gd name="connsiteX93" fmla="*/ 2306280 w 17176121"/>
              <a:gd name="connsiteY93" fmla="*/ 8646253 h 10964785"/>
              <a:gd name="connsiteX94" fmla="*/ 2297092 w 17176121"/>
              <a:gd name="connsiteY94" fmla="*/ 8643191 h 10964785"/>
              <a:gd name="connsiteX95" fmla="*/ 1154672 w 17176121"/>
              <a:gd name="connsiteY95" fmla="*/ 9301691 h 10964785"/>
              <a:gd name="connsiteX96" fmla="*/ 3822361 w 17176121"/>
              <a:gd name="connsiteY96" fmla="*/ 10848399 h 10964785"/>
              <a:gd name="connsiteX97" fmla="*/ 3831549 w 17176121"/>
              <a:gd name="connsiteY97" fmla="*/ 10851461 h 10964785"/>
              <a:gd name="connsiteX98" fmla="*/ 4373663 w 17176121"/>
              <a:gd name="connsiteY98" fmla="*/ 10539058 h 10964785"/>
              <a:gd name="connsiteX99" fmla="*/ 4477798 w 17176121"/>
              <a:gd name="connsiteY99" fmla="*/ 10535995 h 10964785"/>
              <a:gd name="connsiteX100" fmla="*/ 5099544 w 17176121"/>
              <a:gd name="connsiteY100" fmla="*/ 10894341 h 10964785"/>
              <a:gd name="connsiteX101" fmla="*/ 5108733 w 17176121"/>
              <a:gd name="connsiteY101" fmla="*/ 10897403 h 10964785"/>
              <a:gd name="connsiteX102" fmla="*/ 5776421 w 17176121"/>
              <a:gd name="connsiteY102" fmla="*/ 10511493 h 10964785"/>
              <a:gd name="connsiteX103" fmla="*/ 6441046 w 17176121"/>
              <a:gd name="connsiteY103" fmla="*/ 10906592 h 10964785"/>
              <a:gd name="connsiteX104" fmla="*/ 7105671 w 17176121"/>
              <a:gd name="connsiteY104" fmla="*/ 10523744 h 10964785"/>
              <a:gd name="connsiteX105" fmla="*/ 7200618 w 17176121"/>
              <a:gd name="connsiteY105" fmla="*/ 10520681 h 10964785"/>
              <a:gd name="connsiteX106" fmla="*/ 7513022 w 17176121"/>
              <a:gd name="connsiteY106" fmla="*/ 10701385 h 10964785"/>
              <a:gd name="connsiteX107" fmla="*/ 8284845 w 17176121"/>
              <a:gd name="connsiteY107" fmla="*/ 10257281 h 10964785"/>
              <a:gd name="connsiteX108" fmla="*/ 7513022 w 17176121"/>
              <a:gd name="connsiteY108" fmla="*/ 9813176 h 10964785"/>
              <a:gd name="connsiteX109" fmla="*/ 6741199 w 17176121"/>
              <a:gd name="connsiteY109" fmla="*/ 10260344 h 10964785"/>
              <a:gd name="connsiteX110" fmla="*/ 7059729 w 17176121"/>
              <a:gd name="connsiteY110" fmla="*/ 10444111 h 10964785"/>
              <a:gd name="connsiteX111" fmla="*/ 7068918 w 17176121"/>
              <a:gd name="connsiteY111" fmla="*/ 10511493 h 10964785"/>
              <a:gd name="connsiteX112" fmla="*/ 6441046 w 17176121"/>
              <a:gd name="connsiteY112" fmla="*/ 10872901 h 10964785"/>
              <a:gd name="connsiteX113" fmla="*/ 5776421 w 17176121"/>
              <a:gd name="connsiteY113" fmla="*/ 10477802 h 10964785"/>
              <a:gd name="connsiteX114" fmla="*/ 5108733 w 17176121"/>
              <a:gd name="connsiteY114" fmla="*/ 10863713 h 10964785"/>
              <a:gd name="connsiteX115" fmla="*/ 4508426 w 17176121"/>
              <a:gd name="connsiteY115" fmla="*/ 10517618 h 10964785"/>
              <a:gd name="connsiteX116" fmla="*/ 4511489 w 17176121"/>
              <a:gd name="connsiteY116" fmla="*/ 10456362 h 10964785"/>
              <a:gd name="connsiteX117" fmla="*/ 4970907 w 17176121"/>
              <a:gd name="connsiteY117" fmla="*/ 10189900 h 10964785"/>
              <a:gd name="connsiteX118" fmla="*/ 3626342 w 17176121"/>
              <a:gd name="connsiteY118" fmla="*/ 9408889 h 10964785"/>
              <a:gd name="connsiteX119" fmla="*/ 6245027 w 17176121"/>
              <a:gd name="connsiteY119" fmla="*/ 7895870 h 10964785"/>
              <a:gd name="connsiteX120" fmla="*/ 6343037 w 17176121"/>
              <a:gd name="connsiteY120" fmla="*/ 7898933 h 10964785"/>
              <a:gd name="connsiteX121" fmla="*/ 8278719 w 17176121"/>
              <a:gd name="connsiteY121" fmla="*/ 9013788 h 10964785"/>
              <a:gd name="connsiteX122" fmla="*/ 8287908 w 17176121"/>
              <a:gd name="connsiteY122" fmla="*/ 9016851 h 10964785"/>
              <a:gd name="connsiteX123" fmla="*/ 10542121 w 17176121"/>
              <a:gd name="connsiteY123" fmla="*/ 7715166 h 10964785"/>
              <a:gd name="connsiteX124" fmla="*/ 10652380 w 17176121"/>
              <a:gd name="connsiteY124" fmla="*/ 7715166 h 10964785"/>
              <a:gd name="connsiteX125" fmla="*/ 11522213 w 17176121"/>
              <a:gd name="connsiteY125" fmla="*/ 8214401 h 10964785"/>
              <a:gd name="connsiteX126" fmla="*/ 12147022 w 17176121"/>
              <a:gd name="connsiteY126" fmla="*/ 7852991 h 10964785"/>
              <a:gd name="connsiteX127" fmla="*/ 15274130 w 17176121"/>
              <a:gd name="connsiteY127" fmla="*/ 9663100 h 10964785"/>
              <a:gd name="connsiteX128" fmla="*/ 15280255 w 17176121"/>
              <a:gd name="connsiteY128" fmla="*/ 9724355 h 10964785"/>
              <a:gd name="connsiteX129" fmla="*/ 14471679 w 17176121"/>
              <a:gd name="connsiteY129" fmla="*/ 10199088 h 10964785"/>
              <a:gd name="connsiteX130" fmla="*/ 14860653 w 17176121"/>
              <a:gd name="connsiteY130" fmla="*/ 10422671 h 10964785"/>
              <a:gd name="connsiteX131" fmla="*/ 14866778 w 17176121"/>
              <a:gd name="connsiteY131" fmla="*/ 10474739 h 10964785"/>
              <a:gd name="connsiteX132" fmla="*/ 14428800 w 17176121"/>
              <a:gd name="connsiteY132" fmla="*/ 10725888 h 10964785"/>
              <a:gd name="connsiteX133" fmla="*/ 11975505 w 17176121"/>
              <a:gd name="connsiteY133" fmla="*/ 9323130 h 10964785"/>
              <a:gd name="connsiteX134" fmla="*/ 11966317 w 17176121"/>
              <a:gd name="connsiteY134" fmla="*/ 9317005 h 10964785"/>
              <a:gd name="connsiteX135" fmla="*/ 11280252 w 17176121"/>
              <a:gd name="connsiteY135" fmla="*/ 9715167 h 10964785"/>
              <a:gd name="connsiteX136" fmla="*/ 11173054 w 17176121"/>
              <a:gd name="connsiteY136" fmla="*/ 9715167 h 10964785"/>
              <a:gd name="connsiteX137" fmla="*/ 10820834 w 17176121"/>
              <a:gd name="connsiteY137" fmla="*/ 9513023 h 10964785"/>
              <a:gd name="connsiteX138" fmla="*/ 9421140 w 17176121"/>
              <a:gd name="connsiteY138" fmla="*/ 10321599 h 10964785"/>
              <a:gd name="connsiteX139" fmla="*/ 10330787 w 17176121"/>
              <a:gd name="connsiteY139" fmla="*/ 10848399 h 10964785"/>
              <a:gd name="connsiteX140" fmla="*/ 11730482 w 17176121"/>
              <a:gd name="connsiteY140" fmla="*/ 10039822 h 10964785"/>
              <a:gd name="connsiteX141" fmla="*/ 11310880 w 17176121"/>
              <a:gd name="connsiteY141" fmla="*/ 9797862 h 10964785"/>
              <a:gd name="connsiteX142" fmla="*/ 11310880 w 17176121"/>
              <a:gd name="connsiteY142" fmla="*/ 9736606 h 10964785"/>
              <a:gd name="connsiteX143" fmla="*/ 11963255 w 17176121"/>
              <a:gd name="connsiteY143" fmla="*/ 9356821 h 10964785"/>
              <a:gd name="connsiteX144" fmla="*/ 14425737 w 17176121"/>
              <a:gd name="connsiteY144" fmla="*/ 10765704 h 10964785"/>
              <a:gd name="connsiteX145" fmla="*/ 14897406 w 17176121"/>
              <a:gd name="connsiteY145" fmla="*/ 10493116 h 10964785"/>
              <a:gd name="connsiteX146" fmla="*/ 14989290 w 17176121"/>
              <a:gd name="connsiteY146" fmla="*/ 10496179 h 10964785"/>
              <a:gd name="connsiteX147" fmla="*/ 15378264 w 17176121"/>
              <a:gd name="connsiteY147" fmla="*/ 10719762 h 10964785"/>
              <a:gd name="connsiteX148" fmla="*/ 16777958 w 17176121"/>
              <a:gd name="connsiteY148" fmla="*/ 9911186 h 10964785"/>
              <a:gd name="connsiteX149" fmla="*/ 15868310 w 17176121"/>
              <a:gd name="connsiteY149" fmla="*/ 9384386 h 10964785"/>
              <a:gd name="connsiteX150" fmla="*/ 15418080 w 17176121"/>
              <a:gd name="connsiteY150" fmla="*/ 9644723 h 10964785"/>
              <a:gd name="connsiteX151" fmla="*/ 15295569 w 17176121"/>
              <a:gd name="connsiteY151" fmla="*/ 9647786 h 10964785"/>
              <a:gd name="connsiteX152" fmla="*/ 12147022 w 17176121"/>
              <a:gd name="connsiteY152" fmla="*/ 7828489 h 10964785"/>
              <a:gd name="connsiteX153" fmla="*/ 12137833 w 17176121"/>
              <a:gd name="connsiteY153" fmla="*/ 7825426 h 10964785"/>
              <a:gd name="connsiteX154" fmla="*/ 11513024 w 17176121"/>
              <a:gd name="connsiteY154" fmla="*/ 8186835 h 10964785"/>
              <a:gd name="connsiteX155" fmla="*/ 10673820 w 17176121"/>
              <a:gd name="connsiteY155" fmla="*/ 7702915 h 10964785"/>
              <a:gd name="connsiteX156" fmla="*/ 10673820 w 17176121"/>
              <a:gd name="connsiteY156" fmla="*/ 7638596 h 10964785"/>
              <a:gd name="connsiteX157" fmla="*/ 12826960 w 17176121"/>
              <a:gd name="connsiteY157" fmla="*/ 6395104 h 10964785"/>
              <a:gd name="connsiteX158" fmla="*/ 12851463 w 17176121"/>
              <a:gd name="connsiteY158" fmla="*/ 6382853 h 10964785"/>
              <a:gd name="connsiteX159" fmla="*/ 11794801 w 17176121"/>
              <a:gd name="connsiteY159" fmla="*/ 5773358 h 10964785"/>
              <a:gd name="connsiteX160" fmla="*/ 12312412 w 17176121"/>
              <a:gd name="connsiteY160" fmla="*/ 5476267 h 10964785"/>
              <a:gd name="connsiteX161" fmla="*/ 13068922 w 17176121"/>
              <a:gd name="connsiteY161" fmla="*/ 5905058 h 10964785"/>
              <a:gd name="connsiteX162" fmla="*/ 13528340 w 17176121"/>
              <a:gd name="connsiteY162" fmla="*/ 5641658 h 10964785"/>
              <a:gd name="connsiteX163" fmla="*/ 13644726 w 17176121"/>
              <a:gd name="connsiteY163" fmla="*/ 5638595 h 10964785"/>
              <a:gd name="connsiteX164" fmla="*/ 15114864 w 17176121"/>
              <a:gd name="connsiteY164" fmla="*/ 6490050 h 10964785"/>
              <a:gd name="connsiteX165" fmla="*/ 15124052 w 17176121"/>
              <a:gd name="connsiteY165" fmla="*/ 6493113 h 10964785"/>
              <a:gd name="connsiteX166" fmla="*/ 17142432 w 17176121"/>
              <a:gd name="connsiteY166" fmla="*/ 5329253 h 10964785"/>
              <a:gd name="connsiteX167" fmla="*/ 15344574 w 17176121"/>
              <a:gd name="connsiteY167" fmla="*/ 4290968 h 10964785"/>
              <a:gd name="connsiteX168" fmla="*/ 15353762 w 17176121"/>
              <a:gd name="connsiteY168" fmla="*/ 4235838 h 10964785"/>
              <a:gd name="connsiteX169" fmla="*/ 15846872 w 17176121"/>
              <a:gd name="connsiteY169" fmla="*/ 1173048 h 10964785"/>
              <a:gd name="connsiteX170" fmla="*/ 15721296 w 17176121"/>
              <a:gd name="connsiteY170" fmla="*/ 1182237 h 10964785"/>
              <a:gd name="connsiteX171" fmla="*/ 15705982 w 17176121"/>
              <a:gd name="connsiteY171" fmla="*/ 1252681 h 10964785"/>
              <a:gd name="connsiteX172" fmla="*/ 15231250 w 17176121"/>
              <a:gd name="connsiteY172" fmla="*/ 1525269 h 10964785"/>
              <a:gd name="connsiteX173" fmla="*/ 14395109 w 17176121"/>
              <a:gd name="connsiteY173" fmla="*/ 1044411 h 10964785"/>
              <a:gd name="connsiteX174" fmla="*/ 15470148 w 17176121"/>
              <a:gd name="connsiteY174" fmla="*/ 422665 h 10964785"/>
              <a:gd name="connsiteX175" fmla="*/ 16306290 w 17176121"/>
              <a:gd name="connsiteY175" fmla="*/ 903523 h 10964785"/>
              <a:gd name="connsiteX176" fmla="*/ 15846872 w 17176121"/>
              <a:gd name="connsiteY176" fmla="*/ 1173048 h 10964785"/>
              <a:gd name="connsiteX177" fmla="*/ 11075046 w 17176121"/>
              <a:gd name="connsiteY177" fmla="*/ 1889741 h 10964785"/>
              <a:gd name="connsiteX178" fmla="*/ 12082703 w 17176121"/>
              <a:gd name="connsiteY178" fmla="*/ 1313937 h 10964785"/>
              <a:gd name="connsiteX179" fmla="*/ 14333853 w 17176121"/>
              <a:gd name="connsiteY179" fmla="*/ 2615622 h 10964785"/>
              <a:gd name="connsiteX180" fmla="*/ 13326196 w 17176121"/>
              <a:gd name="connsiteY180" fmla="*/ 3191426 h 10964785"/>
              <a:gd name="connsiteX181" fmla="*/ 12281784 w 17176121"/>
              <a:gd name="connsiteY181" fmla="*/ 2588057 h 10964785"/>
              <a:gd name="connsiteX182" fmla="*/ 12266470 w 17176121"/>
              <a:gd name="connsiteY182" fmla="*/ 2514550 h 10964785"/>
              <a:gd name="connsiteX183" fmla="*/ 12137833 w 17176121"/>
              <a:gd name="connsiteY183" fmla="*/ 2505362 h 10964785"/>
              <a:gd name="connsiteX184" fmla="*/ 11075046 w 17176121"/>
              <a:gd name="connsiteY184" fmla="*/ 1889741 h 10964785"/>
              <a:gd name="connsiteX185" fmla="*/ 3096480 w 17176121"/>
              <a:gd name="connsiteY185" fmla="*/ 5430325 h 10964785"/>
              <a:gd name="connsiteX186" fmla="*/ 2973968 w 17176121"/>
              <a:gd name="connsiteY186" fmla="*/ 5439514 h 10964785"/>
              <a:gd name="connsiteX187" fmla="*/ 2958654 w 17176121"/>
              <a:gd name="connsiteY187" fmla="*/ 5509958 h 10964785"/>
              <a:gd name="connsiteX188" fmla="*/ 2799389 w 17176121"/>
              <a:gd name="connsiteY188" fmla="*/ 5601841 h 10964785"/>
              <a:gd name="connsiteX189" fmla="*/ 1166923 w 17176121"/>
              <a:gd name="connsiteY189" fmla="*/ 4661565 h 10964785"/>
              <a:gd name="connsiteX190" fmla="*/ 1620216 w 17176121"/>
              <a:gd name="connsiteY190" fmla="*/ 4398166 h 10964785"/>
              <a:gd name="connsiteX191" fmla="*/ 3252682 w 17176121"/>
              <a:gd name="connsiteY191" fmla="*/ 5338442 h 10964785"/>
              <a:gd name="connsiteX192" fmla="*/ 3096480 w 17176121"/>
              <a:gd name="connsiteY192" fmla="*/ 5430325 h 10964785"/>
              <a:gd name="connsiteX193" fmla="*/ 6802455 w 17176121"/>
              <a:gd name="connsiteY193" fmla="*/ 10260344 h 10964785"/>
              <a:gd name="connsiteX194" fmla="*/ 7509959 w 17176121"/>
              <a:gd name="connsiteY194" fmla="*/ 9849930 h 10964785"/>
              <a:gd name="connsiteX195" fmla="*/ 8217463 w 17176121"/>
              <a:gd name="connsiteY195" fmla="*/ 10260344 h 10964785"/>
              <a:gd name="connsiteX196" fmla="*/ 7509959 w 17176121"/>
              <a:gd name="connsiteY196" fmla="*/ 10670757 h 10964785"/>
              <a:gd name="connsiteX197" fmla="*/ 7231246 w 17176121"/>
              <a:gd name="connsiteY197" fmla="*/ 10508430 h 10964785"/>
              <a:gd name="connsiteX198" fmla="*/ 7218994 w 17176121"/>
              <a:gd name="connsiteY198" fmla="*/ 10431860 h 10964785"/>
              <a:gd name="connsiteX199" fmla="*/ 7087294 w 17176121"/>
              <a:gd name="connsiteY199" fmla="*/ 10425734 h 10964785"/>
              <a:gd name="connsiteX200" fmla="*/ 6802455 w 17176121"/>
              <a:gd name="connsiteY200" fmla="*/ 10260344 h 10964785"/>
              <a:gd name="connsiteX201" fmla="*/ 4909651 w 17176121"/>
              <a:gd name="connsiteY201" fmla="*/ 10192962 h 10964785"/>
              <a:gd name="connsiteX202" fmla="*/ 4483923 w 17176121"/>
              <a:gd name="connsiteY202" fmla="*/ 10437985 h 10964785"/>
              <a:gd name="connsiteX203" fmla="*/ 4349161 w 17176121"/>
              <a:gd name="connsiteY203" fmla="*/ 10444111 h 10964785"/>
              <a:gd name="connsiteX204" fmla="*/ 4339972 w 17176121"/>
              <a:gd name="connsiteY204" fmla="*/ 10520681 h 10964785"/>
              <a:gd name="connsiteX205" fmla="*/ 3828487 w 17176121"/>
              <a:gd name="connsiteY205" fmla="*/ 10814709 h 10964785"/>
              <a:gd name="connsiteX206" fmla="*/ 1215927 w 17176121"/>
              <a:gd name="connsiteY206" fmla="*/ 9298628 h 10964785"/>
              <a:gd name="connsiteX207" fmla="*/ 2297092 w 17176121"/>
              <a:gd name="connsiteY207" fmla="*/ 8679944 h 10964785"/>
              <a:gd name="connsiteX208" fmla="*/ 3565087 w 17176121"/>
              <a:gd name="connsiteY208" fmla="*/ 9415014 h 10964785"/>
              <a:gd name="connsiteX209" fmla="*/ 3595715 w 17176121"/>
              <a:gd name="connsiteY209" fmla="*/ 9433390 h 10964785"/>
              <a:gd name="connsiteX210" fmla="*/ 4909651 w 17176121"/>
              <a:gd name="connsiteY210" fmla="*/ 10192962 h 10964785"/>
              <a:gd name="connsiteX211" fmla="*/ 11663101 w 17176121"/>
              <a:gd name="connsiteY211" fmla="*/ 10042885 h 10964785"/>
              <a:gd name="connsiteX212" fmla="*/ 10333850 w 17176121"/>
              <a:gd name="connsiteY212" fmla="*/ 10808583 h 10964785"/>
              <a:gd name="connsiteX213" fmla="*/ 9494646 w 17176121"/>
              <a:gd name="connsiteY213" fmla="*/ 10324662 h 10964785"/>
              <a:gd name="connsiteX214" fmla="*/ 10823897 w 17176121"/>
              <a:gd name="connsiteY214" fmla="*/ 9558965 h 10964785"/>
              <a:gd name="connsiteX215" fmla="*/ 11139364 w 17176121"/>
              <a:gd name="connsiteY215" fmla="*/ 9739669 h 10964785"/>
              <a:gd name="connsiteX216" fmla="*/ 11154678 w 17176121"/>
              <a:gd name="connsiteY216" fmla="*/ 9810113 h 10964785"/>
              <a:gd name="connsiteX217" fmla="*/ 11280252 w 17176121"/>
              <a:gd name="connsiteY217" fmla="*/ 9819302 h 10964785"/>
              <a:gd name="connsiteX218" fmla="*/ 11663101 w 17176121"/>
              <a:gd name="connsiteY218" fmla="*/ 10042885 h 10964785"/>
              <a:gd name="connsiteX219" fmla="*/ 15317009 w 17176121"/>
              <a:gd name="connsiteY219" fmla="*/ 9751920 h 10964785"/>
              <a:gd name="connsiteX220" fmla="*/ 15436457 w 17176121"/>
              <a:gd name="connsiteY220" fmla="*/ 9739669 h 10964785"/>
              <a:gd name="connsiteX221" fmla="*/ 15454834 w 17176121"/>
              <a:gd name="connsiteY221" fmla="*/ 9672288 h 10964785"/>
              <a:gd name="connsiteX222" fmla="*/ 15871374 w 17176121"/>
              <a:gd name="connsiteY222" fmla="*/ 9430327 h 10964785"/>
              <a:gd name="connsiteX223" fmla="*/ 16710577 w 17176121"/>
              <a:gd name="connsiteY223" fmla="*/ 9914249 h 10964785"/>
              <a:gd name="connsiteX224" fmla="*/ 15381327 w 17176121"/>
              <a:gd name="connsiteY224" fmla="*/ 10679946 h 10964785"/>
              <a:gd name="connsiteX225" fmla="*/ 15032169 w 17176121"/>
              <a:gd name="connsiteY225" fmla="*/ 10477802 h 10964785"/>
              <a:gd name="connsiteX226" fmla="*/ 15022981 w 17176121"/>
              <a:gd name="connsiteY226" fmla="*/ 10398169 h 10964785"/>
              <a:gd name="connsiteX227" fmla="*/ 14885155 w 17176121"/>
              <a:gd name="connsiteY227" fmla="*/ 10395106 h 10964785"/>
              <a:gd name="connsiteX228" fmla="*/ 14539060 w 17176121"/>
              <a:gd name="connsiteY228" fmla="*/ 10196025 h 10964785"/>
              <a:gd name="connsiteX229" fmla="*/ 15317009 w 17176121"/>
              <a:gd name="connsiteY229" fmla="*/ 9751920 h 10964785"/>
              <a:gd name="connsiteX230" fmla="*/ 12796333 w 17176121"/>
              <a:gd name="connsiteY230" fmla="*/ 6385916 h 10964785"/>
              <a:gd name="connsiteX231" fmla="*/ 10649318 w 17176121"/>
              <a:gd name="connsiteY231" fmla="*/ 7626345 h 10964785"/>
              <a:gd name="connsiteX232" fmla="*/ 10520681 w 17176121"/>
              <a:gd name="connsiteY232" fmla="*/ 7635534 h 10964785"/>
              <a:gd name="connsiteX233" fmla="*/ 10505367 w 17176121"/>
              <a:gd name="connsiteY233" fmla="*/ 7709040 h 10964785"/>
              <a:gd name="connsiteX234" fmla="*/ 8281782 w 17176121"/>
              <a:gd name="connsiteY234" fmla="*/ 8992349 h 10964785"/>
              <a:gd name="connsiteX235" fmla="*/ 6373665 w 17176121"/>
              <a:gd name="connsiteY235" fmla="*/ 7892808 h 10964785"/>
              <a:gd name="connsiteX236" fmla="*/ 6367539 w 17176121"/>
              <a:gd name="connsiteY236" fmla="*/ 7813175 h 10964785"/>
              <a:gd name="connsiteX237" fmla="*/ 6226651 w 17176121"/>
              <a:gd name="connsiteY237" fmla="*/ 7810112 h 10964785"/>
              <a:gd name="connsiteX238" fmla="*/ 4612561 w 17176121"/>
              <a:gd name="connsiteY238" fmla="*/ 6879025 h 10964785"/>
              <a:gd name="connsiteX239" fmla="*/ 7516085 w 17176121"/>
              <a:gd name="connsiteY239" fmla="*/ 5203679 h 10964785"/>
              <a:gd name="connsiteX240" fmla="*/ 7537524 w 17176121"/>
              <a:gd name="connsiteY240" fmla="*/ 5203679 h 10964785"/>
              <a:gd name="connsiteX241" fmla="*/ 7558964 w 17176121"/>
              <a:gd name="connsiteY241" fmla="*/ 5179177 h 10964785"/>
              <a:gd name="connsiteX242" fmla="*/ 9127112 w 17176121"/>
              <a:gd name="connsiteY242" fmla="*/ 4275654 h 10964785"/>
              <a:gd name="connsiteX243" fmla="*/ 9157739 w 17176121"/>
              <a:gd name="connsiteY243" fmla="*/ 4294030 h 10964785"/>
              <a:gd name="connsiteX244" fmla="*/ 9188367 w 17176121"/>
              <a:gd name="connsiteY244" fmla="*/ 4312407 h 10964785"/>
              <a:gd name="connsiteX245" fmla="*/ 12796333 w 17176121"/>
              <a:gd name="connsiteY245" fmla="*/ 6385916 h 10964785"/>
              <a:gd name="connsiteX246" fmla="*/ 17087302 w 17176121"/>
              <a:gd name="connsiteY246" fmla="*/ 5335379 h 10964785"/>
              <a:gd name="connsiteX247" fmla="*/ 15130178 w 17176121"/>
              <a:gd name="connsiteY247" fmla="*/ 6462485 h 10964785"/>
              <a:gd name="connsiteX248" fmla="*/ 13681479 w 17176121"/>
              <a:gd name="connsiteY248" fmla="*/ 5623281 h 10964785"/>
              <a:gd name="connsiteX249" fmla="*/ 13666165 w 17176121"/>
              <a:gd name="connsiteY249" fmla="*/ 5552837 h 10964785"/>
              <a:gd name="connsiteX250" fmla="*/ 13543654 w 17176121"/>
              <a:gd name="connsiteY250" fmla="*/ 5543649 h 10964785"/>
              <a:gd name="connsiteX251" fmla="*/ 11687603 w 17176121"/>
              <a:gd name="connsiteY251" fmla="*/ 4468609 h 10964785"/>
              <a:gd name="connsiteX252" fmla="*/ 13644726 w 17176121"/>
              <a:gd name="connsiteY252" fmla="*/ 3341503 h 10964785"/>
              <a:gd name="connsiteX253" fmla="*/ 15182246 w 17176121"/>
              <a:gd name="connsiteY253" fmla="*/ 4229712 h 10964785"/>
              <a:gd name="connsiteX254" fmla="*/ 15194497 w 17176121"/>
              <a:gd name="connsiteY254" fmla="*/ 4306282 h 10964785"/>
              <a:gd name="connsiteX255" fmla="*/ 15326197 w 17176121"/>
              <a:gd name="connsiteY255" fmla="*/ 4312407 h 10964785"/>
              <a:gd name="connsiteX256" fmla="*/ 17087302 w 17176121"/>
              <a:gd name="connsiteY256" fmla="*/ 5335379 h 10964785"/>
              <a:gd name="connsiteX257" fmla="*/ 2098011 w 17176121"/>
              <a:gd name="connsiteY257" fmla="*/ 1182237 h 10964785"/>
              <a:gd name="connsiteX258" fmla="*/ 526800 w 17176121"/>
              <a:gd name="connsiteY258" fmla="*/ 2085759 h 10964785"/>
              <a:gd name="connsiteX259" fmla="*/ 3320064 w 17176121"/>
              <a:gd name="connsiteY259" fmla="*/ 3718226 h 10964785"/>
              <a:gd name="connsiteX260" fmla="*/ 3329252 w 17176121"/>
              <a:gd name="connsiteY260" fmla="*/ 3721289 h 10964785"/>
              <a:gd name="connsiteX261" fmla="*/ 4113326 w 17176121"/>
              <a:gd name="connsiteY261" fmla="*/ 3267996 h 10964785"/>
              <a:gd name="connsiteX262" fmla="*/ 4226649 w 17176121"/>
              <a:gd name="connsiteY262" fmla="*/ 3267996 h 10964785"/>
              <a:gd name="connsiteX263" fmla="*/ 5442576 w 17176121"/>
              <a:gd name="connsiteY263" fmla="*/ 3972438 h 10964785"/>
              <a:gd name="connsiteX264" fmla="*/ 7460955 w 17176121"/>
              <a:gd name="connsiteY264" fmla="*/ 2808578 h 10964785"/>
              <a:gd name="connsiteX265" fmla="*/ 4826956 w 17176121"/>
              <a:gd name="connsiteY265" fmla="*/ 1283309 h 10964785"/>
              <a:gd name="connsiteX266" fmla="*/ 2805515 w 17176121"/>
              <a:gd name="connsiteY266" fmla="*/ 2450231 h 10964785"/>
              <a:gd name="connsiteX267" fmla="*/ 4079635 w 17176121"/>
              <a:gd name="connsiteY267" fmla="*/ 3188364 h 10964785"/>
              <a:gd name="connsiteX268" fmla="*/ 4076573 w 17176121"/>
              <a:gd name="connsiteY268" fmla="*/ 3252682 h 10964785"/>
              <a:gd name="connsiteX269" fmla="*/ 3323126 w 17176121"/>
              <a:gd name="connsiteY269" fmla="*/ 3687598 h 10964785"/>
              <a:gd name="connsiteX270" fmla="*/ 588056 w 17176121"/>
              <a:gd name="connsiteY270" fmla="*/ 2085759 h 10964785"/>
              <a:gd name="connsiteX271" fmla="*/ 2131701 w 17176121"/>
              <a:gd name="connsiteY271" fmla="*/ 1197551 h 10964785"/>
              <a:gd name="connsiteX272" fmla="*/ 2238899 w 17176121"/>
              <a:gd name="connsiteY272" fmla="*/ 1197551 h 10964785"/>
              <a:gd name="connsiteX273" fmla="*/ 2548241 w 17176121"/>
              <a:gd name="connsiteY273" fmla="*/ 1378255 h 10964785"/>
              <a:gd name="connsiteX274" fmla="*/ 3320064 w 17176121"/>
              <a:gd name="connsiteY274" fmla="*/ 934151 h 10964785"/>
              <a:gd name="connsiteX275" fmla="*/ 2548241 w 17176121"/>
              <a:gd name="connsiteY275" fmla="*/ 490046 h 10964785"/>
              <a:gd name="connsiteX276" fmla="*/ 1779480 w 17176121"/>
              <a:gd name="connsiteY276" fmla="*/ 934151 h 10964785"/>
              <a:gd name="connsiteX277" fmla="*/ 2098011 w 17176121"/>
              <a:gd name="connsiteY277" fmla="*/ 1117918 h 10964785"/>
              <a:gd name="connsiteX278" fmla="*/ 2098011 w 17176121"/>
              <a:gd name="connsiteY278" fmla="*/ 1182237 h 10964785"/>
              <a:gd name="connsiteX279" fmla="*/ 2866771 w 17176121"/>
              <a:gd name="connsiteY279" fmla="*/ 2450231 h 10964785"/>
              <a:gd name="connsiteX280" fmla="*/ 4823893 w 17176121"/>
              <a:gd name="connsiteY280" fmla="*/ 1323125 h 10964785"/>
              <a:gd name="connsiteX281" fmla="*/ 7396636 w 17176121"/>
              <a:gd name="connsiteY281" fmla="*/ 2811641 h 10964785"/>
              <a:gd name="connsiteX282" fmla="*/ 5439514 w 17176121"/>
              <a:gd name="connsiteY282" fmla="*/ 3938747 h 10964785"/>
              <a:gd name="connsiteX283" fmla="*/ 4254214 w 17176121"/>
              <a:gd name="connsiteY283" fmla="*/ 3252682 h 10964785"/>
              <a:gd name="connsiteX284" fmla="*/ 4238900 w 17176121"/>
              <a:gd name="connsiteY284" fmla="*/ 3179175 h 10964785"/>
              <a:gd name="connsiteX285" fmla="*/ 4113326 w 17176121"/>
              <a:gd name="connsiteY285" fmla="*/ 3169987 h 10964785"/>
              <a:gd name="connsiteX286" fmla="*/ 2866771 w 17176121"/>
              <a:gd name="connsiteY286" fmla="*/ 2450231 h 10964785"/>
              <a:gd name="connsiteX287" fmla="*/ 1840736 w 17176121"/>
              <a:gd name="connsiteY287" fmla="*/ 934151 h 10964785"/>
              <a:gd name="connsiteX288" fmla="*/ 2548241 w 17176121"/>
              <a:gd name="connsiteY288" fmla="*/ 523737 h 10964785"/>
              <a:gd name="connsiteX289" fmla="*/ 3255745 w 17176121"/>
              <a:gd name="connsiteY289" fmla="*/ 934151 h 10964785"/>
              <a:gd name="connsiteX290" fmla="*/ 2548241 w 17176121"/>
              <a:gd name="connsiteY290" fmla="*/ 1344565 h 10964785"/>
              <a:gd name="connsiteX291" fmla="*/ 2269527 w 17176121"/>
              <a:gd name="connsiteY291" fmla="*/ 1182237 h 10964785"/>
              <a:gd name="connsiteX292" fmla="*/ 2257276 w 17176121"/>
              <a:gd name="connsiteY292" fmla="*/ 1105667 h 10964785"/>
              <a:gd name="connsiteX293" fmla="*/ 2125576 w 17176121"/>
              <a:gd name="connsiteY293" fmla="*/ 1099541 h 10964785"/>
              <a:gd name="connsiteX294" fmla="*/ 1840736 w 17176121"/>
              <a:gd name="connsiteY294" fmla="*/ 934151 h 10964785"/>
              <a:gd name="connsiteX295" fmla="*/ 12906593 w 17176121"/>
              <a:gd name="connsiteY295" fmla="*/ 7252685 h 10964785"/>
              <a:gd name="connsiteX296" fmla="*/ 13620224 w 17176121"/>
              <a:gd name="connsiteY296" fmla="*/ 7666161 h 10964785"/>
              <a:gd name="connsiteX297" fmla="*/ 14333853 w 17176121"/>
              <a:gd name="connsiteY297" fmla="*/ 7252685 h 10964785"/>
              <a:gd name="connsiteX298" fmla="*/ 13620224 w 17176121"/>
              <a:gd name="connsiteY298" fmla="*/ 6839208 h 10964785"/>
              <a:gd name="connsiteX299" fmla="*/ 12906593 w 17176121"/>
              <a:gd name="connsiteY299" fmla="*/ 7252685 h 10964785"/>
              <a:gd name="connsiteX300" fmla="*/ 13620224 w 17176121"/>
              <a:gd name="connsiteY300" fmla="*/ 7629408 h 10964785"/>
              <a:gd name="connsiteX301" fmla="*/ 12967849 w 17176121"/>
              <a:gd name="connsiteY301" fmla="*/ 7252685 h 10964785"/>
              <a:gd name="connsiteX302" fmla="*/ 13620224 w 17176121"/>
              <a:gd name="connsiteY302" fmla="*/ 6875962 h 10964785"/>
              <a:gd name="connsiteX303" fmla="*/ 14272597 w 17176121"/>
              <a:gd name="connsiteY303" fmla="*/ 7252685 h 10964785"/>
              <a:gd name="connsiteX304" fmla="*/ 13620224 w 17176121"/>
              <a:gd name="connsiteY304" fmla="*/ 7629408 h 10964785"/>
              <a:gd name="connsiteX305" fmla="*/ 238898 w 17176121"/>
              <a:gd name="connsiteY305" fmla="*/ 10686071 h 10964785"/>
              <a:gd name="connsiteX306" fmla="*/ 719755 w 17176121"/>
              <a:gd name="connsiteY306" fmla="*/ 10964785 h 10964785"/>
              <a:gd name="connsiteX307" fmla="*/ 1200613 w 17176121"/>
              <a:gd name="connsiteY307" fmla="*/ 10686071 h 10964785"/>
              <a:gd name="connsiteX308" fmla="*/ 719755 w 17176121"/>
              <a:gd name="connsiteY308" fmla="*/ 10407357 h 10964785"/>
              <a:gd name="connsiteX309" fmla="*/ 238898 w 17176121"/>
              <a:gd name="connsiteY309" fmla="*/ 10686071 h 10964785"/>
              <a:gd name="connsiteX310" fmla="*/ 719755 w 17176121"/>
              <a:gd name="connsiteY310" fmla="*/ 10928031 h 10964785"/>
              <a:gd name="connsiteX311" fmla="*/ 300153 w 17176121"/>
              <a:gd name="connsiteY311" fmla="*/ 10686071 h 10964785"/>
              <a:gd name="connsiteX312" fmla="*/ 719755 w 17176121"/>
              <a:gd name="connsiteY312" fmla="*/ 10444111 h 10964785"/>
              <a:gd name="connsiteX313" fmla="*/ 1139358 w 17176121"/>
              <a:gd name="connsiteY313" fmla="*/ 10686071 h 10964785"/>
              <a:gd name="connsiteX314" fmla="*/ 719755 w 17176121"/>
              <a:gd name="connsiteY314" fmla="*/ 10928031 h 10964785"/>
              <a:gd name="connsiteX315" fmla="*/ 719755 w 17176121"/>
              <a:gd name="connsiteY315" fmla="*/ 8909653 h 10964785"/>
              <a:gd name="connsiteX316" fmla="*/ 1200613 w 17176121"/>
              <a:gd name="connsiteY316" fmla="*/ 8630939 h 10964785"/>
              <a:gd name="connsiteX317" fmla="*/ 719755 w 17176121"/>
              <a:gd name="connsiteY317" fmla="*/ 8352227 h 10964785"/>
              <a:gd name="connsiteX318" fmla="*/ 238898 w 17176121"/>
              <a:gd name="connsiteY318" fmla="*/ 8630939 h 10964785"/>
              <a:gd name="connsiteX319" fmla="*/ 719755 w 17176121"/>
              <a:gd name="connsiteY319" fmla="*/ 8909653 h 10964785"/>
              <a:gd name="connsiteX320" fmla="*/ 1139358 w 17176121"/>
              <a:gd name="connsiteY320" fmla="*/ 8630939 h 10964785"/>
              <a:gd name="connsiteX321" fmla="*/ 719755 w 17176121"/>
              <a:gd name="connsiteY321" fmla="*/ 8872900 h 10964785"/>
              <a:gd name="connsiteX322" fmla="*/ 300153 w 17176121"/>
              <a:gd name="connsiteY322" fmla="*/ 8630939 h 10964785"/>
              <a:gd name="connsiteX323" fmla="*/ 719755 w 17176121"/>
              <a:gd name="connsiteY323" fmla="*/ 8388979 h 10964785"/>
              <a:gd name="connsiteX324" fmla="*/ 1139358 w 17176121"/>
              <a:gd name="connsiteY324" fmla="*/ 8630939 h 10964785"/>
              <a:gd name="connsiteX325" fmla="*/ 10009194 w 17176121"/>
              <a:gd name="connsiteY325" fmla="*/ 2462483 h 10964785"/>
              <a:gd name="connsiteX326" fmla="*/ 10490053 w 17176121"/>
              <a:gd name="connsiteY326" fmla="*/ 2741196 h 10964785"/>
              <a:gd name="connsiteX327" fmla="*/ 10970911 w 17176121"/>
              <a:gd name="connsiteY327" fmla="*/ 2462483 h 10964785"/>
              <a:gd name="connsiteX328" fmla="*/ 10490053 w 17176121"/>
              <a:gd name="connsiteY328" fmla="*/ 2183769 h 10964785"/>
              <a:gd name="connsiteX329" fmla="*/ 10009194 w 17176121"/>
              <a:gd name="connsiteY329" fmla="*/ 2462483 h 10964785"/>
              <a:gd name="connsiteX330" fmla="*/ 10490053 w 17176121"/>
              <a:gd name="connsiteY330" fmla="*/ 2704443 h 10964785"/>
              <a:gd name="connsiteX331" fmla="*/ 10070450 w 17176121"/>
              <a:gd name="connsiteY331" fmla="*/ 2462483 h 10964785"/>
              <a:gd name="connsiteX332" fmla="*/ 10490053 w 17176121"/>
              <a:gd name="connsiteY332" fmla="*/ 2220522 h 10964785"/>
              <a:gd name="connsiteX333" fmla="*/ 10909655 w 17176121"/>
              <a:gd name="connsiteY333" fmla="*/ 2462483 h 10964785"/>
              <a:gd name="connsiteX334" fmla="*/ 10490053 w 17176121"/>
              <a:gd name="connsiteY334" fmla="*/ 2704443 h 10964785"/>
              <a:gd name="connsiteX335" fmla="*/ 12676884 w 17176121"/>
              <a:gd name="connsiteY335" fmla="*/ 8689133 h 10964785"/>
              <a:gd name="connsiteX336" fmla="*/ 12196027 w 17176121"/>
              <a:gd name="connsiteY336" fmla="*/ 8410419 h 10964785"/>
              <a:gd name="connsiteX337" fmla="*/ 11715168 w 17176121"/>
              <a:gd name="connsiteY337" fmla="*/ 8689133 h 10964785"/>
              <a:gd name="connsiteX338" fmla="*/ 12196027 w 17176121"/>
              <a:gd name="connsiteY338" fmla="*/ 8967846 h 10964785"/>
              <a:gd name="connsiteX339" fmla="*/ 12676884 w 17176121"/>
              <a:gd name="connsiteY339" fmla="*/ 8689133 h 10964785"/>
              <a:gd name="connsiteX340" fmla="*/ 12196027 w 17176121"/>
              <a:gd name="connsiteY340" fmla="*/ 8447172 h 10964785"/>
              <a:gd name="connsiteX341" fmla="*/ 12615628 w 17176121"/>
              <a:gd name="connsiteY341" fmla="*/ 8689133 h 10964785"/>
              <a:gd name="connsiteX342" fmla="*/ 12196027 w 17176121"/>
              <a:gd name="connsiteY342" fmla="*/ 8931093 h 10964785"/>
              <a:gd name="connsiteX343" fmla="*/ 11776424 w 17176121"/>
              <a:gd name="connsiteY343" fmla="*/ 8689133 h 10964785"/>
              <a:gd name="connsiteX344" fmla="*/ 12196027 w 17176121"/>
              <a:gd name="connsiteY344" fmla="*/ 8447172 h 10964785"/>
              <a:gd name="connsiteX345" fmla="*/ 13320070 w 17176121"/>
              <a:gd name="connsiteY345" fmla="*/ 9075044 h 10964785"/>
              <a:gd name="connsiteX346" fmla="*/ 12839212 w 17176121"/>
              <a:gd name="connsiteY346" fmla="*/ 9353758 h 10964785"/>
              <a:gd name="connsiteX347" fmla="*/ 13320070 w 17176121"/>
              <a:gd name="connsiteY347" fmla="*/ 9632472 h 10964785"/>
              <a:gd name="connsiteX348" fmla="*/ 13800928 w 17176121"/>
              <a:gd name="connsiteY348" fmla="*/ 9353758 h 10964785"/>
              <a:gd name="connsiteX349" fmla="*/ 13320070 w 17176121"/>
              <a:gd name="connsiteY349" fmla="*/ 9075044 h 10964785"/>
              <a:gd name="connsiteX350" fmla="*/ 12900468 w 17176121"/>
              <a:gd name="connsiteY350" fmla="*/ 9353758 h 10964785"/>
              <a:gd name="connsiteX351" fmla="*/ 13320070 w 17176121"/>
              <a:gd name="connsiteY351" fmla="*/ 9111798 h 10964785"/>
              <a:gd name="connsiteX352" fmla="*/ 13739672 w 17176121"/>
              <a:gd name="connsiteY352" fmla="*/ 9353758 h 10964785"/>
              <a:gd name="connsiteX353" fmla="*/ 13320070 w 17176121"/>
              <a:gd name="connsiteY353" fmla="*/ 9595718 h 10964785"/>
              <a:gd name="connsiteX354" fmla="*/ 12900468 w 17176121"/>
              <a:gd name="connsiteY354" fmla="*/ 9353758 h 10964785"/>
              <a:gd name="connsiteX355" fmla="*/ 11831554 w 17176121"/>
              <a:gd name="connsiteY355" fmla="*/ 10686071 h 10964785"/>
              <a:gd name="connsiteX356" fmla="*/ 12312412 w 17176121"/>
              <a:gd name="connsiteY356" fmla="*/ 10964785 h 10964785"/>
              <a:gd name="connsiteX357" fmla="*/ 12793271 w 17176121"/>
              <a:gd name="connsiteY357" fmla="*/ 10686071 h 10964785"/>
              <a:gd name="connsiteX358" fmla="*/ 12312412 w 17176121"/>
              <a:gd name="connsiteY358" fmla="*/ 10407357 h 10964785"/>
              <a:gd name="connsiteX359" fmla="*/ 11831554 w 17176121"/>
              <a:gd name="connsiteY359" fmla="*/ 10686071 h 10964785"/>
              <a:gd name="connsiteX360" fmla="*/ 12315475 w 17176121"/>
              <a:gd name="connsiteY360" fmla="*/ 10928031 h 10964785"/>
              <a:gd name="connsiteX361" fmla="*/ 11895873 w 17176121"/>
              <a:gd name="connsiteY361" fmla="*/ 10686071 h 10964785"/>
              <a:gd name="connsiteX362" fmla="*/ 12315475 w 17176121"/>
              <a:gd name="connsiteY362" fmla="*/ 10444111 h 10964785"/>
              <a:gd name="connsiteX363" fmla="*/ 12735077 w 17176121"/>
              <a:gd name="connsiteY363" fmla="*/ 10686071 h 10964785"/>
              <a:gd name="connsiteX364" fmla="*/ 12315475 w 17176121"/>
              <a:gd name="connsiteY364" fmla="*/ 10928031 h 10964785"/>
              <a:gd name="connsiteX365" fmla="*/ 8303222 w 17176121"/>
              <a:gd name="connsiteY365" fmla="*/ 10686071 h 10964785"/>
              <a:gd name="connsiteX366" fmla="*/ 8784079 w 17176121"/>
              <a:gd name="connsiteY366" fmla="*/ 10964785 h 10964785"/>
              <a:gd name="connsiteX367" fmla="*/ 9264937 w 17176121"/>
              <a:gd name="connsiteY367" fmla="*/ 10686071 h 10964785"/>
              <a:gd name="connsiteX368" fmla="*/ 8784079 w 17176121"/>
              <a:gd name="connsiteY368" fmla="*/ 10407357 h 10964785"/>
              <a:gd name="connsiteX369" fmla="*/ 8303222 w 17176121"/>
              <a:gd name="connsiteY369" fmla="*/ 10686071 h 10964785"/>
              <a:gd name="connsiteX370" fmla="*/ 8784079 w 17176121"/>
              <a:gd name="connsiteY370" fmla="*/ 10928031 h 10964785"/>
              <a:gd name="connsiteX371" fmla="*/ 8364478 w 17176121"/>
              <a:gd name="connsiteY371" fmla="*/ 10686071 h 10964785"/>
              <a:gd name="connsiteX372" fmla="*/ 8784079 w 17176121"/>
              <a:gd name="connsiteY372" fmla="*/ 10444111 h 10964785"/>
              <a:gd name="connsiteX373" fmla="*/ 9203681 w 17176121"/>
              <a:gd name="connsiteY373" fmla="*/ 10686071 h 10964785"/>
              <a:gd name="connsiteX374" fmla="*/ 8784079 w 17176121"/>
              <a:gd name="connsiteY374" fmla="*/ 10928031 h 10964785"/>
              <a:gd name="connsiteX375" fmla="*/ 4747323 w 17176121"/>
              <a:gd name="connsiteY375" fmla="*/ 333844 h 10964785"/>
              <a:gd name="connsiteX376" fmla="*/ 4266466 w 17176121"/>
              <a:gd name="connsiteY376" fmla="*/ 55130 h 10964785"/>
              <a:gd name="connsiteX377" fmla="*/ 3785607 w 17176121"/>
              <a:gd name="connsiteY377" fmla="*/ 333844 h 10964785"/>
              <a:gd name="connsiteX378" fmla="*/ 4266466 w 17176121"/>
              <a:gd name="connsiteY378" fmla="*/ 612558 h 10964785"/>
              <a:gd name="connsiteX379" fmla="*/ 4747323 w 17176121"/>
              <a:gd name="connsiteY379" fmla="*/ 333844 h 10964785"/>
              <a:gd name="connsiteX380" fmla="*/ 4263403 w 17176121"/>
              <a:gd name="connsiteY380" fmla="*/ 91884 h 10964785"/>
              <a:gd name="connsiteX381" fmla="*/ 4683005 w 17176121"/>
              <a:gd name="connsiteY381" fmla="*/ 333844 h 10964785"/>
              <a:gd name="connsiteX382" fmla="*/ 4263403 w 17176121"/>
              <a:gd name="connsiteY382" fmla="*/ 575804 h 10964785"/>
              <a:gd name="connsiteX383" fmla="*/ 3843800 w 17176121"/>
              <a:gd name="connsiteY383" fmla="*/ 333844 h 10964785"/>
              <a:gd name="connsiteX384" fmla="*/ 4263403 w 17176121"/>
              <a:gd name="connsiteY384" fmla="*/ 91884 h 10964785"/>
              <a:gd name="connsiteX385" fmla="*/ 8018382 w 17176121"/>
              <a:gd name="connsiteY385" fmla="*/ 333844 h 10964785"/>
              <a:gd name="connsiteX386" fmla="*/ 7537524 w 17176121"/>
              <a:gd name="connsiteY386" fmla="*/ 55130 h 10964785"/>
              <a:gd name="connsiteX387" fmla="*/ 7056666 w 17176121"/>
              <a:gd name="connsiteY387" fmla="*/ 333844 h 10964785"/>
              <a:gd name="connsiteX388" fmla="*/ 7537524 w 17176121"/>
              <a:gd name="connsiteY388" fmla="*/ 612558 h 10964785"/>
              <a:gd name="connsiteX389" fmla="*/ 8018382 w 17176121"/>
              <a:gd name="connsiteY389" fmla="*/ 333844 h 10964785"/>
              <a:gd name="connsiteX390" fmla="*/ 7537524 w 17176121"/>
              <a:gd name="connsiteY390" fmla="*/ 91884 h 10964785"/>
              <a:gd name="connsiteX391" fmla="*/ 7957126 w 17176121"/>
              <a:gd name="connsiteY391" fmla="*/ 333844 h 10964785"/>
              <a:gd name="connsiteX392" fmla="*/ 7537524 w 17176121"/>
              <a:gd name="connsiteY392" fmla="*/ 575804 h 10964785"/>
              <a:gd name="connsiteX393" fmla="*/ 7117922 w 17176121"/>
              <a:gd name="connsiteY393" fmla="*/ 333844 h 10964785"/>
              <a:gd name="connsiteX394" fmla="*/ 7537524 w 17176121"/>
              <a:gd name="connsiteY394" fmla="*/ 91884 h 10964785"/>
              <a:gd name="connsiteX395" fmla="*/ 14566625 w 17176121"/>
              <a:gd name="connsiteY395" fmla="*/ 333844 h 10964785"/>
              <a:gd name="connsiteX396" fmla="*/ 14085767 w 17176121"/>
              <a:gd name="connsiteY396" fmla="*/ 55130 h 10964785"/>
              <a:gd name="connsiteX397" fmla="*/ 13604910 w 17176121"/>
              <a:gd name="connsiteY397" fmla="*/ 333844 h 10964785"/>
              <a:gd name="connsiteX398" fmla="*/ 14085767 w 17176121"/>
              <a:gd name="connsiteY398" fmla="*/ 612558 h 10964785"/>
              <a:gd name="connsiteX399" fmla="*/ 14566625 w 17176121"/>
              <a:gd name="connsiteY399" fmla="*/ 333844 h 10964785"/>
              <a:gd name="connsiteX400" fmla="*/ 14085767 w 17176121"/>
              <a:gd name="connsiteY400" fmla="*/ 91884 h 10964785"/>
              <a:gd name="connsiteX401" fmla="*/ 14505369 w 17176121"/>
              <a:gd name="connsiteY401" fmla="*/ 333844 h 10964785"/>
              <a:gd name="connsiteX402" fmla="*/ 14085767 w 17176121"/>
              <a:gd name="connsiteY402" fmla="*/ 575804 h 10964785"/>
              <a:gd name="connsiteX403" fmla="*/ 13666165 w 17176121"/>
              <a:gd name="connsiteY403" fmla="*/ 333844 h 10964785"/>
              <a:gd name="connsiteX404" fmla="*/ 14085767 w 17176121"/>
              <a:gd name="connsiteY404" fmla="*/ 91884 h 10964785"/>
              <a:gd name="connsiteX405" fmla="*/ 1166923 w 17176121"/>
              <a:gd name="connsiteY405" fmla="*/ 4113326 h 10964785"/>
              <a:gd name="connsiteX406" fmla="*/ 686065 w 17176121"/>
              <a:gd name="connsiteY406" fmla="*/ 3834612 h 10964785"/>
              <a:gd name="connsiteX407" fmla="*/ 205207 w 17176121"/>
              <a:gd name="connsiteY407" fmla="*/ 4113326 h 10964785"/>
              <a:gd name="connsiteX408" fmla="*/ 686065 w 17176121"/>
              <a:gd name="connsiteY408" fmla="*/ 4392040 h 10964785"/>
              <a:gd name="connsiteX409" fmla="*/ 1166923 w 17176121"/>
              <a:gd name="connsiteY409" fmla="*/ 4113326 h 10964785"/>
              <a:gd name="connsiteX410" fmla="*/ 683002 w 17176121"/>
              <a:gd name="connsiteY410" fmla="*/ 3871366 h 10964785"/>
              <a:gd name="connsiteX411" fmla="*/ 1102604 w 17176121"/>
              <a:gd name="connsiteY411" fmla="*/ 4113326 h 10964785"/>
              <a:gd name="connsiteX412" fmla="*/ 683002 w 17176121"/>
              <a:gd name="connsiteY412" fmla="*/ 4355286 h 10964785"/>
              <a:gd name="connsiteX413" fmla="*/ 263400 w 17176121"/>
              <a:gd name="connsiteY413" fmla="*/ 4113326 h 10964785"/>
              <a:gd name="connsiteX414" fmla="*/ 683002 w 17176121"/>
              <a:gd name="connsiteY414" fmla="*/ 3871366 h 10964785"/>
              <a:gd name="connsiteX415" fmla="*/ 1166923 w 17176121"/>
              <a:gd name="connsiteY415" fmla="*/ 278714 h 10964785"/>
              <a:gd name="connsiteX416" fmla="*/ 683002 w 17176121"/>
              <a:gd name="connsiteY416" fmla="*/ 0 h 10964785"/>
              <a:gd name="connsiteX417" fmla="*/ 202144 w 17176121"/>
              <a:gd name="connsiteY417" fmla="*/ 278714 h 10964785"/>
              <a:gd name="connsiteX418" fmla="*/ 683002 w 17176121"/>
              <a:gd name="connsiteY418" fmla="*/ 557428 h 10964785"/>
              <a:gd name="connsiteX419" fmla="*/ 1166923 w 17176121"/>
              <a:gd name="connsiteY419" fmla="*/ 278714 h 10964785"/>
              <a:gd name="connsiteX420" fmla="*/ 683002 w 17176121"/>
              <a:gd name="connsiteY420" fmla="*/ 36753 h 10964785"/>
              <a:gd name="connsiteX421" fmla="*/ 1102604 w 17176121"/>
              <a:gd name="connsiteY421" fmla="*/ 278714 h 10964785"/>
              <a:gd name="connsiteX422" fmla="*/ 683002 w 17176121"/>
              <a:gd name="connsiteY422" fmla="*/ 520674 h 10964785"/>
              <a:gd name="connsiteX423" fmla="*/ 263400 w 17176121"/>
              <a:gd name="connsiteY423" fmla="*/ 278714 h 10964785"/>
              <a:gd name="connsiteX424" fmla="*/ 683002 w 17176121"/>
              <a:gd name="connsiteY424" fmla="*/ 36753 h 10964785"/>
              <a:gd name="connsiteX425" fmla="*/ 719755 w 17176121"/>
              <a:gd name="connsiteY425" fmla="*/ 5773358 h 10964785"/>
              <a:gd name="connsiteX426" fmla="*/ 1200613 w 17176121"/>
              <a:gd name="connsiteY426" fmla="*/ 5494644 h 10964785"/>
              <a:gd name="connsiteX427" fmla="*/ 719755 w 17176121"/>
              <a:gd name="connsiteY427" fmla="*/ 5215930 h 10964785"/>
              <a:gd name="connsiteX428" fmla="*/ 238898 w 17176121"/>
              <a:gd name="connsiteY428" fmla="*/ 5494644 h 10964785"/>
              <a:gd name="connsiteX429" fmla="*/ 719755 w 17176121"/>
              <a:gd name="connsiteY429" fmla="*/ 5773358 h 10964785"/>
              <a:gd name="connsiteX430" fmla="*/ 1139358 w 17176121"/>
              <a:gd name="connsiteY430" fmla="*/ 5494644 h 10964785"/>
              <a:gd name="connsiteX431" fmla="*/ 719755 w 17176121"/>
              <a:gd name="connsiteY431" fmla="*/ 5736604 h 10964785"/>
              <a:gd name="connsiteX432" fmla="*/ 300153 w 17176121"/>
              <a:gd name="connsiteY432" fmla="*/ 5494644 h 10964785"/>
              <a:gd name="connsiteX433" fmla="*/ 719755 w 17176121"/>
              <a:gd name="connsiteY433" fmla="*/ 5252684 h 10964785"/>
              <a:gd name="connsiteX434" fmla="*/ 1139358 w 17176121"/>
              <a:gd name="connsiteY434" fmla="*/ 5494644 h 10964785"/>
              <a:gd name="connsiteX435" fmla="*/ 16612569 w 17176121"/>
              <a:gd name="connsiteY435" fmla="*/ 4551305 h 10964785"/>
              <a:gd name="connsiteX436" fmla="*/ 17093426 w 17176121"/>
              <a:gd name="connsiteY436" fmla="*/ 4272591 h 10964785"/>
              <a:gd name="connsiteX437" fmla="*/ 16612569 w 17176121"/>
              <a:gd name="connsiteY437" fmla="*/ 3993877 h 10964785"/>
              <a:gd name="connsiteX438" fmla="*/ 16131711 w 17176121"/>
              <a:gd name="connsiteY438" fmla="*/ 4272591 h 10964785"/>
              <a:gd name="connsiteX439" fmla="*/ 16612569 w 17176121"/>
              <a:gd name="connsiteY439" fmla="*/ 4551305 h 10964785"/>
              <a:gd name="connsiteX440" fmla="*/ 17032170 w 17176121"/>
              <a:gd name="connsiteY440" fmla="*/ 4272591 h 10964785"/>
              <a:gd name="connsiteX441" fmla="*/ 16612569 w 17176121"/>
              <a:gd name="connsiteY441" fmla="*/ 4514551 h 10964785"/>
              <a:gd name="connsiteX442" fmla="*/ 16192966 w 17176121"/>
              <a:gd name="connsiteY442" fmla="*/ 4272591 h 10964785"/>
              <a:gd name="connsiteX443" fmla="*/ 16612569 w 17176121"/>
              <a:gd name="connsiteY443" fmla="*/ 4030631 h 10964785"/>
              <a:gd name="connsiteX444" fmla="*/ 17032170 w 17176121"/>
              <a:gd name="connsiteY444" fmla="*/ 4272591 h 10964785"/>
              <a:gd name="connsiteX445" fmla="*/ 16612569 w 17176121"/>
              <a:gd name="connsiteY445" fmla="*/ 7075043 h 10964785"/>
              <a:gd name="connsiteX446" fmla="*/ 17093426 w 17176121"/>
              <a:gd name="connsiteY446" fmla="*/ 6796329 h 10964785"/>
              <a:gd name="connsiteX447" fmla="*/ 16612569 w 17176121"/>
              <a:gd name="connsiteY447" fmla="*/ 6517616 h 10964785"/>
              <a:gd name="connsiteX448" fmla="*/ 16131711 w 17176121"/>
              <a:gd name="connsiteY448" fmla="*/ 6796329 h 10964785"/>
              <a:gd name="connsiteX449" fmla="*/ 16612569 w 17176121"/>
              <a:gd name="connsiteY449" fmla="*/ 7075043 h 10964785"/>
              <a:gd name="connsiteX450" fmla="*/ 17032170 w 17176121"/>
              <a:gd name="connsiteY450" fmla="*/ 6799392 h 10964785"/>
              <a:gd name="connsiteX451" fmla="*/ 16612569 w 17176121"/>
              <a:gd name="connsiteY451" fmla="*/ 7041352 h 10964785"/>
              <a:gd name="connsiteX452" fmla="*/ 16192966 w 17176121"/>
              <a:gd name="connsiteY452" fmla="*/ 6799392 h 10964785"/>
              <a:gd name="connsiteX453" fmla="*/ 16612569 w 17176121"/>
              <a:gd name="connsiteY453" fmla="*/ 6557432 h 10964785"/>
              <a:gd name="connsiteX454" fmla="*/ 17032170 w 17176121"/>
              <a:gd name="connsiteY454" fmla="*/ 6799392 h 10964785"/>
              <a:gd name="connsiteX455" fmla="*/ 7822363 w 17176121"/>
              <a:gd name="connsiteY455" fmla="*/ 2523738 h 10964785"/>
              <a:gd name="connsiteX456" fmla="*/ 8303222 w 17176121"/>
              <a:gd name="connsiteY456" fmla="*/ 2245025 h 10964785"/>
              <a:gd name="connsiteX457" fmla="*/ 7822363 w 17176121"/>
              <a:gd name="connsiteY457" fmla="*/ 1966311 h 10964785"/>
              <a:gd name="connsiteX458" fmla="*/ 7341506 w 17176121"/>
              <a:gd name="connsiteY458" fmla="*/ 2245025 h 10964785"/>
              <a:gd name="connsiteX459" fmla="*/ 7822363 w 17176121"/>
              <a:gd name="connsiteY459" fmla="*/ 2523738 h 10964785"/>
              <a:gd name="connsiteX460" fmla="*/ 8241966 w 17176121"/>
              <a:gd name="connsiteY460" fmla="*/ 2245025 h 10964785"/>
              <a:gd name="connsiteX461" fmla="*/ 7822363 w 17176121"/>
              <a:gd name="connsiteY461" fmla="*/ 2486985 h 10964785"/>
              <a:gd name="connsiteX462" fmla="*/ 7402761 w 17176121"/>
              <a:gd name="connsiteY462" fmla="*/ 2245025 h 10964785"/>
              <a:gd name="connsiteX463" fmla="*/ 7822363 w 17176121"/>
              <a:gd name="connsiteY463" fmla="*/ 2003064 h 10964785"/>
              <a:gd name="connsiteX464" fmla="*/ 8241966 w 17176121"/>
              <a:gd name="connsiteY464" fmla="*/ 2245025 h 10964785"/>
              <a:gd name="connsiteX465" fmla="*/ 4113326 w 17176121"/>
              <a:gd name="connsiteY465" fmla="*/ 5093419 h 10964785"/>
              <a:gd name="connsiteX466" fmla="*/ 4826956 w 17176121"/>
              <a:gd name="connsiteY466" fmla="*/ 5506895 h 10964785"/>
              <a:gd name="connsiteX467" fmla="*/ 5540586 w 17176121"/>
              <a:gd name="connsiteY467" fmla="*/ 5093419 h 10964785"/>
              <a:gd name="connsiteX468" fmla="*/ 4826956 w 17176121"/>
              <a:gd name="connsiteY468" fmla="*/ 4679942 h 10964785"/>
              <a:gd name="connsiteX469" fmla="*/ 4113326 w 17176121"/>
              <a:gd name="connsiteY469" fmla="*/ 5093419 h 10964785"/>
              <a:gd name="connsiteX470" fmla="*/ 4826956 w 17176121"/>
              <a:gd name="connsiteY470" fmla="*/ 5470142 h 10964785"/>
              <a:gd name="connsiteX471" fmla="*/ 4174582 w 17176121"/>
              <a:gd name="connsiteY471" fmla="*/ 5093419 h 10964785"/>
              <a:gd name="connsiteX472" fmla="*/ 4826956 w 17176121"/>
              <a:gd name="connsiteY472" fmla="*/ 4716695 h 10964785"/>
              <a:gd name="connsiteX473" fmla="*/ 5479330 w 17176121"/>
              <a:gd name="connsiteY473" fmla="*/ 5093419 h 10964785"/>
              <a:gd name="connsiteX474" fmla="*/ 4826956 w 17176121"/>
              <a:gd name="connsiteY474" fmla="*/ 5470142 h 10964785"/>
              <a:gd name="connsiteX475" fmla="*/ 5589590 w 17176121"/>
              <a:gd name="connsiteY475" fmla="*/ 9166927 h 10964785"/>
              <a:gd name="connsiteX476" fmla="*/ 6303220 w 17176121"/>
              <a:gd name="connsiteY476" fmla="*/ 9580404 h 10964785"/>
              <a:gd name="connsiteX477" fmla="*/ 7016850 w 17176121"/>
              <a:gd name="connsiteY477" fmla="*/ 9166927 h 10964785"/>
              <a:gd name="connsiteX478" fmla="*/ 6303220 w 17176121"/>
              <a:gd name="connsiteY478" fmla="*/ 8753451 h 10964785"/>
              <a:gd name="connsiteX479" fmla="*/ 5589590 w 17176121"/>
              <a:gd name="connsiteY479" fmla="*/ 9166927 h 10964785"/>
              <a:gd name="connsiteX480" fmla="*/ 6303220 w 17176121"/>
              <a:gd name="connsiteY480" fmla="*/ 9543651 h 10964785"/>
              <a:gd name="connsiteX481" fmla="*/ 5650846 w 17176121"/>
              <a:gd name="connsiteY481" fmla="*/ 9166927 h 10964785"/>
              <a:gd name="connsiteX482" fmla="*/ 6303220 w 17176121"/>
              <a:gd name="connsiteY482" fmla="*/ 8790205 h 10964785"/>
              <a:gd name="connsiteX483" fmla="*/ 6955595 w 17176121"/>
              <a:gd name="connsiteY483" fmla="*/ 9166927 h 10964785"/>
              <a:gd name="connsiteX484" fmla="*/ 6303220 w 17176121"/>
              <a:gd name="connsiteY484" fmla="*/ 9543651 h 109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17176121" h="10964785">
                <a:moveTo>
                  <a:pt x="16009199" y="3237368"/>
                </a:moveTo>
                <a:lnTo>
                  <a:pt x="15295569" y="2823892"/>
                </a:lnTo>
                <a:lnTo>
                  <a:pt x="14581939" y="3237368"/>
                </a:lnTo>
                <a:lnTo>
                  <a:pt x="15295569" y="3650845"/>
                </a:lnTo>
                <a:lnTo>
                  <a:pt x="16009199" y="3237368"/>
                </a:lnTo>
                <a:close/>
                <a:moveTo>
                  <a:pt x="15295569" y="2860645"/>
                </a:moveTo>
                <a:lnTo>
                  <a:pt x="15947943" y="3237368"/>
                </a:lnTo>
                <a:lnTo>
                  <a:pt x="15295569" y="3614091"/>
                </a:lnTo>
                <a:lnTo>
                  <a:pt x="14643195" y="3237368"/>
                </a:lnTo>
                <a:lnTo>
                  <a:pt x="15295569" y="2860645"/>
                </a:lnTo>
                <a:close/>
                <a:moveTo>
                  <a:pt x="1427260" y="7124048"/>
                </a:moveTo>
                <a:lnTo>
                  <a:pt x="713630" y="6710571"/>
                </a:lnTo>
                <a:lnTo>
                  <a:pt x="0" y="7124048"/>
                </a:lnTo>
                <a:lnTo>
                  <a:pt x="713630" y="7534461"/>
                </a:lnTo>
                <a:lnTo>
                  <a:pt x="1427260" y="7124048"/>
                </a:lnTo>
                <a:close/>
                <a:moveTo>
                  <a:pt x="713630" y="6747325"/>
                </a:moveTo>
                <a:lnTo>
                  <a:pt x="1366004" y="7124048"/>
                </a:lnTo>
                <a:lnTo>
                  <a:pt x="713630" y="7500771"/>
                </a:lnTo>
                <a:lnTo>
                  <a:pt x="61256" y="7124048"/>
                </a:lnTo>
                <a:lnTo>
                  <a:pt x="713630" y="6747325"/>
                </a:lnTo>
                <a:close/>
                <a:moveTo>
                  <a:pt x="9099547" y="2153141"/>
                </a:moveTo>
                <a:lnTo>
                  <a:pt x="9954065" y="1660032"/>
                </a:lnTo>
                <a:cubicBezTo>
                  <a:pt x="9993881" y="1675346"/>
                  <a:pt x="10049011" y="1672283"/>
                  <a:pt x="10085764" y="1653906"/>
                </a:cubicBezTo>
                <a:cubicBezTo>
                  <a:pt x="10122518" y="1632467"/>
                  <a:pt x="10125581" y="1601839"/>
                  <a:pt x="10098016" y="1577336"/>
                </a:cubicBezTo>
                <a:lnTo>
                  <a:pt x="10934157" y="1096479"/>
                </a:lnTo>
                <a:lnTo>
                  <a:pt x="9298628" y="147014"/>
                </a:lnTo>
                <a:lnTo>
                  <a:pt x="7464017" y="1203676"/>
                </a:lnTo>
                <a:lnTo>
                  <a:pt x="9099547" y="2153141"/>
                </a:lnTo>
                <a:close/>
                <a:moveTo>
                  <a:pt x="10869838" y="1096479"/>
                </a:moveTo>
                <a:lnTo>
                  <a:pt x="10064325" y="1562023"/>
                </a:lnTo>
                <a:cubicBezTo>
                  <a:pt x="10024508" y="1546709"/>
                  <a:pt x="9972442" y="1549771"/>
                  <a:pt x="9935688" y="1571211"/>
                </a:cubicBezTo>
                <a:cubicBezTo>
                  <a:pt x="9901997" y="1589588"/>
                  <a:pt x="9895872" y="1620216"/>
                  <a:pt x="9920374" y="1644718"/>
                </a:cubicBezTo>
                <a:lnTo>
                  <a:pt x="9096484" y="2119450"/>
                </a:lnTo>
                <a:lnTo>
                  <a:pt x="7522211" y="1206739"/>
                </a:lnTo>
                <a:lnTo>
                  <a:pt x="9295565" y="183767"/>
                </a:lnTo>
                <a:lnTo>
                  <a:pt x="10869838" y="1096479"/>
                </a:lnTo>
                <a:close/>
                <a:moveTo>
                  <a:pt x="15353762" y="4235838"/>
                </a:moveTo>
                <a:lnTo>
                  <a:pt x="17176122" y="3182238"/>
                </a:lnTo>
                <a:lnTo>
                  <a:pt x="15672292" y="2312406"/>
                </a:lnTo>
                <a:lnTo>
                  <a:pt x="16692201" y="1724350"/>
                </a:lnTo>
                <a:lnTo>
                  <a:pt x="15883624" y="1255744"/>
                </a:lnTo>
                <a:cubicBezTo>
                  <a:pt x="15905064" y="1234304"/>
                  <a:pt x="15905064" y="1209802"/>
                  <a:pt x="15880562" y="1188362"/>
                </a:cubicBezTo>
                <a:lnTo>
                  <a:pt x="16370608" y="903523"/>
                </a:lnTo>
                <a:lnTo>
                  <a:pt x="15473211" y="385911"/>
                </a:lnTo>
                <a:lnTo>
                  <a:pt x="14333853" y="1047474"/>
                </a:lnTo>
                <a:lnTo>
                  <a:pt x="15231250" y="1565085"/>
                </a:lnTo>
                <a:lnTo>
                  <a:pt x="15733548" y="1274120"/>
                </a:lnTo>
                <a:cubicBezTo>
                  <a:pt x="15767238" y="1289434"/>
                  <a:pt x="15813180" y="1289434"/>
                  <a:pt x="15849934" y="1277183"/>
                </a:cubicBezTo>
                <a:lnTo>
                  <a:pt x="16624819" y="1727413"/>
                </a:lnTo>
                <a:lnTo>
                  <a:pt x="15604911" y="2315469"/>
                </a:lnTo>
                <a:lnTo>
                  <a:pt x="17108740" y="3185301"/>
                </a:lnTo>
                <a:lnTo>
                  <a:pt x="15320072" y="4220524"/>
                </a:lnTo>
                <a:cubicBezTo>
                  <a:pt x="15286381" y="4205210"/>
                  <a:pt x="15240439" y="4205210"/>
                  <a:pt x="15206748" y="4217461"/>
                </a:cubicBezTo>
                <a:lnTo>
                  <a:pt x="13644726" y="3313938"/>
                </a:lnTo>
                <a:lnTo>
                  <a:pt x="13635538" y="3310875"/>
                </a:lnTo>
                <a:lnTo>
                  <a:pt x="11617159" y="4474735"/>
                </a:lnTo>
                <a:lnTo>
                  <a:pt x="13503837" y="5565088"/>
                </a:lnTo>
                <a:cubicBezTo>
                  <a:pt x="13479335" y="5583465"/>
                  <a:pt x="13479335" y="5611030"/>
                  <a:pt x="13500774" y="5632469"/>
                </a:cubicBezTo>
                <a:lnTo>
                  <a:pt x="13071984" y="5880555"/>
                </a:lnTo>
                <a:lnTo>
                  <a:pt x="12315475" y="5451765"/>
                </a:lnTo>
                <a:lnTo>
                  <a:pt x="11770298" y="5758044"/>
                </a:lnTo>
                <a:lnTo>
                  <a:pt x="9222058" y="4290968"/>
                </a:lnTo>
                <a:lnTo>
                  <a:pt x="12140896" y="2606434"/>
                </a:lnTo>
                <a:cubicBezTo>
                  <a:pt x="12174587" y="2618685"/>
                  <a:pt x="12220529" y="2618685"/>
                  <a:pt x="12254219" y="2606434"/>
                </a:cubicBezTo>
                <a:lnTo>
                  <a:pt x="13329259" y="3225117"/>
                </a:lnTo>
                <a:lnTo>
                  <a:pt x="14398172" y="2612559"/>
                </a:lnTo>
                <a:lnTo>
                  <a:pt x="12082703" y="1277183"/>
                </a:lnTo>
                <a:lnTo>
                  <a:pt x="11013790" y="1889741"/>
                </a:lnTo>
                <a:lnTo>
                  <a:pt x="12113331" y="2523738"/>
                </a:lnTo>
                <a:cubicBezTo>
                  <a:pt x="12091891" y="2542115"/>
                  <a:pt x="12091891" y="2569680"/>
                  <a:pt x="12113331" y="2588057"/>
                </a:cubicBezTo>
                <a:lnTo>
                  <a:pt x="9194493" y="4272591"/>
                </a:lnTo>
                <a:lnTo>
                  <a:pt x="9142426" y="4241963"/>
                </a:lnTo>
                <a:lnTo>
                  <a:pt x="9133238" y="4238900"/>
                </a:lnTo>
                <a:lnTo>
                  <a:pt x="7562026" y="5145486"/>
                </a:lnTo>
                <a:cubicBezTo>
                  <a:pt x="7558964" y="5142423"/>
                  <a:pt x="7549775" y="5142423"/>
                  <a:pt x="7543650" y="5148549"/>
                </a:cubicBezTo>
                <a:cubicBezTo>
                  <a:pt x="7537524" y="5151611"/>
                  <a:pt x="7531399" y="5160800"/>
                  <a:pt x="7525273" y="5166925"/>
                </a:cubicBezTo>
                <a:lnTo>
                  <a:pt x="5016849" y="6615625"/>
                </a:lnTo>
                <a:lnTo>
                  <a:pt x="3130171" y="5513021"/>
                </a:lnTo>
                <a:cubicBezTo>
                  <a:pt x="3154673" y="5491581"/>
                  <a:pt x="3151610" y="5467079"/>
                  <a:pt x="3127108" y="5445639"/>
                </a:cubicBezTo>
                <a:lnTo>
                  <a:pt x="3310875" y="5341504"/>
                </a:lnTo>
                <a:lnTo>
                  <a:pt x="1623278" y="4367538"/>
                </a:lnTo>
                <a:lnTo>
                  <a:pt x="1614090" y="4364475"/>
                </a:lnTo>
                <a:lnTo>
                  <a:pt x="1099541" y="4661565"/>
                </a:lnTo>
                <a:lnTo>
                  <a:pt x="2787138" y="5635532"/>
                </a:lnTo>
                <a:lnTo>
                  <a:pt x="2796327" y="5638595"/>
                </a:lnTo>
                <a:lnTo>
                  <a:pt x="2986220" y="5528335"/>
                </a:lnTo>
                <a:cubicBezTo>
                  <a:pt x="3019910" y="5543649"/>
                  <a:pt x="3065852" y="5543649"/>
                  <a:pt x="3102606" y="5531398"/>
                </a:cubicBezTo>
                <a:lnTo>
                  <a:pt x="4989284" y="6630939"/>
                </a:lnTo>
                <a:lnTo>
                  <a:pt x="4584995" y="6863711"/>
                </a:lnTo>
                <a:lnTo>
                  <a:pt x="4560493" y="6875962"/>
                </a:lnTo>
                <a:lnTo>
                  <a:pt x="6208274" y="7825426"/>
                </a:lnTo>
                <a:cubicBezTo>
                  <a:pt x="6192960" y="7843803"/>
                  <a:pt x="6196023" y="7865242"/>
                  <a:pt x="6214399" y="7880556"/>
                </a:cubicBezTo>
                <a:lnTo>
                  <a:pt x="3595715" y="9393575"/>
                </a:lnTo>
                <a:lnTo>
                  <a:pt x="2306280" y="8646253"/>
                </a:lnTo>
                <a:lnTo>
                  <a:pt x="2297092" y="8643191"/>
                </a:lnTo>
                <a:lnTo>
                  <a:pt x="1154672" y="9301691"/>
                </a:lnTo>
                <a:lnTo>
                  <a:pt x="3822361" y="10848399"/>
                </a:lnTo>
                <a:lnTo>
                  <a:pt x="3831549" y="10851461"/>
                </a:lnTo>
                <a:lnTo>
                  <a:pt x="4373663" y="10539058"/>
                </a:lnTo>
                <a:cubicBezTo>
                  <a:pt x="4407354" y="10548245"/>
                  <a:pt x="4447170" y="10548245"/>
                  <a:pt x="4477798" y="10535995"/>
                </a:cubicBezTo>
                <a:lnTo>
                  <a:pt x="5099544" y="10894341"/>
                </a:lnTo>
                <a:lnTo>
                  <a:pt x="5108733" y="10897403"/>
                </a:lnTo>
                <a:lnTo>
                  <a:pt x="5776421" y="10511493"/>
                </a:lnTo>
                <a:lnTo>
                  <a:pt x="6441046" y="10906592"/>
                </a:lnTo>
                <a:lnTo>
                  <a:pt x="7105671" y="10523744"/>
                </a:lnTo>
                <a:cubicBezTo>
                  <a:pt x="7136299" y="10532932"/>
                  <a:pt x="7173052" y="10529869"/>
                  <a:pt x="7200618" y="10520681"/>
                </a:cubicBezTo>
                <a:lnTo>
                  <a:pt x="7513022" y="10701385"/>
                </a:lnTo>
                <a:lnTo>
                  <a:pt x="8284845" y="10257281"/>
                </a:lnTo>
                <a:lnTo>
                  <a:pt x="7513022" y="9813176"/>
                </a:lnTo>
                <a:lnTo>
                  <a:pt x="6741199" y="10260344"/>
                </a:lnTo>
                <a:lnTo>
                  <a:pt x="7059729" y="10444111"/>
                </a:lnTo>
                <a:cubicBezTo>
                  <a:pt x="7038290" y="10465551"/>
                  <a:pt x="7041352" y="10493116"/>
                  <a:pt x="7068918" y="10511493"/>
                </a:cubicBezTo>
                <a:lnTo>
                  <a:pt x="6441046" y="10872901"/>
                </a:lnTo>
                <a:lnTo>
                  <a:pt x="5776421" y="10477802"/>
                </a:lnTo>
                <a:lnTo>
                  <a:pt x="5108733" y="10863713"/>
                </a:lnTo>
                <a:lnTo>
                  <a:pt x="4508426" y="10517618"/>
                </a:lnTo>
                <a:cubicBezTo>
                  <a:pt x="4529865" y="10499241"/>
                  <a:pt x="4529865" y="10474739"/>
                  <a:pt x="4511489" y="10456362"/>
                </a:cubicBezTo>
                <a:lnTo>
                  <a:pt x="4970907" y="10189900"/>
                </a:lnTo>
                <a:lnTo>
                  <a:pt x="3626342" y="9408889"/>
                </a:lnTo>
                <a:lnTo>
                  <a:pt x="6245027" y="7895870"/>
                </a:lnTo>
                <a:cubicBezTo>
                  <a:pt x="6275655" y="7908122"/>
                  <a:pt x="6312409" y="7908122"/>
                  <a:pt x="6343037" y="7898933"/>
                </a:cubicBezTo>
                <a:lnTo>
                  <a:pt x="8278719" y="9013788"/>
                </a:lnTo>
                <a:lnTo>
                  <a:pt x="8287908" y="9016851"/>
                </a:lnTo>
                <a:lnTo>
                  <a:pt x="10542121" y="7715166"/>
                </a:lnTo>
                <a:cubicBezTo>
                  <a:pt x="10575810" y="7727417"/>
                  <a:pt x="10618690" y="7727417"/>
                  <a:pt x="10652380" y="7715166"/>
                </a:cubicBezTo>
                <a:lnTo>
                  <a:pt x="11522213" y="8214401"/>
                </a:lnTo>
                <a:lnTo>
                  <a:pt x="12147022" y="7852991"/>
                </a:lnTo>
                <a:lnTo>
                  <a:pt x="15274130" y="9663100"/>
                </a:lnTo>
                <a:cubicBezTo>
                  <a:pt x="15255753" y="9681477"/>
                  <a:pt x="15258816" y="9705978"/>
                  <a:pt x="15280255" y="9724355"/>
                </a:cubicBezTo>
                <a:lnTo>
                  <a:pt x="14471679" y="10199088"/>
                </a:lnTo>
                <a:lnTo>
                  <a:pt x="14860653" y="10422671"/>
                </a:lnTo>
                <a:cubicBezTo>
                  <a:pt x="14848401" y="10441048"/>
                  <a:pt x="14851464" y="10459425"/>
                  <a:pt x="14866778" y="10474739"/>
                </a:cubicBezTo>
                <a:lnTo>
                  <a:pt x="14428800" y="10725888"/>
                </a:lnTo>
                <a:lnTo>
                  <a:pt x="11975505" y="9323130"/>
                </a:lnTo>
                <a:lnTo>
                  <a:pt x="11966317" y="9317005"/>
                </a:lnTo>
                <a:lnTo>
                  <a:pt x="11280252" y="9715167"/>
                </a:lnTo>
                <a:cubicBezTo>
                  <a:pt x="11246562" y="9702916"/>
                  <a:pt x="11206745" y="9702916"/>
                  <a:pt x="11173054" y="9715167"/>
                </a:cubicBezTo>
                <a:lnTo>
                  <a:pt x="10820834" y="9513023"/>
                </a:lnTo>
                <a:lnTo>
                  <a:pt x="9421140" y="10321599"/>
                </a:lnTo>
                <a:lnTo>
                  <a:pt x="10330787" y="10848399"/>
                </a:lnTo>
                <a:lnTo>
                  <a:pt x="11730482" y="10039822"/>
                </a:lnTo>
                <a:lnTo>
                  <a:pt x="11310880" y="9797862"/>
                </a:lnTo>
                <a:cubicBezTo>
                  <a:pt x="11329257" y="9779485"/>
                  <a:pt x="11329257" y="9754983"/>
                  <a:pt x="11310880" y="9736606"/>
                </a:cubicBezTo>
                <a:lnTo>
                  <a:pt x="11963255" y="9356821"/>
                </a:lnTo>
                <a:lnTo>
                  <a:pt x="14425737" y="10765704"/>
                </a:lnTo>
                <a:lnTo>
                  <a:pt x="14897406" y="10493116"/>
                </a:lnTo>
                <a:cubicBezTo>
                  <a:pt x="14924971" y="10502304"/>
                  <a:pt x="14958662" y="10505367"/>
                  <a:pt x="14989290" y="10496179"/>
                </a:cubicBezTo>
                <a:lnTo>
                  <a:pt x="15378264" y="10719762"/>
                </a:lnTo>
                <a:lnTo>
                  <a:pt x="16777958" y="9911186"/>
                </a:lnTo>
                <a:lnTo>
                  <a:pt x="15868310" y="9384386"/>
                </a:lnTo>
                <a:lnTo>
                  <a:pt x="15418080" y="9644723"/>
                </a:lnTo>
                <a:cubicBezTo>
                  <a:pt x="15381327" y="9629409"/>
                  <a:pt x="15332323" y="9629409"/>
                  <a:pt x="15295569" y="9647786"/>
                </a:cubicBezTo>
                <a:lnTo>
                  <a:pt x="12147022" y="7828489"/>
                </a:lnTo>
                <a:lnTo>
                  <a:pt x="12137833" y="7825426"/>
                </a:lnTo>
                <a:lnTo>
                  <a:pt x="11513024" y="8186835"/>
                </a:lnTo>
                <a:lnTo>
                  <a:pt x="10673820" y="7702915"/>
                </a:lnTo>
                <a:cubicBezTo>
                  <a:pt x="10695260" y="7684538"/>
                  <a:pt x="10695260" y="7656973"/>
                  <a:pt x="10673820" y="7638596"/>
                </a:cubicBezTo>
                <a:lnTo>
                  <a:pt x="12826960" y="6395104"/>
                </a:lnTo>
                <a:lnTo>
                  <a:pt x="12851463" y="6382853"/>
                </a:lnTo>
                <a:lnTo>
                  <a:pt x="11794801" y="5773358"/>
                </a:lnTo>
                <a:lnTo>
                  <a:pt x="12312412" y="5476267"/>
                </a:lnTo>
                <a:lnTo>
                  <a:pt x="13068922" y="5905058"/>
                </a:lnTo>
                <a:lnTo>
                  <a:pt x="13528340" y="5641658"/>
                </a:lnTo>
                <a:cubicBezTo>
                  <a:pt x="13562030" y="5653909"/>
                  <a:pt x="13607972" y="5653909"/>
                  <a:pt x="13644726" y="5638595"/>
                </a:cubicBezTo>
                <a:lnTo>
                  <a:pt x="15114864" y="6490050"/>
                </a:lnTo>
                <a:lnTo>
                  <a:pt x="15124052" y="6493113"/>
                </a:lnTo>
                <a:lnTo>
                  <a:pt x="17142432" y="5329253"/>
                </a:lnTo>
                <a:lnTo>
                  <a:pt x="15344574" y="4290968"/>
                </a:lnTo>
                <a:cubicBezTo>
                  <a:pt x="15372138" y="4275654"/>
                  <a:pt x="15372138" y="4254214"/>
                  <a:pt x="15353762" y="4235838"/>
                </a:cubicBezTo>
                <a:close/>
                <a:moveTo>
                  <a:pt x="15846872" y="1173048"/>
                </a:moveTo>
                <a:cubicBezTo>
                  <a:pt x="15807054" y="1160797"/>
                  <a:pt x="15754988" y="1163860"/>
                  <a:pt x="15721296" y="1182237"/>
                </a:cubicBezTo>
                <a:cubicBezTo>
                  <a:pt x="15687606" y="1200613"/>
                  <a:pt x="15681480" y="1231241"/>
                  <a:pt x="15705982" y="1252681"/>
                </a:cubicBezTo>
                <a:lnTo>
                  <a:pt x="15231250" y="1525269"/>
                </a:lnTo>
                <a:lnTo>
                  <a:pt x="14395109" y="1044411"/>
                </a:lnTo>
                <a:lnTo>
                  <a:pt x="15470148" y="422665"/>
                </a:lnTo>
                <a:lnTo>
                  <a:pt x="16306290" y="903523"/>
                </a:lnTo>
                <a:lnTo>
                  <a:pt x="15846872" y="1173048"/>
                </a:lnTo>
                <a:close/>
                <a:moveTo>
                  <a:pt x="11075046" y="1889741"/>
                </a:moveTo>
                <a:lnTo>
                  <a:pt x="12082703" y="1313937"/>
                </a:lnTo>
                <a:lnTo>
                  <a:pt x="14333853" y="2615622"/>
                </a:lnTo>
                <a:lnTo>
                  <a:pt x="13326196" y="3191426"/>
                </a:lnTo>
                <a:lnTo>
                  <a:pt x="12281784" y="2588057"/>
                </a:lnTo>
                <a:cubicBezTo>
                  <a:pt x="12306286" y="2563555"/>
                  <a:pt x="12303224" y="2532927"/>
                  <a:pt x="12266470" y="2514550"/>
                </a:cubicBezTo>
                <a:cubicBezTo>
                  <a:pt x="12232780" y="2493111"/>
                  <a:pt x="12177650" y="2493111"/>
                  <a:pt x="12137833" y="2505362"/>
                </a:cubicBezTo>
                <a:lnTo>
                  <a:pt x="11075046" y="1889741"/>
                </a:lnTo>
                <a:close/>
                <a:moveTo>
                  <a:pt x="3096480" y="5430325"/>
                </a:moveTo>
                <a:cubicBezTo>
                  <a:pt x="3056664" y="5418074"/>
                  <a:pt x="3007659" y="5421137"/>
                  <a:pt x="2973968" y="5439514"/>
                </a:cubicBezTo>
                <a:cubicBezTo>
                  <a:pt x="2940278" y="5457890"/>
                  <a:pt x="2934152" y="5488518"/>
                  <a:pt x="2958654" y="5509958"/>
                </a:cubicBezTo>
                <a:lnTo>
                  <a:pt x="2799389" y="5601841"/>
                </a:lnTo>
                <a:lnTo>
                  <a:pt x="1166923" y="4661565"/>
                </a:lnTo>
                <a:lnTo>
                  <a:pt x="1620216" y="4398166"/>
                </a:lnTo>
                <a:lnTo>
                  <a:pt x="3252682" y="5338442"/>
                </a:lnTo>
                <a:lnTo>
                  <a:pt x="3096480" y="5430325"/>
                </a:lnTo>
                <a:close/>
                <a:moveTo>
                  <a:pt x="6802455" y="10260344"/>
                </a:moveTo>
                <a:lnTo>
                  <a:pt x="7509959" y="9849930"/>
                </a:lnTo>
                <a:lnTo>
                  <a:pt x="8217463" y="10260344"/>
                </a:lnTo>
                <a:lnTo>
                  <a:pt x="7509959" y="10670757"/>
                </a:lnTo>
                <a:lnTo>
                  <a:pt x="7231246" y="10508430"/>
                </a:lnTo>
                <a:cubicBezTo>
                  <a:pt x="7258810" y="10483927"/>
                  <a:pt x="7255748" y="10453299"/>
                  <a:pt x="7218994" y="10431860"/>
                </a:cubicBezTo>
                <a:cubicBezTo>
                  <a:pt x="7182241" y="10410420"/>
                  <a:pt x="7127110" y="10410420"/>
                  <a:pt x="7087294" y="10425734"/>
                </a:cubicBezTo>
                <a:lnTo>
                  <a:pt x="6802455" y="10260344"/>
                </a:lnTo>
                <a:close/>
                <a:moveTo>
                  <a:pt x="4909651" y="10192962"/>
                </a:moveTo>
                <a:lnTo>
                  <a:pt x="4483923" y="10437985"/>
                </a:lnTo>
                <a:cubicBezTo>
                  <a:pt x="4444107" y="10419609"/>
                  <a:pt x="4385914" y="10422671"/>
                  <a:pt x="4349161" y="10444111"/>
                </a:cubicBezTo>
                <a:cubicBezTo>
                  <a:pt x="4312407" y="10465551"/>
                  <a:pt x="4309344" y="10499241"/>
                  <a:pt x="4339972" y="10520681"/>
                </a:cubicBezTo>
                <a:lnTo>
                  <a:pt x="3828487" y="10814709"/>
                </a:lnTo>
                <a:lnTo>
                  <a:pt x="1215927" y="9298628"/>
                </a:lnTo>
                <a:lnTo>
                  <a:pt x="2297092" y="8679944"/>
                </a:lnTo>
                <a:lnTo>
                  <a:pt x="3565087" y="9415014"/>
                </a:lnTo>
                <a:lnTo>
                  <a:pt x="3595715" y="9433390"/>
                </a:lnTo>
                <a:lnTo>
                  <a:pt x="4909651" y="10192962"/>
                </a:lnTo>
                <a:close/>
                <a:moveTo>
                  <a:pt x="11663101" y="10042885"/>
                </a:moveTo>
                <a:lnTo>
                  <a:pt x="10333850" y="10808583"/>
                </a:lnTo>
                <a:lnTo>
                  <a:pt x="9494646" y="10324662"/>
                </a:lnTo>
                <a:lnTo>
                  <a:pt x="10823897" y="9558965"/>
                </a:lnTo>
                <a:lnTo>
                  <a:pt x="11139364" y="9739669"/>
                </a:lnTo>
                <a:cubicBezTo>
                  <a:pt x="11117925" y="9761109"/>
                  <a:pt x="11120988" y="9791737"/>
                  <a:pt x="11154678" y="9810113"/>
                </a:cubicBezTo>
                <a:cubicBezTo>
                  <a:pt x="11188368" y="9828490"/>
                  <a:pt x="11240436" y="9831553"/>
                  <a:pt x="11280252" y="9819302"/>
                </a:cubicBezTo>
                <a:lnTo>
                  <a:pt x="11663101" y="10042885"/>
                </a:lnTo>
                <a:close/>
                <a:moveTo>
                  <a:pt x="15317009" y="9751920"/>
                </a:moveTo>
                <a:cubicBezTo>
                  <a:pt x="15356824" y="9764171"/>
                  <a:pt x="15402766" y="9758046"/>
                  <a:pt x="15436457" y="9739669"/>
                </a:cubicBezTo>
                <a:cubicBezTo>
                  <a:pt x="15470148" y="9721292"/>
                  <a:pt x="15473211" y="9693728"/>
                  <a:pt x="15454834" y="9672288"/>
                </a:cubicBezTo>
                <a:lnTo>
                  <a:pt x="15871374" y="9430327"/>
                </a:lnTo>
                <a:lnTo>
                  <a:pt x="16710577" y="9914249"/>
                </a:lnTo>
                <a:lnTo>
                  <a:pt x="15381327" y="10679946"/>
                </a:lnTo>
                <a:lnTo>
                  <a:pt x="15032169" y="10477802"/>
                </a:lnTo>
                <a:cubicBezTo>
                  <a:pt x="15062797" y="10453299"/>
                  <a:pt x="15062797" y="10419609"/>
                  <a:pt x="15022981" y="10398169"/>
                </a:cubicBezTo>
                <a:cubicBezTo>
                  <a:pt x="14986227" y="10376729"/>
                  <a:pt x="14928034" y="10376729"/>
                  <a:pt x="14885155" y="10395106"/>
                </a:cubicBezTo>
                <a:lnTo>
                  <a:pt x="14539060" y="10196025"/>
                </a:lnTo>
                <a:lnTo>
                  <a:pt x="15317009" y="9751920"/>
                </a:lnTo>
                <a:close/>
                <a:moveTo>
                  <a:pt x="12796333" y="6385916"/>
                </a:moveTo>
                <a:lnTo>
                  <a:pt x="10649318" y="7626345"/>
                </a:lnTo>
                <a:cubicBezTo>
                  <a:pt x="10609501" y="7611031"/>
                  <a:pt x="10554372" y="7614094"/>
                  <a:pt x="10520681" y="7635534"/>
                </a:cubicBezTo>
                <a:cubicBezTo>
                  <a:pt x="10486990" y="7656973"/>
                  <a:pt x="10480865" y="7687601"/>
                  <a:pt x="10505367" y="7709040"/>
                </a:cubicBezTo>
                <a:lnTo>
                  <a:pt x="8281782" y="8992349"/>
                </a:lnTo>
                <a:lnTo>
                  <a:pt x="6373665" y="7892808"/>
                </a:lnTo>
                <a:cubicBezTo>
                  <a:pt x="6407355" y="7868305"/>
                  <a:pt x="6407355" y="7834615"/>
                  <a:pt x="6367539" y="7813175"/>
                </a:cubicBezTo>
                <a:cubicBezTo>
                  <a:pt x="6327723" y="7791736"/>
                  <a:pt x="6269529" y="7791736"/>
                  <a:pt x="6226651" y="7810112"/>
                </a:cubicBezTo>
                <a:lnTo>
                  <a:pt x="4612561" y="6879025"/>
                </a:lnTo>
                <a:lnTo>
                  <a:pt x="7516085" y="5203679"/>
                </a:lnTo>
                <a:cubicBezTo>
                  <a:pt x="7519148" y="5209805"/>
                  <a:pt x="7528336" y="5209805"/>
                  <a:pt x="7537524" y="5203679"/>
                </a:cubicBezTo>
                <a:cubicBezTo>
                  <a:pt x="7546712" y="5197553"/>
                  <a:pt x="7552838" y="5188365"/>
                  <a:pt x="7558964" y="5179177"/>
                </a:cubicBezTo>
                <a:lnTo>
                  <a:pt x="9127112" y="4275654"/>
                </a:lnTo>
                <a:lnTo>
                  <a:pt x="9157739" y="4294030"/>
                </a:lnTo>
                <a:lnTo>
                  <a:pt x="9188367" y="4312407"/>
                </a:lnTo>
                <a:lnTo>
                  <a:pt x="12796333" y="6385916"/>
                </a:lnTo>
                <a:close/>
                <a:moveTo>
                  <a:pt x="17087302" y="5335379"/>
                </a:moveTo>
                <a:lnTo>
                  <a:pt x="15130178" y="6462485"/>
                </a:lnTo>
                <a:lnTo>
                  <a:pt x="13681479" y="5623281"/>
                </a:lnTo>
                <a:cubicBezTo>
                  <a:pt x="13702918" y="5601841"/>
                  <a:pt x="13699855" y="5571213"/>
                  <a:pt x="13666165" y="5552837"/>
                </a:cubicBezTo>
                <a:cubicBezTo>
                  <a:pt x="13632475" y="5534460"/>
                  <a:pt x="13580407" y="5531398"/>
                  <a:pt x="13543654" y="5543649"/>
                </a:cubicBezTo>
                <a:lnTo>
                  <a:pt x="11687603" y="4468609"/>
                </a:lnTo>
                <a:lnTo>
                  <a:pt x="13644726" y="3341503"/>
                </a:lnTo>
                <a:lnTo>
                  <a:pt x="15182246" y="4229712"/>
                </a:lnTo>
                <a:cubicBezTo>
                  <a:pt x="15154680" y="4254214"/>
                  <a:pt x="15160806" y="4284842"/>
                  <a:pt x="15194497" y="4306282"/>
                </a:cubicBezTo>
                <a:cubicBezTo>
                  <a:pt x="15231250" y="4327721"/>
                  <a:pt x="15283318" y="4327721"/>
                  <a:pt x="15326197" y="4312407"/>
                </a:cubicBezTo>
                <a:lnTo>
                  <a:pt x="17087302" y="5335379"/>
                </a:lnTo>
                <a:close/>
                <a:moveTo>
                  <a:pt x="2098011" y="1182237"/>
                </a:moveTo>
                <a:lnTo>
                  <a:pt x="526800" y="2085759"/>
                </a:lnTo>
                <a:lnTo>
                  <a:pt x="3320064" y="3718226"/>
                </a:lnTo>
                <a:lnTo>
                  <a:pt x="3329252" y="3721289"/>
                </a:lnTo>
                <a:lnTo>
                  <a:pt x="4113326" y="3267996"/>
                </a:lnTo>
                <a:cubicBezTo>
                  <a:pt x="4147016" y="3280247"/>
                  <a:pt x="4192958" y="3280247"/>
                  <a:pt x="4226649" y="3267996"/>
                </a:cubicBezTo>
                <a:lnTo>
                  <a:pt x="5442576" y="3972438"/>
                </a:lnTo>
                <a:lnTo>
                  <a:pt x="7460955" y="2808578"/>
                </a:lnTo>
                <a:lnTo>
                  <a:pt x="4826956" y="1283309"/>
                </a:lnTo>
                <a:lnTo>
                  <a:pt x="2805515" y="2450231"/>
                </a:lnTo>
                <a:lnTo>
                  <a:pt x="4079635" y="3188364"/>
                </a:lnTo>
                <a:cubicBezTo>
                  <a:pt x="4055133" y="3206740"/>
                  <a:pt x="4055133" y="3234305"/>
                  <a:pt x="4076573" y="3252682"/>
                </a:cubicBezTo>
                <a:lnTo>
                  <a:pt x="3323126" y="3687598"/>
                </a:lnTo>
                <a:lnTo>
                  <a:pt x="588056" y="2085759"/>
                </a:lnTo>
                <a:lnTo>
                  <a:pt x="2131701" y="1197551"/>
                </a:lnTo>
                <a:cubicBezTo>
                  <a:pt x="2165392" y="1209802"/>
                  <a:pt x="2205208" y="1209802"/>
                  <a:pt x="2238899" y="1197551"/>
                </a:cubicBezTo>
                <a:lnTo>
                  <a:pt x="2548241" y="1378255"/>
                </a:lnTo>
                <a:lnTo>
                  <a:pt x="3320064" y="934151"/>
                </a:lnTo>
                <a:lnTo>
                  <a:pt x="2548241" y="490046"/>
                </a:lnTo>
                <a:lnTo>
                  <a:pt x="1779480" y="934151"/>
                </a:lnTo>
                <a:lnTo>
                  <a:pt x="2098011" y="1117918"/>
                </a:lnTo>
                <a:cubicBezTo>
                  <a:pt x="2076571" y="1139358"/>
                  <a:pt x="2076571" y="1160797"/>
                  <a:pt x="2098011" y="1182237"/>
                </a:cubicBezTo>
                <a:close/>
                <a:moveTo>
                  <a:pt x="2866771" y="2450231"/>
                </a:moveTo>
                <a:lnTo>
                  <a:pt x="4823893" y="1323125"/>
                </a:lnTo>
                <a:lnTo>
                  <a:pt x="7396636" y="2811641"/>
                </a:lnTo>
                <a:lnTo>
                  <a:pt x="5439514" y="3938747"/>
                </a:lnTo>
                <a:lnTo>
                  <a:pt x="4254214" y="3252682"/>
                </a:lnTo>
                <a:cubicBezTo>
                  <a:pt x="4278717" y="3231243"/>
                  <a:pt x="4272591" y="3200615"/>
                  <a:pt x="4238900" y="3179175"/>
                </a:cubicBezTo>
                <a:cubicBezTo>
                  <a:pt x="4205210" y="3160798"/>
                  <a:pt x="4153142" y="3157736"/>
                  <a:pt x="4113326" y="3169987"/>
                </a:cubicBezTo>
                <a:lnTo>
                  <a:pt x="2866771" y="2450231"/>
                </a:lnTo>
                <a:close/>
                <a:moveTo>
                  <a:pt x="1840736" y="934151"/>
                </a:moveTo>
                <a:lnTo>
                  <a:pt x="2548241" y="523737"/>
                </a:lnTo>
                <a:lnTo>
                  <a:pt x="3255745" y="934151"/>
                </a:lnTo>
                <a:lnTo>
                  <a:pt x="2548241" y="1344565"/>
                </a:lnTo>
                <a:lnTo>
                  <a:pt x="2269527" y="1182237"/>
                </a:lnTo>
                <a:cubicBezTo>
                  <a:pt x="2297092" y="1157734"/>
                  <a:pt x="2294029" y="1127106"/>
                  <a:pt x="2257276" y="1105667"/>
                </a:cubicBezTo>
                <a:cubicBezTo>
                  <a:pt x="2220522" y="1084227"/>
                  <a:pt x="2165392" y="1084227"/>
                  <a:pt x="2125576" y="1099541"/>
                </a:cubicBezTo>
                <a:lnTo>
                  <a:pt x="1840736" y="934151"/>
                </a:lnTo>
                <a:close/>
                <a:moveTo>
                  <a:pt x="12906593" y="7252685"/>
                </a:moveTo>
                <a:lnTo>
                  <a:pt x="13620224" y="7666161"/>
                </a:lnTo>
                <a:lnTo>
                  <a:pt x="14333853" y="7252685"/>
                </a:lnTo>
                <a:lnTo>
                  <a:pt x="13620224" y="6839208"/>
                </a:lnTo>
                <a:lnTo>
                  <a:pt x="12906593" y="7252685"/>
                </a:lnTo>
                <a:close/>
                <a:moveTo>
                  <a:pt x="13620224" y="7629408"/>
                </a:moveTo>
                <a:lnTo>
                  <a:pt x="12967849" y="7252685"/>
                </a:lnTo>
                <a:lnTo>
                  <a:pt x="13620224" y="6875962"/>
                </a:lnTo>
                <a:lnTo>
                  <a:pt x="14272597" y="7252685"/>
                </a:lnTo>
                <a:lnTo>
                  <a:pt x="13620224" y="7629408"/>
                </a:lnTo>
                <a:close/>
                <a:moveTo>
                  <a:pt x="238898" y="10686071"/>
                </a:moveTo>
                <a:lnTo>
                  <a:pt x="719755" y="10964785"/>
                </a:lnTo>
                <a:lnTo>
                  <a:pt x="1200613" y="10686071"/>
                </a:lnTo>
                <a:lnTo>
                  <a:pt x="719755" y="10407357"/>
                </a:lnTo>
                <a:lnTo>
                  <a:pt x="238898" y="10686071"/>
                </a:lnTo>
                <a:close/>
                <a:moveTo>
                  <a:pt x="719755" y="10928031"/>
                </a:moveTo>
                <a:lnTo>
                  <a:pt x="300153" y="10686071"/>
                </a:lnTo>
                <a:lnTo>
                  <a:pt x="719755" y="10444111"/>
                </a:lnTo>
                <a:lnTo>
                  <a:pt x="1139358" y="10686071"/>
                </a:lnTo>
                <a:lnTo>
                  <a:pt x="719755" y="10928031"/>
                </a:lnTo>
                <a:close/>
                <a:moveTo>
                  <a:pt x="719755" y="8909653"/>
                </a:moveTo>
                <a:lnTo>
                  <a:pt x="1200613" y="8630939"/>
                </a:lnTo>
                <a:lnTo>
                  <a:pt x="719755" y="8352227"/>
                </a:lnTo>
                <a:lnTo>
                  <a:pt x="238898" y="8630939"/>
                </a:lnTo>
                <a:lnTo>
                  <a:pt x="719755" y="8909653"/>
                </a:lnTo>
                <a:close/>
                <a:moveTo>
                  <a:pt x="1139358" y="8630939"/>
                </a:moveTo>
                <a:lnTo>
                  <a:pt x="719755" y="8872900"/>
                </a:lnTo>
                <a:lnTo>
                  <a:pt x="300153" y="8630939"/>
                </a:lnTo>
                <a:lnTo>
                  <a:pt x="719755" y="8388979"/>
                </a:lnTo>
                <a:lnTo>
                  <a:pt x="1139358" y="8630939"/>
                </a:lnTo>
                <a:close/>
                <a:moveTo>
                  <a:pt x="10009194" y="2462483"/>
                </a:moveTo>
                <a:lnTo>
                  <a:pt x="10490053" y="2741196"/>
                </a:lnTo>
                <a:lnTo>
                  <a:pt x="10970911" y="2462483"/>
                </a:lnTo>
                <a:lnTo>
                  <a:pt x="10490053" y="2183769"/>
                </a:lnTo>
                <a:lnTo>
                  <a:pt x="10009194" y="2462483"/>
                </a:lnTo>
                <a:close/>
                <a:moveTo>
                  <a:pt x="10490053" y="2704443"/>
                </a:moveTo>
                <a:lnTo>
                  <a:pt x="10070450" y="2462483"/>
                </a:lnTo>
                <a:lnTo>
                  <a:pt x="10490053" y="2220522"/>
                </a:lnTo>
                <a:lnTo>
                  <a:pt x="10909655" y="2462483"/>
                </a:lnTo>
                <a:lnTo>
                  <a:pt x="10490053" y="2704443"/>
                </a:lnTo>
                <a:close/>
                <a:moveTo>
                  <a:pt x="12676884" y="8689133"/>
                </a:moveTo>
                <a:lnTo>
                  <a:pt x="12196027" y="8410419"/>
                </a:lnTo>
                <a:lnTo>
                  <a:pt x="11715168" y="8689133"/>
                </a:lnTo>
                <a:lnTo>
                  <a:pt x="12196027" y="8967846"/>
                </a:lnTo>
                <a:lnTo>
                  <a:pt x="12676884" y="8689133"/>
                </a:lnTo>
                <a:close/>
                <a:moveTo>
                  <a:pt x="12196027" y="8447172"/>
                </a:moveTo>
                <a:lnTo>
                  <a:pt x="12615628" y="8689133"/>
                </a:lnTo>
                <a:lnTo>
                  <a:pt x="12196027" y="8931093"/>
                </a:lnTo>
                <a:lnTo>
                  <a:pt x="11776424" y="8689133"/>
                </a:lnTo>
                <a:lnTo>
                  <a:pt x="12196027" y="8447172"/>
                </a:lnTo>
                <a:close/>
                <a:moveTo>
                  <a:pt x="13320070" y="9075044"/>
                </a:moveTo>
                <a:lnTo>
                  <a:pt x="12839212" y="9353758"/>
                </a:lnTo>
                <a:lnTo>
                  <a:pt x="13320070" y="9632472"/>
                </a:lnTo>
                <a:lnTo>
                  <a:pt x="13800928" y="9353758"/>
                </a:lnTo>
                <a:lnTo>
                  <a:pt x="13320070" y="9075044"/>
                </a:lnTo>
                <a:close/>
                <a:moveTo>
                  <a:pt x="12900468" y="9353758"/>
                </a:moveTo>
                <a:lnTo>
                  <a:pt x="13320070" y="9111798"/>
                </a:lnTo>
                <a:lnTo>
                  <a:pt x="13739672" y="9353758"/>
                </a:lnTo>
                <a:lnTo>
                  <a:pt x="13320070" y="9595718"/>
                </a:lnTo>
                <a:lnTo>
                  <a:pt x="12900468" y="9353758"/>
                </a:lnTo>
                <a:close/>
                <a:moveTo>
                  <a:pt x="11831554" y="10686071"/>
                </a:moveTo>
                <a:lnTo>
                  <a:pt x="12312412" y="10964785"/>
                </a:lnTo>
                <a:lnTo>
                  <a:pt x="12793271" y="10686071"/>
                </a:lnTo>
                <a:lnTo>
                  <a:pt x="12312412" y="10407357"/>
                </a:lnTo>
                <a:lnTo>
                  <a:pt x="11831554" y="10686071"/>
                </a:lnTo>
                <a:close/>
                <a:moveTo>
                  <a:pt x="12315475" y="10928031"/>
                </a:moveTo>
                <a:lnTo>
                  <a:pt x="11895873" y="10686071"/>
                </a:lnTo>
                <a:lnTo>
                  <a:pt x="12315475" y="10444111"/>
                </a:lnTo>
                <a:lnTo>
                  <a:pt x="12735077" y="10686071"/>
                </a:lnTo>
                <a:lnTo>
                  <a:pt x="12315475" y="10928031"/>
                </a:lnTo>
                <a:close/>
                <a:moveTo>
                  <a:pt x="8303222" y="10686071"/>
                </a:moveTo>
                <a:lnTo>
                  <a:pt x="8784079" y="10964785"/>
                </a:lnTo>
                <a:lnTo>
                  <a:pt x="9264937" y="10686071"/>
                </a:lnTo>
                <a:lnTo>
                  <a:pt x="8784079" y="10407357"/>
                </a:lnTo>
                <a:lnTo>
                  <a:pt x="8303222" y="10686071"/>
                </a:lnTo>
                <a:close/>
                <a:moveTo>
                  <a:pt x="8784079" y="10928031"/>
                </a:moveTo>
                <a:lnTo>
                  <a:pt x="8364478" y="10686071"/>
                </a:lnTo>
                <a:lnTo>
                  <a:pt x="8784079" y="10444111"/>
                </a:lnTo>
                <a:lnTo>
                  <a:pt x="9203681" y="10686071"/>
                </a:lnTo>
                <a:lnTo>
                  <a:pt x="8784079" y="10928031"/>
                </a:lnTo>
                <a:close/>
                <a:moveTo>
                  <a:pt x="4747323" y="333844"/>
                </a:moveTo>
                <a:lnTo>
                  <a:pt x="4266466" y="55130"/>
                </a:lnTo>
                <a:lnTo>
                  <a:pt x="3785607" y="333844"/>
                </a:lnTo>
                <a:lnTo>
                  <a:pt x="4266466" y="612558"/>
                </a:lnTo>
                <a:lnTo>
                  <a:pt x="4747323" y="333844"/>
                </a:lnTo>
                <a:close/>
                <a:moveTo>
                  <a:pt x="4263403" y="91884"/>
                </a:moveTo>
                <a:lnTo>
                  <a:pt x="4683005" y="333844"/>
                </a:lnTo>
                <a:lnTo>
                  <a:pt x="4263403" y="575804"/>
                </a:lnTo>
                <a:lnTo>
                  <a:pt x="3843800" y="333844"/>
                </a:lnTo>
                <a:lnTo>
                  <a:pt x="4263403" y="91884"/>
                </a:lnTo>
                <a:close/>
                <a:moveTo>
                  <a:pt x="8018382" y="333844"/>
                </a:moveTo>
                <a:lnTo>
                  <a:pt x="7537524" y="55130"/>
                </a:lnTo>
                <a:lnTo>
                  <a:pt x="7056666" y="333844"/>
                </a:lnTo>
                <a:lnTo>
                  <a:pt x="7537524" y="612558"/>
                </a:lnTo>
                <a:lnTo>
                  <a:pt x="8018382" y="333844"/>
                </a:lnTo>
                <a:close/>
                <a:moveTo>
                  <a:pt x="7537524" y="91884"/>
                </a:moveTo>
                <a:lnTo>
                  <a:pt x="7957126" y="333844"/>
                </a:lnTo>
                <a:lnTo>
                  <a:pt x="7537524" y="575804"/>
                </a:lnTo>
                <a:lnTo>
                  <a:pt x="7117922" y="333844"/>
                </a:lnTo>
                <a:lnTo>
                  <a:pt x="7537524" y="91884"/>
                </a:lnTo>
                <a:close/>
                <a:moveTo>
                  <a:pt x="14566625" y="333844"/>
                </a:moveTo>
                <a:lnTo>
                  <a:pt x="14085767" y="55130"/>
                </a:lnTo>
                <a:lnTo>
                  <a:pt x="13604910" y="333844"/>
                </a:lnTo>
                <a:lnTo>
                  <a:pt x="14085767" y="612558"/>
                </a:lnTo>
                <a:lnTo>
                  <a:pt x="14566625" y="333844"/>
                </a:lnTo>
                <a:close/>
                <a:moveTo>
                  <a:pt x="14085767" y="91884"/>
                </a:moveTo>
                <a:lnTo>
                  <a:pt x="14505369" y="333844"/>
                </a:lnTo>
                <a:lnTo>
                  <a:pt x="14085767" y="575804"/>
                </a:lnTo>
                <a:lnTo>
                  <a:pt x="13666165" y="333844"/>
                </a:lnTo>
                <a:lnTo>
                  <a:pt x="14085767" y="91884"/>
                </a:lnTo>
                <a:close/>
                <a:moveTo>
                  <a:pt x="1166923" y="4113326"/>
                </a:moveTo>
                <a:lnTo>
                  <a:pt x="686065" y="3834612"/>
                </a:lnTo>
                <a:lnTo>
                  <a:pt x="205207" y="4113326"/>
                </a:lnTo>
                <a:lnTo>
                  <a:pt x="686065" y="4392040"/>
                </a:lnTo>
                <a:lnTo>
                  <a:pt x="1166923" y="4113326"/>
                </a:lnTo>
                <a:close/>
                <a:moveTo>
                  <a:pt x="683002" y="3871366"/>
                </a:moveTo>
                <a:lnTo>
                  <a:pt x="1102604" y="4113326"/>
                </a:lnTo>
                <a:lnTo>
                  <a:pt x="683002" y="4355286"/>
                </a:lnTo>
                <a:lnTo>
                  <a:pt x="263400" y="4113326"/>
                </a:lnTo>
                <a:lnTo>
                  <a:pt x="683002" y="3871366"/>
                </a:lnTo>
                <a:close/>
                <a:moveTo>
                  <a:pt x="1166923" y="278714"/>
                </a:moveTo>
                <a:lnTo>
                  <a:pt x="683002" y="0"/>
                </a:lnTo>
                <a:lnTo>
                  <a:pt x="202144" y="278714"/>
                </a:lnTo>
                <a:lnTo>
                  <a:pt x="683002" y="557428"/>
                </a:lnTo>
                <a:lnTo>
                  <a:pt x="1166923" y="278714"/>
                </a:lnTo>
                <a:close/>
                <a:moveTo>
                  <a:pt x="683002" y="36753"/>
                </a:moveTo>
                <a:lnTo>
                  <a:pt x="1102604" y="278714"/>
                </a:lnTo>
                <a:lnTo>
                  <a:pt x="683002" y="520674"/>
                </a:lnTo>
                <a:lnTo>
                  <a:pt x="263400" y="278714"/>
                </a:lnTo>
                <a:lnTo>
                  <a:pt x="683002" y="36753"/>
                </a:lnTo>
                <a:close/>
                <a:moveTo>
                  <a:pt x="719755" y="5773358"/>
                </a:moveTo>
                <a:lnTo>
                  <a:pt x="1200613" y="5494644"/>
                </a:lnTo>
                <a:lnTo>
                  <a:pt x="719755" y="5215930"/>
                </a:lnTo>
                <a:lnTo>
                  <a:pt x="238898" y="5494644"/>
                </a:lnTo>
                <a:lnTo>
                  <a:pt x="719755" y="5773358"/>
                </a:lnTo>
                <a:close/>
                <a:moveTo>
                  <a:pt x="1139358" y="5494644"/>
                </a:moveTo>
                <a:lnTo>
                  <a:pt x="719755" y="5736604"/>
                </a:lnTo>
                <a:lnTo>
                  <a:pt x="300153" y="5494644"/>
                </a:lnTo>
                <a:lnTo>
                  <a:pt x="719755" y="5252684"/>
                </a:lnTo>
                <a:lnTo>
                  <a:pt x="1139358" y="5494644"/>
                </a:lnTo>
                <a:close/>
                <a:moveTo>
                  <a:pt x="16612569" y="4551305"/>
                </a:moveTo>
                <a:lnTo>
                  <a:pt x="17093426" y="4272591"/>
                </a:lnTo>
                <a:lnTo>
                  <a:pt x="16612569" y="3993877"/>
                </a:lnTo>
                <a:lnTo>
                  <a:pt x="16131711" y="4272591"/>
                </a:lnTo>
                <a:lnTo>
                  <a:pt x="16612569" y="4551305"/>
                </a:lnTo>
                <a:close/>
                <a:moveTo>
                  <a:pt x="17032170" y="4272591"/>
                </a:moveTo>
                <a:lnTo>
                  <a:pt x="16612569" y="4514551"/>
                </a:lnTo>
                <a:lnTo>
                  <a:pt x="16192966" y="4272591"/>
                </a:lnTo>
                <a:lnTo>
                  <a:pt x="16612569" y="4030631"/>
                </a:lnTo>
                <a:lnTo>
                  <a:pt x="17032170" y="4272591"/>
                </a:lnTo>
                <a:close/>
                <a:moveTo>
                  <a:pt x="16612569" y="7075043"/>
                </a:moveTo>
                <a:lnTo>
                  <a:pt x="17093426" y="6796329"/>
                </a:lnTo>
                <a:lnTo>
                  <a:pt x="16612569" y="6517616"/>
                </a:lnTo>
                <a:lnTo>
                  <a:pt x="16131711" y="6796329"/>
                </a:lnTo>
                <a:lnTo>
                  <a:pt x="16612569" y="7075043"/>
                </a:lnTo>
                <a:close/>
                <a:moveTo>
                  <a:pt x="17032170" y="6799392"/>
                </a:moveTo>
                <a:lnTo>
                  <a:pt x="16612569" y="7041352"/>
                </a:lnTo>
                <a:lnTo>
                  <a:pt x="16192966" y="6799392"/>
                </a:lnTo>
                <a:lnTo>
                  <a:pt x="16612569" y="6557432"/>
                </a:lnTo>
                <a:lnTo>
                  <a:pt x="17032170" y="6799392"/>
                </a:lnTo>
                <a:close/>
                <a:moveTo>
                  <a:pt x="7822363" y="2523738"/>
                </a:moveTo>
                <a:lnTo>
                  <a:pt x="8303222" y="2245025"/>
                </a:lnTo>
                <a:lnTo>
                  <a:pt x="7822363" y="1966311"/>
                </a:lnTo>
                <a:lnTo>
                  <a:pt x="7341506" y="2245025"/>
                </a:lnTo>
                <a:lnTo>
                  <a:pt x="7822363" y="2523738"/>
                </a:lnTo>
                <a:close/>
                <a:moveTo>
                  <a:pt x="8241966" y="2245025"/>
                </a:moveTo>
                <a:lnTo>
                  <a:pt x="7822363" y="2486985"/>
                </a:lnTo>
                <a:lnTo>
                  <a:pt x="7402761" y="2245025"/>
                </a:lnTo>
                <a:lnTo>
                  <a:pt x="7822363" y="2003064"/>
                </a:lnTo>
                <a:lnTo>
                  <a:pt x="8241966" y="2245025"/>
                </a:lnTo>
                <a:close/>
                <a:moveTo>
                  <a:pt x="4113326" y="5093419"/>
                </a:moveTo>
                <a:lnTo>
                  <a:pt x="4826956" y="5506895"/>
                </a:lnTo>
                <a:lnTo>
                  <a:pt x="5540586" y="5093419"/>
                </a:lnTo>
                <a:lnTo>
                  <a:pt x="4826956" y="4679942"/>
                </a:lnTo>
                <a:lnTo>
                  <a:pt x="4113326" y="5093419"/>
                </a:lnTo>
                <a:close/>
                <a:moveTo>
                  <a:pt x="4826956" y="5470142"/>
                </a:moveTo>
                <a:lnTo>
                  <a:pt x="4174582" y="5093419"/>
                </a:lnTo>
                <a:lnTo>
                  <a:pt x="4826956" y="4716695"/>
                </a:lnTo>
                <a:lnTo>
                  <a:pt x="5479330" y="5093419"/>
                </a:lnTo>
                <a:lnTo>
                  <a:pt x="4826956" y="5470142"/>
                </a:lnTo>
                <a:close/>
                <a:moveTo>
                  <a:pt x="5589590" y="9166927"/>
                </a:moveTo>
                <a:lnTo>
                  <a:pt x="6303220" y="9580404"/>
                </a:lnTo>
                <a:lnTo>
                  <a:pt x="7016850" y="9166927"/>
                </a:lnTo>
                <a:lnTo>
                  <a:pt x="6303220" y="8753451"/>
                </a:lnTo>
                <a:lnTo>
                  <a:pt x="5589590" y="9166927"/>
                </a:lnTo>
                <a:close/>
                <a:moveTo>
                  <a:pt x="6303220" y="9543651"/>
                </a:moveTo>
                <a:lnTo>
                  <a:pt x="5650846" y="9166927"/>
                </a:lnTo>
                <a:lnTo>
                  <a:pt x="6303220" y="8790205"/>
                </a:lnTo>
                <a:lnTo>
                  <a:pt x="6955595" y="9166927"/>
                </a:lnTo>
                <a:lnTo>
                  <a:pt x="6303220" y="9543651"/>
                </a:lnTo>
                <a:close/>
              </a:path>
            </a:pathLst>
          </a:custGeom>
          <a:solidFill>
            <a:srgbClr val="FCFCFC">
              <a:alpha val="5000"/>
            </a:srgbClr>
          </a:solidFill>
          <a:ln w="30612"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2" name="Subtitle 2">
            <a:extLst>
              <a:ext uri="{FF2B5EF4-FFF2-40B4-BE49-F238E27FC236}">
                <a16:creationId xmlns:a16="http://schemas.microsoft.com/office/drawing/2014/main" id="{6780587F-10F5-5E4D-87FC-FEC961EF509C}"/>
              </a:ext>
            </a:extLst>
          </p:cNvPr>
          <p:cNvSpPr txBox="1">
            <a:spLocks/>
          </p:cNvSpPr>
          <p:nvPr/>
        </p:nvSpPr>
        <p:spPr>
          <a:xfrm>
            <a:off x="535419" y="1512577"/>
            <a:ext cx="2758310" cy="2582121"/>
          </a:xfrm>
          <a:prstGeom prst="rect">
            <a:avLst/>
          </a:prstGeom>
        </p:spPr>
        <p:txBody>
          <a:bodyPr vert="horz" wrap="square" lIns="81537" tIns="40769" rIns="81537" bIns="4076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612"/>
              </a:lnSpc>
            </a:pP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We wanted to do an analysis on something highly topical and there is nothing more topical then covid-19 right now.</a:t>
            </a:r>
            <a:b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br>
            <a:b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b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We wanted to determine the impact that covid-19 has on our CBD based businesses especially retail as they have already been doing it tough due to increased competition in the online space. </a:t>
            </a:r>
          </a:p>
          <a:p>
            <a:pPr algn="l">
              <a:lnSpc>
                <a:spcPts val="1612"/>
              </a:lnSpc>
            </a:pPr>
            <a:endParaRPr lang="en-US" sz="1000" dirty="0">
              <a:solidFill>
                <a:schemeClr val="bg1"/>
              </a:solidFill>
              <a:latin typeface="Lato" panose="020F0502020204030203" pitchFamily="34" charset="0"/>
              <a:ea typeface="Lato" panose="020F0502020204030203" pitchFamily="34" charset="0"/>
              <a:cs typeface="Lato" panose="020F0502020204030203" pitchFamily="34" charset="0"/>
            </a:endParaRPr>
          </a:p>
          <a:p>
            <a:pPr algn="l">
              <a:lnSpc>
                <a:spcPts val="1612"/>
              </a:lnSpc>
            </a:pP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We also wanted to determine how long it would take for them to recover. </a:t>
            </a:r>
          </a:p>
        </p:txBody>
      </p:sp>
      <p:sp>
        <p:nvSpPr>
          <p:cNvPr id="36" name="TextBox 35">
            <a:extLst>
              <a:ext uri="{FF2B5EF4-FFF2-40B4-BE49-F238E27FC236}">
                <a16:creationId xmlns:a16="http://schemas.microsoft.com/office/drawing/2014/main" id="{84DFE3A8-501D-485C-8D7E-21FC1D61879F}"/>
              </a:ext>
            </a:extLst>
          </p:cNvPr>
          <p:cNvSpPr txBox="1"/>
          <p:nvPr/>
        </p:nvSpPr>
        <p:spPr>
          <a:xfrm>
            <a:off x="627164" y="407846"/>
            <a:ext cx="2776295" cy="461665"/>
          </a:xfrm>
          <a:prstGeom prst="rect">
            <a:avLst/>
          </a:prstGeom>
          <a:noFill/>
          <a:ln>
            <a:noFill/>
          </a:ln>
        </p:spPr>
        <p:txBody>
          <a:bodyPr wrap="square" lIns="0" tIns="0" rIns="0" bIns="0" rtlCol="0">
            <a:spAutoFit/>
          </a:bodyPr>
          <a:lstStyle/>
          <a:p>
            <a:r>
              <a:rPr lang="en-US" sz="3000" b="1" dirty="0">
                <a:solidFill>
                  <a:schemeClr val="bg1"/>
                </a:solidFill>
                <a:latin typeface="Poppins" panose="00000500000000000000" pitchFamily="2" charset="0"/>
                <a:ea typeface="Roboto" panose="02000000000000000000" pitchFamily="2" charset="0"/>
                <a:cs typeface="Poppins" panose="00000500000000000000" pitchFamily="2" charset="0"/>
              </a:rPr>
              <a:t>Our Question</a:t>
            </a:r>
          </a:p>
        </p:txBody>
      </p:sp>
      <p:grpSp>
        <p:nvGrpSpPr>
          <p:cNvPr id="62" name="Drawing 320">
            <a:extLst>
              <a:ext uri="{FF2B5EF4-FFF2-40B4-BE49-F238E27FC236}">
                <a16:creationId xmlns:a16="http://schemas.microsoft.com/office/drawing/2014/main" id="{B45BBCCE-ED5B-4C6A-9172-80FF5C46C18B}"/>
              </a:ext>
            </a:extLst>
          </p:cNvPr>
          <p:cNvGrpSpPr/>
          <p:nvPr/>
        </p:nvGrpSpPr>
        <p:grpSpPr>
          <a:xfrm>
            <a:off x="-182772" y="2181818"/>
            <a:ext cx="430147" cy="435035"/>
            <a:chOff x="17606935" y="-132579"/>
            <a:chExt cx="1920895" cy="1942724"/>
          </a:xfrm>
          <a:solidFill>
            <a:srgbClr val="000000"/>
          </a:solidFill>
        </p:grpSpPr>
        <p:sp>
          <p:nvSpPr>
            <p:cNvPr id="63" name="Polyline: figure 62">
              <a:extLst>
                <a:ext uri="{FF2B5EF4-FFF2-40B4-BE49-F238E27FC236}">
                  <a16:creationId xmlns:a16="http://schemas.microsoft.com/office/drawing/2014/main" id="{310A535A-954E-4DFA-A88F-FF32F2165433}"/>
                </a:ext>
              </a:extLst>
            </p:cNvPr>
            <p:cNvSpPr/>
            <p:nvPr/>
          </p:nvSpPr>
          <p:spPr>
            <a:xfrm>
              <a:off x="17608754" y="-132579"/>
              <a:ext cx="1917725" cy="1105970"/>
            </a:xfrm>
            <a:custGeom>
              <a:avLst/>
              <a:gdLst>
                <a:gd name="connsiteX0" fmla="*/ 1879058 w 1917725"/>
                <a:gd name="connsiteY0" fmla="*/ 502052 h 1105970"/>
                <a:gd name="connsiteX1" fmla="*/ 1049580 w 1917725"/>
                <a:gd name="connsiteY1" fmla="*/ 21828 h 1105970"/>
                <a:gd name="connsiteX2" fmla="*/ 864039 w 1917725"/>
                <a:gd name="connsiteY2" fmla="*/ 21828 h 1105970"/>
                <a:gd name="connsiteX3" fmla="*/ 38200 w 1917725"/>
                <a:gd name="connsiteY3" fmla="*/ 502052 h 1105970"/>
                <a:gd name="connsiteX4" fmla="*/ 38200 w 1917725"/>
                <a:gd name="connsiteY4" fmla="*/ 607556 h 1105970"/>
                <a:gd name="connsiteX5" fmla="*/ 867677 w 1917725"/>
                <a:gd name="connsiteY5" fmla="*/ 1084142 h 1105970"/>
                <a:gd name="connsiteX6" fmla="*/ 1053219 w 1917725"/>
                <a:gd name="connsiteY6" fmla="*/ 1084142 h 1105970"/>
                <a:gd name="connsiteX7" fmla="*/ 1882696 w 1917725"/>
                <a:gd name="connsiteY7" fmla="*/ 607556 h 1105970"/>
                <a:gd name="connsiteX8" fmla="*/ 1879058 w 1917725"/>
                <a:gd name="connsiteY8" fmla="*/ 502052 h 110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7725" h="1105970">
                  <a:moveTo>
                    <a:pt x="1879058" y="502052"/>
                  </a:moveTo>
                  <a:lnTo>
                    <a:pt x="1049580" y="21828"/>
                  </a:lnTo>
                  <a:cubicBezTo>
                    <a:pt x="998648" y="-7276"/>
                    <a:pt x="914972" y="-7276"/>
                    <a:pt x="864039" y="21828"/>
                  </a:cubicBezTo>
                  <a:lnTo>
                    <a:pt x="38200" y="502052"/>
                  </a:lnTo>
                  <a:cubicBezTo>
                    <a:pt x="-12733" y="531157"/>
                    <a:pt x="-12733" y="578452"/>
                    <a:pt x="38200" y="607556"/>
                  </a:cubicBezTo>
                  <a:lnTo>
                    <a:pt x="867677" y="1084142"/>
                  </a:lnTo>
                  <a:cubicBezTo>
                    <a:pt x="918610" y="1113247"/>
                    <a:pt x="1002286" y="1113247"/>
                    <a:pt x="1053219" y="1084142"/>
                  </a:cubicBezTo>
                  <a:lnTo>
                    <a:pt x="1882696" y="607556"/>
                  </a:lnTo>
                  <a:cubicBezTo>
                    <a:pt x="1929991" y="578452"/>
                    <a:pt x="1929991" y="531157"/>
                    <a:pt x="1879058" y="502052"/>
                  </a:cubicBezTo>
                  <a:close/>
                </a:path>
              </a:pathLst>
            </a:custGeom>
            <a:solidFill>
              <a:srgbClr val="AEC9EF"/>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4" name="Polyline: figure 63">
              <a:extLst>
                <a:ext uri="{FF2B5EF4-FFF2-40B4-BE49-F238E27FC236}">
                  <a16:creationId xmlns:a16="http://schemas.microsoft.com/office/drawing/2014/main" id="{CBE162F8-84AB-490A-B1CD-6DA46F008A57}"/>
                </a:ext>
              </a:extLst>
            </p:cNvPr>
            <p:cNvSpPr/>
            <p:nvPr/>
          </p:nvSpPr>
          <p:spPr>
            <a:xfrm>
              <a:off x="18567382" y="420405"/>
              <a:ext cx="960447" cy="1389739"/>
            </a:xfrm>
            <a:custGeom>
              <a:avLst/>
              <a:gdLst>
                <a:gd name="connsiteX0" fmla="*/ 956810 w 960447"/>
                <a:gd name="connsiteY0" fmla="*/ 836754 h 1389739"/>
                <a:gd name="connsiteX1" fmla="*/ 916791 w 960447"/>
                <a:gd name="connsiteY1" fmla="*/ 891325 h 1389739"/>
                <a:gd name="connsiteX2" fmla="*/ 90952 w 960447"/>
                <a:gd name="connsiteY2" fmla="*/ 1367911 h 1389739"/>
                <a:gd name="connsiteX3" fmla="*/ 0 w 960447"/>
                <a:gd name="connsiteY3" fmla="*/ 1389739 h 1389739"/>
                <a:gd name="connsiteX4" fmla="*/ 0 w 960447"/>
                <a:gd name="connsiteY4" fmla="*/ 552985 h 1389739"/>
                <a:gd name="connsiteX5" fmla="*/ 90952 w 960447"/>
                <a:gd name="connsiteY5" fmla="*/ 531157 h 1389739"/>
                <a:gd name="connsiteX6" fmla="*/ 920429 w 960447"/>
                <a:gd name="connsiteY6" fmla="*/ 54571 h 1389739"/>
                <a:gd name="connsiteX7" fmla="*/ 960448 w 960447"/>
                <a:gd name="connsiteY7" fmla="*/ 0 h 1389739"/>
                <a:gd name="connsiteX8" fmla="*/ 960448 w 960447"/>
                <a:gd name="connsiteY8" fmla="*/ 836754 h 1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447" h="1389739">
                  <a:moveTo>
                    <a:pt x="956810" y="836754"/>
                  </a:moveTo>
                  <a:cubicBezTo>
                    <a:pt x="956810" y="858582"/>
                    <a:pt x="942258" y="876773"/>
                    <a:pt x="916791" y="891325"/>
                  </a:cubicBezTo>
                  <a:lnTo>
                    <a:pt x="90952" y="1367911"/>
                  </a:lnTo>
                  <a:cubicBezTo>
                    <a:pt x="65485" y="1382463"/>
                    <a:pt x="36381" y="1389739"/>
                    <a:pt x="0" y="1389739"/>
                  </a:cubicBezTo>
                  <a:lnTo>
                    <a:pt x="0" y="552985"/>
                  </a:lnTo>
                  <a:cubicBezTo>
                    <a:pt x="36381" y="552985"/>
                    <a:pt x="65485" y="545709"/>
                    <a:pt x="90952" y="531157"/>
                  </a:cubicBezTo>
                  <a:lnTo>
                    <a:pt x="920429" y="54571"/>
                  </a:lnTo>
                  <a:cubicBezTo>
                    <a:pt x="942258" y="43657"/>
                    <a:pt x="960448" y="25466"/>
                    <a:pt x="960448" y="0"/>
                  </a:cubicBezTo>
                  <a:lnTo>
                    <a:pt x="960448" y="836754"/>
                  </a:lnTo>
                  <a:close/>
                </a:path>
              </a:pathLst>
            </a:custGeom>
            <a:solidFill>
              <a:srgbClr val="98B9EB"/>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5" name="Polyline: figure 64">
              <a:extLst>
                <a:ext uri="{FF2B5EF4-FFF2-40B4-BE49-F238E27FC236}">
                  <a16:creationId xmlns:a16="http://schemas.microsoft.com/office/drawing/2014/main" id="{BD700C82-9E99-4F0F-BDFB-D30DEF91D8F9}"/>
                </a:ext>
              </a:extLst>
            </p:cNvPr>
            <p:cNvSpPr/>
            <p:nvPr/>
          </p:nvSpPr>
          <p:spPr>
            <a:xfrm>
              <a:off x="17606935" y="420405"/>
              <a:ext cx="960447" cy="1389739"/>
            </a:xfrm>
            <a:custGeom>
              <a:avLst/>
              <a:gdLst>
                <a:gd name="connsiteX0" fmla="*/ 0 w 960447"/>
                <a:gd name="connsiteY0" fmla="*/ 836754 h 1389739"/>
                <a:gd name="connsiteX1" fmla="*/ 40019 w 960447"/>
                <a:gd name="connsiteY1" fmla="*/ 891325 h 1389739"/>
                <a:gd name="connsiteX2" fmla="*/ 869496 w 960447"/>
                <a:gd name="connsiteY2" fmla="*/ 1367911 h 1389739"/>
                <a:gd name="connsiteX3" fmla="*/ 960448 w 960447"/>
                <a:gd name="connsiteY3" fmla="*/ 1389739 h 1389739"/>
                <a:gd name="connsiteX4" fmla="*/ 960448 w 960447"/>
                <a:gd name="connsiteY4" fmla="*/ 552985 h 1389739"/>
                <a:gd name="connsiteX5" fmla="*/ 869496 w 960447"/>
                <a:gd name="connsiteY5" fmla="*/ 531157 h 1389739"/>
                <a:gd name="connsiteX6" fmla="*/ 40019 w 960447"/>
                <a:gd name="connsiteY6" fmla="*/ 54571 h 1389739"/>
                <a:gd name="connsiteX7" fmla="*/ 0 w 960447"/>
                <a:gd name="connsiteY7" fmla="*/ 0 h 1389739"/>
                <a:gd name="connsiteX8" fmla="*/ 0 w 960447"/>
                <a:gd name="connsiteY8" fmla="*/ 836754 h 1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447" h="1389739">
                  <a:moveTo>
                    <a:pt x="0" y="836754"/>
                  </a:moveTo>
                  <a:cubicBezTo>
                    <a:pt x="0" y="858582"/>
                    <a:pt x="14552" y="876773"/>
                    <a:pt x="40019" y="891325"/>
                  </a:cubicBezTo>
                  <a:lnTo>
                    <a:pt x="869496" y="1367911"/>
                  </a:lnTo>
                  <a:cubicBezTo>
                    <a:pt x="894963" y="1382463"/>
                    <a:pt x="924067" y="1389739"/>
                    <a:pt x="960448" y="1389739"/>
                  </a:cubicBezTo>
                  <a:lnTo>
                    <a:pt x="960448" y="552985"/>
                  </a:lnTo>
                  <a:cubicBezTo>
                    <a:pt x="924067" y="552985"/>
                    <a:pt x="894963" y="545709"/>
                    <a:pt x="869496" y="531157"/>
                  </a:cubicBezTo>
                  <a:lnTo>
                    <a:pt x="40019" y="54571"/>
                  </a:lnTo>
                  <a:cubicBezTo>
                    <a:pt x="18190" y="43657"/>
                    <a:pt x="0" y="25466"/>
                    <a:pt x="0" y="0"/>
                  </a:cubicBezTo>
                  <a:lnTo>
                    <a:pt x="0" y="836754"/>
                  </a:lnTo>
                  <a:close/>
                </a:path>
              </a:pathLst>
            </a:custGeom>
            <a:solidFill>
              <a:srgbClr val="82A9E8"/>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112" name="Drawing 320">
            <a:extLst>
              <a:ext uri="{FF2B5EF4-FFF2-40B4-BE49-F238E27FC236}">
                <a16:creationId xmlns:a16="http://schemas.microsoft.com/office/drawing/2014/main" id="{15B37659-2B65-4A88-AFE3-F42351BF9D6C}"/>
              </a:ext>
            </a:extLst>
          </p:cNvPr>
          <p:cNvGrpSpPr/>
          <p:nvPr/>
        </p:nvGrpSpPr>
        <p:grpSpPr>
          <a:xfrm>
            <a:off x="176441" y="4117477"/>
            <a:ext cx="611231" cy="618177"/>
            <a:chOff x="17606935" y="-132579"/>
            <a:chExt cx="1920895" cy="1942724"/>
          </a:xfrm>
          <a:solidFill>
            <a:srgbClr val="000000"/>
          </a:solidFill>
        </p:grpSpPr>
        <p:sp>
          <p:nvSpPr>
            <p:cNvPr id="113" name="Polyline: figure 112">
              <a:extLst>
                <a:ext uri="{FF2B5EF4-FFF2-40B4-BE49-F238E27FC236}">
                  <a16:creationId xmlns:a16="http://schemas.microsoft.com/office/drawing/2014/main" id="{D31606DD-178A-4C63-8434-374CC3FFC1DC}"/>
                </a:ext>
              </a:extLst>
            </p:cNvPr>
            <p:cNvSpPr/>
            <p:nvPr/>
          </p:nvSpPr>
          <p:spPr>
            <a:xfrm>
              <a:off x="17608754" y="-132579"/>
              <a:ext cx="1917725" cy="1105970"/>
            </a:xfrm>
            <a:custGeom>
              <a:avLst/>
              <a:gdLst>
                <a:gd name="connsiteX0" fmla="*/ 1879058 w 1917725"/>
                <a:gd name="connsiteY0" fmla="*/ 502052 h 1105970"/>
                <a:gd name="connsiteX1" fmla="*/ 1049580 w 1917725"/>
                <a:gd name="connsiteY1" fmla="*/ 21828 h 1105970"/>
                <a:gd name="connsiteX2" fmla="*/ 864039 w 1917725"/>
                <a:gd name="connsiteY2" fmla="*/ 21828 h 1105970"/>
                <a:gd name="connsiteX3" fmla="*/ 38200 w 1917725"/>
                <a:gd name="connsiteY3" fmla="*/ 502052 h 1105970"/>
                <a:gd name="connsiteX4" fmla="*/ 38200 w 1917725"/>
                <a:gd name="connsiteY4" fmla="*/ 607556 h 1105970"/>
                <a:gd name="connsiteX5" fmla="*/ 867677 w 1917725"/>
                <a:gd name="connsiteY5" fmla="*/ 1084142 h 1105970"/>
                <a:gd name="connsiteX6" fmla="*/ 1053219 w 1917725"/>
                <a:gd name="connsiteY6" fmla="*/ 1084142 h 1105970"/>
                <a:gd name="connsiteX7" fmla="*/ 1882696 w 1917725"/>
                <a:gd name="connsiteY7" fmla="*/ 607556 h 1105970"/>
                <a:gd name="connsiteX8" fmla="*/ 1879058 w 1917725"/>
                <a:gd name="connsiteY8" fmla="*/ 502052 h 110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7725" h="1105970">
                  <a:moveTo>
                    <a:pt x="1879058" y="502052"/>
                  </a:moveTo>
                  <a:lnTo>
                    <a:pt x="1049580" y="21828"/>
                  </a:lnTo>
                  <a:cubicBezTo>
                    <a:pt x="998648" y="-7276"/>
                    <a:pt x="914972" y="-7276"/>
                    <a:pt x="864039" y="21828"/>
                  </a:cubicBezTo>
                  <a:lnTo>
                    <a:pt x="38200" y="502052"/>
                  </a:lnTo>
                  <a:cubicBezTo>
                    <a:pt x="-12733" y="531157"/>
                    <a:pt x="-12733" y="578452"/>
                    <a:pt x="38200" y="607556"/>
                  </a:cubicBezTo>
                  <a:lnTo>
                    <a:pt x="867677" y="1084142"/>
                  </a:lnTo>
                  <a:cubicBezTo>
                    <a:pt x="918610" y="1113247"/>
                    <a:pt x="1002286" y="1113247"/>
                    <a:pt x="1053219" y="1084142"/>
                  </a:cubicBezTo>
                  <a:lnTo>
                    <a:pt x="1882696" y="607556"/>
                  </a:lnTo>
                  <a:cubicBezTo>
                    <a:pt x="1929991" y="578452"/>
                    <a:pt x="1929991" y="531157"/>
                    <a:pt x="1879058" y="502052"/>
                  </a:cubicBezTo>
                  <a:close/>
                </a:path>
              </a:pathLst>
            </a:custGeom>
            <a:solidFill>
              <a:srgbClr val="AEC9EF"/>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14" name="Polyline: figure 113">
              <a:extLst>
                <a:ext uri="{FF2B5EF4-FFF2-40B4-BE49-F238E27FC236}">
                  <a16:creationId xmlns:a16="http://schemas.microsoft.com/office/drawing/2014/main" id="{AFB8DCC3-6C74-495A-AB3C-6BA9837C51F2}"/>
                </a:ext>
              </a:extLst>
            </p:cNvPr>
            <p:cNvSpPr/>
            <p:nvPr/>
          </p:nvSpPr>
          <p:spPr>
            <a:xfrm>
              <a:off x="18567382" y="420405"/>
              <a:ext cx="960447" cy="1389739"/>
            </a:xfrm>
            <a:custGeom>
              <a:avLst/>
              <a:gdLst>
                <a:gd name="connsiteX0" fmla="*/ 956810 w 960447"/>
                <a:gd name="connsiteY0" fmla="*/ 836754 h 1389739"/>
                <a:gd name="connsiteX1" fmla="*/ 916791 w 960447"/>
                <a:gd name="connsiteY1" fmla="*/ 891325 h 1389739"/>
                <a:gd name="connsiteX2" fmla="*/ 90952 w 960447"/>
                <a:gd name="connsiteY2" fmla="*/ 1367911 h 1389739"/>
                <a:gd name="connsiteX3" fmla="*/ 0 w 960447"/>
                <a:gd name="connsiteY3" fmla="*/ 1389739 h 1389739"/>
                <a:gd name="connsiteX4" fmla="*/ 0 w 960447"/>
                <a:gd name="connsiteY4" fmla="*/ 552985 h 1389739"/>
                <a:gd name="connsiteX5" fmla="*/ 90952 w 960447"/>
                <a:gd name="connsiteY5" fmla="*/ 531157 h 1389739"/>
                <a:gd name="connsiteX6" fmla="*/ 920429 w 960447"/>
                <a:gd name="connsiteY6" fmla="*/ 54571 h 1389739"/>
                <a:gd name="connsiteX7" fmla="*/ 960448 w 960447"/>
                <a:gd name="connsiteY7" fmla="*/ 0 h 1389739"/>
                <a:gd name="connsiteX8" fmla="*/ 960448 w 960447"/>
                <a:gd name="connsiteY8" fmla="*/ 836754 h 1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447" h="1389739">
                  <a:moveTo>
                    <a:pt x="956810" y="836754"/>
                  </a:moveTo>
                  <a:cubicBezTo>
                    <a:pt x="956810" y="858582"/>
                    <a:pt x="942258" y="876773"/>
                    <a:pt x="916791" y="891325"/>
                  </a:cubicBezTo>
                  <a:lnTo>
                    <a:pt x="90952" y="1367911"/>
                  </a:lnTo>
                  <a:cubicBezTo>
                    <a:pt x="65485" y="1382463"/>
                    <a:pt x="36381" y="1389739"/>
                    <a:pt x="0" y="1389739"/>
                  </a:cubicBezTo>
                  <a:lnTo>
                    <a:pt x="0" y="552985"/>
                  </a:lnTo>
                  <a:cubicBezTo>
                    <a:pt x="36381" y="552985"/>
                    <a:pt x="65485" y="545709"/>
                    <a:pt x="90952" y="531157"/>
                  </a:cubicBezTo>
                  <a:lnTo>
                    <a:pt x="920429" y="54571"/>
                  </a:lnTo>
                  <a:cubicBezTo>
                    <a:pt x="942258" y="43657"/>
                    <a:pt x="960448" y="25466"/>
                    <a:pt x="960448" y="0"/>
                  </a:cubicBezTo>
                  <a:lnTo>
                    <a:pt x="960448" y="836754"/>
                  </a:lnTo>
                  <a:close/>
                </a:path>
              </a:pathLst>
            </a:custGeom>
            <a:solidFill>
              <a:srgbClr val="98B9EB"/>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15" name="Polyline: figure 114">
              <a:extLst>
                <a:ext uri="{FF2B5EF4-FFF2-40B4-BE49-F238E27FC236}">
                  <a16:creationId xmlns:a16="http://schemas.microsoft.com/office/drawing/2014/main" id="{598AB486-4194-42E6-9756-E7C2B81AAF55}"/>
                </a:ext>
              </a:extLst>
            </p:cNvPr>
            <p:cNvSpPr/>
            <p:nvPr/>
          </p:nvSpPr>
          <p:spPr>
            <a:xfrm>
              <a:off x="17606935" y="420405"/>
              <a:ext cx="960447" cy="1389739"/>
            </a:xfrm>
            <a:custGeom>
              <a:avLst/>
              <a:gdLst>
                <a:gd name="connsiteX0" fmla="*/ 0 w 960447"/>
                <a:gd name="connsiteY0" fmla="*/ 836754 h 1389739"/>
                <a:gd name="connsiteX1" fmla="*/ 40019 w 960447"/>
                <a:gd name="connsiteY1" fmla="*/ 891325 h 1389739"/>
                <a:gd name="connsiteX2" fmla="*/ 869496 w 960447"/>
                <a:gd name="connsiteY2" fmla="*/ 1367911 h 1389739"/>
                <a:gd name="connsiteX3" fmla="*/ 960448 w 960447"/>
                <a:gd name="connsiteY3" fmla="*/ 1389739 h 1389739"/>
                <a:gd name="connsiteX4" fmla="*/ 960448 w 960447"/>
                <a:gd name="connsiteY4" fmla="*/ 552985 h 1389739"/>
                <a:gd name="connsiteX5" fmla="*/ 869496 w 960447"/>
                <a:gd name="connsiteY5" fmla="*/ 531157 h 1389739"/>
                <a:gd name="connsiteX6" fmla="*/ 40019 w 960447"/>
                <a:gd name="connsiteY6" fmla="*/ 54571 h 1389739"/>
                <a:gd name="connsiteX7" fmla="*/ 0 w 960447"/>
                <a:gd name="connsiteY7" fmla="*/ 0 h 1389739"/>
                <a:gd name="connsiteX8" fmla="*/ 0 w 960447"/>
                <a:gd name="connsiteY8" fmla="*/ 836754 h 1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447" h="1389739">
                  <a:moveTo>
                    <a:pt x="0" y="836754"/>
                  </a:moveTo>
                  <a:cubicBezTo>
                    <a:pt x="0" y="858582"/>
                    <a:pt x="14552" y="876773"/>
                    <a:pt x="40019" y="891325"/>
                  </a:cubicBezTo>
                  <a:lnTo>
                    <a:pt x="869496" y="1367911"/>
                  </a:lnTo>
                  <a:cubicBezTo>
                    <a:pt x="894963" y="1382463"/>
                    <a:pt x="924067" y="1389739"/>
                    <a:pt x="960448" y="1389739"/>
                  </a:cubicBezTo>
                  <a:lnTo>
                    <a:pt x="960448" y="552985"/>
                  </a:lnTo>
                  <a:cubicBezTo>
                    <a:pt x="924067" y="552985"/>
                    <a:pt x="894963" y="545709"/>
                    <a:pt x="869496" y="531157"/>
                  </a:cubicBezTo>
                  <a:lnTo>
                    <a:pt x="40019" y="54571"/>
                  </a:lnTo>
                  <a:cubicBezTo>
                    <a:pt x="18190" y="43657"/>
                    <a:pt x="0" y="25466"/>
                    <a:pt x="0" y="0"/>
                  </a:cubicBezTo>
                  <a:lnTo>
                    <a:pt x="0" y="836754"/>
                  </a:lnTo>
                  <a:close/>
                </a:path>
              </a:pathLst>
            </a:custGeom>
            <a:solidFill>
              <a:srgbClr val="82A9E8"/>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pic>
        <p:nvPicPr>
          <p:cNvPr id="116" name="Drawing 115" descr="Picture looks like as Man&#10;&#10;">
            <a:extLst>
              <a:ext uri="{FF2B5EF4-FFF2-40B4-BE49-F238E27FC236}">
                <a16:creationId xmlns:a16="http://schemas.microsoft.com/office/drawing/2014/main" id="{A4A9DF03-1D93-4465-8052-6DBCDE4AC1FB}"/>
              </a:ext>
            </a:extLst>
          </p:cNvPr>
          <p:cNvPicPr>
            <a:picLocks noChangeAspect="1"/>
          </p:cNvPicPr>
          <p:nvPr/>
        </p:nvPicPr>
        <p:blipFill>
          <a:blip r:embed="rId3"/>
          <a:stretch>
            <a:fillRect/>
          </a:stretch>
        </p:blipFill>
        <p:spPr>
          <a:xfrm>
            <a:off x="7722405" y="262786"/>
            <a:ext cx="910800" cy="910800"/>
          </a:xfrm>
          <a:prstGeom prst="rect">
            <a:avLst/>
          </a:prstGeom>
        </p:spPr>
      </p:pic>
      <p:pic>
        <p:nvPicPr>
          <p:cNvPr id="4098" name="Picture 2" descr="A picture containing outdoor, water, sky, river&#10;&#10;Description automatically generated">
            <a:extLst>
              <a:ext uri="{FF2B5EF4-FFF2-40B4-BE49-F238E27FC236}">
                <a16:creationId xmlns:a16="http://schemas.microsoft.com/office/drawing/2014/main" id="{7C7BC4D3-BBEB-4D53-A240-27BD51D8CC62}"/>
              </a:ext>
            </a:extLst>
          </p:cNvPr>
          <p:cNvPicPr>
            <a:picLocks noGrp="1" noChangeAspect="1" noChangeArrowheads="1"/>
          </p:cNvPicPr>
          <p:nvPr>
            <p:ph type="pic" sz="quarter" idx="15"/>
          </p:nvPr>
        </p:nvPicPr>
        <p:blipFill>
          <a:blip r:embed="rId4">
            <a:extLst>
              <a:ext uri="{28A0092B-C50C-407E-A947-70E740481C1C}">
                <a14:useLocalDpi xmlns:a14="http://schemas.microsoft.com/office/drawing/2010/main" val="0"/>
              </a:ext>
            </a:extLst>
          </a:blip>
          <a:srcRect l="35556" r="35556"/>
          <a:stretch>
            <a:fillRect/>
          </a:stretch>
        </p:blipFill>
        <p:spPr bwMode="auto">
          <a:xfrm>
            <a:off x="3579145" y="45103"/>
            <a:ext cx="2642448" cy="5143500"/>
          </a:xfrm>
          <a:prstGeom prst="rect">
            <a:avLst/>
          </a:prstGeom>
          <a:noFill/>
        </p:spPr>
      </p:pic>
      <p:grpSp>
        <p:nvGrpSpPr>
          <p:cNvPr id="30" name="Group 29">
            <a:extLst>
              <a:ext uri="{FF2B5EF4-FFF2-40B4-BE49-F238E27FC236}">
                <a16:creationId xmlns:a16="http://schemas.microsoft.com/office/drawing/2014/main" id="{EA1D41D3-A658-DA46-903D-A172090E3290}"/>
              </a:ext>
            </a:extLst>
          </p:cNvPr>
          <p:cNvGrpSpPr/>
          <p:nvPr/>
        </p:nvGrpSpPr>
        <p:grpSpPr>
          <a:xfrm>
            <a:off x="6056580" y="1263396"/>
            <a:ext cx="2665928" cy="3080482"/>
            <a:chOff x="15478243" y="4033537"/>
            <a:chExt cx="7109141" cy="8214619"/>
          </a:xfrm>
        </p:grpSpPr>
        <p:grpSp>
          <p:nvGrpSpPr>
            <p:cNvPr id="5" name="Group 4">
              <a:extLst>
                <a:ext uri="{FF2B5EF4-FFF2-40B4-BE49-F238E27FC236}">
                  <a16:creationId xmlns:a16="http://schemas.microsoft.com/office/drawing/2014/main" id="{3DE13EBE-F6B4-744A-8C40-B001469D5821}"/>
                </a:ext>
              </a:extLst>
            </p:cNvPr>
            <p:cNvGrpSpPr/>
            <p:nvPr/>
          </p:nvGrpSpPr>
          <p:grpSpPr>
            <a:xfrm>
              <a:off x="15530619" y="4532244"/>
              <a:ext cx="1658352" cy="1658350"/>
              <a:chOff x="16943019" y="3748767"/>
              <a:chExt cx="1314837" cy="1314837"/>
            </a:xfrm>
          </p:grpSpPr>
          <p:sp>
            <p:nvSpPr>
              <p:cNvPr id="20" name="Oval 19">
                <a:extLst>
                  <a:ext uri="{FF2B5EF4-FFF2-40B4-BE49-F238E27FC236}">
                    <a16:creationId xmlns:a16="http://schemas.microsoft.com/office/drawing/2014/main" id="{DBA2A1E7-6382-354D-BD30-465C882B2431}"/>
                  </a:ext>
                </a:extLst>
              </p:cNvPr>
              <p:cNvSpPr/>
              <p:nvPr/>
            </p:nvSpPr>
            <p:spPr>
              <a:xfrm>
                <a:off x="16943019" y="3748767"/>
                <a:ext cx="1314837" cy="1314837"/>
              </a:xfrm>
              <a:prstGeom prst="ellipse">
                <a:avLst/>
              </a:prstGeom>
              <a:solidFill>
                <a:srgbClr val="AEC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solidFill>
                    <a:schemeClr val="bg1"/>
                  </a:solidFill>
                  <a:latin typeface="Roboto" panose="02000000000000000000" pitchFamily="2" charset="0"/>
                  <a:ea typeface="Roboto" panose="02000000000000000000" pitchFamily="2" charset="0"/>
                </a:endParaRPr>
              </a:p>
            </p:txBody>
          </p:sp>
          <p:sp>
            <p:nvSpPr>
              <p:cNvPr id="21" name="Shape 2944">
                <a:extLst>
                  <a:ext uri="{FF2B5EF4-FFF2-40B4-BE49-F238E27FC236}">
                    <a16:creationId xmlns:a16="http://schemas.microsoft.com/office/drawing/2014/main" id="{7DC309EE-E7C5-DE40-8B83-547049D27099}"/>
                  </a:ext>
                </a:extLst>
              </p:cNvPr>
              <p:cNvSpPr/>
              <p:nvPr/>
            </p:nvSpPr>
            <p:spPr>
              <a:xfrm>
                <a:off x="17191031" y="4031001"/>
                <a:ext cx="735764" cy="735762"/>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rgbClr val="FCFCFC"/>
              </a:solidFill>
              <a:ln w="12700">
                <a:miter lim="400000"/>
              </a:ln>
            </p:spPr>
            <p:txBody>
              <a:bodyPr lIns="14284" tIns="14284" rIns="14284" bIns="14284" anchor="ctr"/>
              <a:lstStyle/>
              <a:p>
                <a:pPr algn="ct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chemeClr val="bg1"/>
                  </a:solidFill>
                  <a:latin typeface="Roboto" panose="02000000000000000000" pitchFamily="2" charset="0"/>
                  <a:ea typeface="Roboto" panose="02000000000000000000" pitchFamily="2" charset="0"/>
                </a:endParaRPr>
              </a:p>
            </p:txBody>
          </p:sp>
        </p:grpSp>
        <p:grpSp>
          <p:nvGrpSpPr>
            <p:cNvPr id="6" name="Group 5">
              <a:extLst>
                <a:ext uri="{FF2B5EF4-FFF2-40B4-BE49-F238E27FC236}">
                  <a16:creationId xmlns:a16="http://schemas.microsoft.com/office/drawing/2014/main" id="{8F00456B-64CA-C64D-8D30-EFFD68117554}"/>
                </a:ext>
              </a:extLst>
            </p:cNvPr>
            <p:cNvGrpSpPr/>
            <p:nvPr/>
          </p:nvGrpSpPr>
          <p:grpSpPr>
            <a:xfrm>
              <a:off x="15478243" y="10436385"/>
              <a:ext cx="1658352" cy="1658350"/>
              <a:chOff x="16901492" y="7618072"/>
              <a:chExt cx="1314837" cy="1314837"/>
            </a:xfrm>
          </p:grpSpPr>
          <p:sp>
            <p:nvSpPr>
              <p:cNvPr id="19" name="Oval 18">
                <a:extLst>
                  <a:ext uri="{FF2B5EF4-FFF2-40B4-BE49-F238E27FC236}">
                    <a16:creationId xmlns:a16="http://schemas.microsoft.com/office/drawing/2014/main" id="{71985304-ACB0-6C41-84CB-CE31A5EB02BE}"/>
                  </a:ext>
                </a:extLst>
              </p:cNvPr>
              <p:cNvSpPr/>
              <p:nvPr/>
            </p:nvSpPr>
            <p:spPr>
              <a:xfrm>
                <a:off x="16901492" y="7618072"/>
                <a:ext cx="1314837" cy="1314837"/>
              </a:xfrm>
              <a:prstGeom prst="ellipse">
                <a:avLst/>
              </a:prstGeom>
              <a:solidFill>
                <a:srgbClr val="82A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solidFill>
                    <a:schemeClr val="bg1"/>
                  </a:solidFill>
                  <a:latin typeface="Roboto" panose="02000000000000000000" pitchFamily="2" charset="0"/>
                  <a:ea typeface="Roboto" panose="02000000000000000000" pitchFamily="2" charset="0"/>
                </a:endParaRPr>
              </a:p>
            </p:txBody>
          </p:sp>
          <p:sp>
            <p:nvSpPr>
              <p:cNvPr id="22" name="Shape 2617">
                <a:extLst>
                  <a:ext uri="{FF2B5EF4-FFF2-40B4-BE49-F238E27FC236}">
                    <a16:creationId xmlns:a16="http://schemas.microsoft.com/office/drawing/2014/main" id="{AB6C93EB-3876-7148-B2A7-D6AFDF9B8B2B}"/>
                  </a:ext>
                </a:extLst>
              </p:cNvPr>
              <p:cNvSpPr/>
              <p:nvPr/>
            </p:nvSpPr>
            <p:spPr>
              <a:xfrm>
                <a:off x="17142896" y="7776533"/>
                <a:ext cx="832032" cy="680828"/>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CFCFC"/>
              </a:solidFill>
              <a:ln w="12700">
                <a:miter lim="400000"/>
              </a:ln>
            </p:spPr>
            <p:txBody>
              <a:bodyPr lIns="14284" tIns="14284" rIns="14284" bIns="14284" anchor="ctr"/>
              <a:lstStyle/>
              <a:p>
                <a:pPr algn="ct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chemeClr val="bg1"/>
                  </a:solidFill>
                  <a:latin typeface="Roboto" panose="02000000000000000000" pitchFamily="2" charset="0"/>
                  <a:ea typeface="Roboto" panose="02000000000000000000" pitchFamily="2" charset="0"/>
                </a:endParaRPr>
              </a:p>
            </p:txBody>
          </p:sp>
        </p:grpSp>
        <p:grpSp>
          <p:nvGrpSpPr>
            <p:cNvPr id="7" name="Group 6">
              <a:extLst>
                <a:ext uri="{FF2B5EF4-FFF2-40B4-BE49-F238E27FC236}">
                  <a16:creationId xmlns:a16="http://schemas.microsoft.com/office/drawing/2014/main" id="{7434D7E3-BFF6-8546-815C-416516F3A153}"/>
                </a:ext>
              </a:extLst>
            </p:cNvPr>
            <p:cNvGrpSpPr/>
            <p:nvPr/>
          </p:nvGrpSpPr>
          <p:grpSpPr>
            <a:xfrm>
              <a:off x="15478243" y="7356379"/>
              <a:ext cx="1658352" cy="1658350"/>
              <a:chOff x="16901492" y="5572033"/>
              <a:chExt cx="1314837" cy="1314837"/>
            </a:xfrm>
          </p:grpSpPr>
          <p:sp>
            <p:nvSpPr>
              <p:cNvPr id="18" name="Oval 17">
                <a:extLst>
                  <a:ext uri="{FF2B5EF4-FFF2-40B4-BE49-F238E27FC236}">
                    <a16:creationId xmlns:a16="http://schemas.microsoft.com/office/drawing/2014/main" id="{EA017E5B-1C9F-7349-99E3-AD66884D2843}"/>
                  </a:ext>
                </a:extLst>
              </p:cNvPr>
              <p:cNvSpPr/>
              <p:nvPr/>
            </p:nvSpPr>
            <p:spPr>
              <a:xfrm>
                <a:off x="16901492" y="5572033"/>
                <a:ext cx="1314837" cy="1314837"/>
              </a:xfrm>
              <a:prstGeom prst="ellipse">
                <a:avLst/>
              </a:prstGeom>
              <a:solidFill>
                <a:srgbClr val="98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solidFill>
                    <a:schemeClr val="bg1"/>
                  </a:solidFill>
                  <a:latin typeface="Roboto" panose="02000000000000000000" pitchFamily="2" charset="0"/>
                  <a:ea typeface="Roboto" panose="02000000000000000000" pitchFamily="2" charset="0"/>
                </a:endParaRPr>
              </a:p>
            </p:txBody>
          </p:sp>
          <p:sp>
            <p:nvSpPr>
              <p:cNvPr id="23" name="Shape 2852">
                <a:extLst>
                  <a:ext uri="{FF2B5EF4-FFF2-40B4-BE49-F238E27FC236}">
                    <a16:creationId xmlns:a16="http://schemas.microsoft.com/office/drawing/2014/main" id="{EBF8550A-4581-E149-A212-B0C2AD90A37D}"/>
                  </a:ext>
                </a:extLst>
              </p:cNvPr>
              <p:cNvSpPr/>
              <p:nvPr/>
            </p:nvSpPr>
            <p:spPr>
              <a:xfrm>
                <a:off x="17224474" y="5863647"/>
                <a:ext cx="668878" cy="735764"/>
              </a:xfrm>
              <a:custGeom>
                <a:avLst/>
                <a:gdLst/>
                <a:ahLst/>
                <a:cxnLst>
                  <a:cxn ang="0">
                    <a:pos x="wd2" y="hd2"/>
                  </a:cxn>
                  <a:cxn ang="5400000">
                    <a:pos x="wd2" y="hd2"/>
                  </a:cxn>
                  <a:cxn ang="10800000">
                    <a:pos x="wd2" y="hd2"/>
                  </a:cxn>
                  <a:cxn ang="16200000">
                    <a:pos x="wd2" y="hd2"/>
                  </a:cxn>
                </a:cxnLst>
                <a:rect l="0" t="0" r="r" b="b"/>
                <a:pathLst>
                  <a:path w="21600" h="21600" extrusionOk="0">
                    <a:moveTo>
                      <a:pt x="14244" y="12617"/>
                    </a:moveTo>
                    <a:cubicBezTo>
                      <a:pt x="14459" y="12872"/>
                      <a:pt x="14634" y="13163"/>
                      <a:pt x="14771" y="13485"/>
                    </a:cubicBezTo>
                    <a:cubicBezTo>
                      <a:pt x="16295" y="12407"/>
                      <a:pt x="17280" y="10728"/>
                      <a:pt x="17280" y="8836"/>
                    </a:cubicBezTo>
                    <a:cubicBezTo>
                      <a:pt x="17280" y="5583"/>
                      <a:pt x="14379" y="2945"/>
                      <a:pt x="10800" y="2945"/>
                    </a:cubicBezTo>
                    <a:cubicBezTo>
                      <a:pt x="7221" y="2945"/>
                      <a:pt x="4320" y="5583"/>
                      <a:pt x="4320" y="8836"/>
                    </a:cubicBezTo>
                    <a:cubicBezTo>
                      <a:pt x="4320" y="10714"/>
                      <a:pt x="5289" y="12382"/>
                      <a:pt x="6794" y="13461"/>
                    </a:cubicBezTo>
                    <a:cubicBezTo>
                      <a:pt x="6928" y="13135"/>
                      <a:pt x="7106" y="12845"/>
                      <a:pt x="7323" y="12590"/>
                    </a:cubicBezTo>
                    <a:cubicBezTo>
                      <a:pt x="6148" y="11689"/>
                      <a:pt x="5400" y="10343"/>
                      <a:pt x="5400" y="8836"/>
                    </a:cubicBezTo>
                    <a:cubicBezTo>
                      <a:pt x="5400" y="6125"/>
                      <a:pt x="7818" y="3927"/>
                      <a:pt x="10800" y="3927"/>
                    </a:cubicBezTo>
                    <a:cubicBezTo>
                      <a:pt x="13782" y="3927"/>
                      <a:pt x="16200" y="6125"/>
                      <a:pt x="16200" y="8836"/>
                    </a:cubicBezTo>
                    <a:cubicBezTo>
                      <a:pt x="16200" y="10358"/>
                      <a:pt x="15439" y="11717"/>
                      <a:pt x="14244" y="12617"/>
                    </a:cubicBezTo>
                    <a:moveTo>
                      <a:pt x="10800" y="0"/>
                    </a:moveTo>
                    <a:cubicBezTo>
                      <a:pt x="4836" y="0"/>
                      <a:pt x="0" y="4396"/>
                      <a:pt x="0" y="9818"/>
                    </a:cubicBezTo>
                    <a:cubicBezTo>
                      <a:pt x="0" y="14007"/>
                      <a:pt x="2891" y="17573"/>
                      <a:pt x="6953" y="18983"/>
                    </a:cubicBezTo>
                    <a:cubicBezTo>
                      <a:pt x="6874" y="18609"/>
                      <a:pt x="6803" y="18223"/>
                      <a:pt x="6741" y="17840"/>
                    </a:cubicBezTo>
                    <a:cubicBezTo>
                      <a:pt x="3402" y="16441"/>
                      <a:pt x="1080" y="13379"/>
                      <a:pt x="1080" y="9818"/>
                    </a:cubicBezTo>
                    <a:cubicBezTo>
                      <a:pt x="1080" y="4938"/>
                      <a:pt x="5432" y="982"/>
                      <a:pt x="10800" y="982"/>
                    </a:cubicBezTo>
                    <a:cubicBezTo>
                      <a:pt x="16168" y="982"/>
                      <a:pt x="20520" y="4938"/>
                      <a:pt x="20520" y="9818"/>
                    </a:cubicBezTo>
                    <a:cubicBezTo>
                      <a:pt x="20520" y="13374"/>
                      <a:pt x="18204" y="16431"/>
                      <a:pt x="14874" y="17833"/>
                    </a:cubicBezTo>
                    <a:cubicBezTo>
                      <a:pt x="14812" y="18216"/>
                      <a:pt x="14740" y="18603"/>
                      <a:pt x="14660" y="18979"/>
                    </a:cubicBezTo>
                    <a:cubicBezTo>
                      <a:pt x="18716" y="17565"/>
                      <a:pt x="21600" y="14002"/>
                      <a:pt x="21600" y="9818"/>
                    </a:cubicBezTo>
                    <a:cubicBezTo>
                      <a:pt x="21600" y="4396"/>
                      <a:pt x="16765" y="0"/>
                      <a:pt x="10800" y="0"/>
                    </a:cubicBezTo>
                    <a:moveTo>
                      <a:pt x="10800" y="7364"/>
                    </a:moveTo>
                    <a:cubicBezTo>
                      <a:pt x="11695" y="7364"/>
                      <a:pt x="12420" y="8023"/>
                      <a:pt x="12420" y="8836"/>
                    </a:cubicBezTo>
                    <a:cubicBezTo>
                      <a:pt x="12420" y="9649"/>
                      <a:pt x="11695" y="10309"/>
                      <a:pt x="10800" y="10309"/>
                    </a:cubicBezTo>
                    <a:cubicBezTo>
                      <a:pt x="9905" y="10309"/>
                      <a:pt x="9180" y="9649"/>
                      <a:pt x="9180" y="8836"/>
                    </a:cubicBezTo>
                    <a:cubicBezTo>
                      <a:pt x="9180" y="8023"/>
                      <a:pt x="9905" y="7364"/>
                      <a:pt x="10800" y="7364"/>
                    </a:cubicBezTo>
                    <a:moveTo>
                      <a:pt x="10800" y="11291"/>
                    </a:moveTo>
                    <a:cubicBezTo>
                      <a:pt x="12292" y="11291"/>
                      <a:pt x="13500" y="10192"/>
                      <a:pt x="13500" y="8836"/>
                    </a:cubicBezTo>
                    <a:cubicBezTo>
                      <a:pt x="13500" y="7481"/>
                      <a:pt x="12292" y="6382"/>
                      <a:pt x="10800" y="6382"/>
                    </a:cubicBezTo>
                    <a:cubicBezTo>
                      <a:pt x="9309" y="6382"/>
                      <a:pt x="8100" y="7481"/>
                      <a:pt x="8100" y="8836"/>
                    </a:cubicBezTo>
                    <a:cubicBezTo>
                      <a:pt x="8100" y="10192"/>
                      <a:pt x="9309" y="11291"/>
                      <a:pt x="10800" y="11291"/>
                    </a:cubicBezTo>
                    <a:moveTo>
                      <a:pt x="11994" y="20179"/>
                    </a:moveTo>
                    <a:cubicBezTo>
                      <a:pt x="11855" y="20433"/>
                      <a:pt x="11737" y="20560"/>
                      <a:pt x="11673" y="20618"/>
                    </a:cubicBezTo>
                    <a:lnTo>
                      <a:pt x="9927" y="20618"/>
                    </a:lnTo>
                    <a:cubicBezTo>
                      <a:pt x="9862" y="20560"/>
                      <a:pt x="9745" y="20433"/>
                      <a:pt x="9606" y="20179"/>
                    </a:cubicBezTo>
                    <a:cubicBezTo>
                      <a:pt x="9182" y="19408"/>
                      <a:pt x="8640" y="16626"/>
                      <a:pt x="8640" y="15218"/>
                    </a:cubicBezTo>
                    <a:cubicBezTo>
                      <a:pt x="8640" y="13768"/>
                      <a:pt x="9205" y="13255"/>
                      <a:pt x="10800" y="13255"/>
                    </a:cubicBezTo>
                    <a:cubicBezTo>
                      <a:pt x="12395" y="13255"/>
                      <a:pt x="12960" y="13768"/>
                      <a:pt x="12960" y="15218"/>
                    </a:cubicBezTo>
                    <a:cubicBezTo>
                      <a:pt x="12960" y="16626"/>
                      <a:pt x="12418" y="19408"/>
                      <a:pt x="11994" y="20179"/>
                    </a:cubicBezTo>
                    <a:moveTo>
                      <a:pt x="10800" y="12273"/>
                    </a:moveTo>
                    <a:cubicBezTo>
                      <a:pt x="8100" y="12273"/>
                      <a:pt x="7560" y="13745"/>
                      <a:pt x="7560" y="15218"/>
                    </a:cubicBezTo>
                    <a:cubicBezTo>
                      <a:pt x="7560" y="16691"/>
                      <a:pt x="8100" y="19636"/>
                      <a:pt x="8640" y="20618"/>
                    </a:cubicBezTo>
                    <a:cubicBezTo>
                      <a:pt x="9180" y="21600"/>
                      <a:pt x="9720" y="21600"/>
                      <a:pt x="9720" y="21600"/>
                    </a:cubicBezTo>
                    <a:lnTo>
                      <a:pt x="11880" y="21600"/>
                    </a:lnTo>
                    <a:cubicBezTo>
                      <a:pt x="11880" y="21600"/>
                      <a:pt x="12420" y="21600"/>
                      <a:pt x="12960" y="20618"/>
                    </a:cubicBezTo>
                    <a:cubicBezTo>
                      <a:pt x="13500" y="19636"/>
                      <a:pt x="14040" y="16691"/>
                      <a:pt x="14040" y="15218"/>
                    </a:cubicBezTo>
                    <a:cubicBezTo>
                      <a:pt x="14040" y="13745"/>
                      <a:pt x="13500" y="12273"/>
                      <a:pt x="10800" y="12273"/>
                    </a:cubicBezTo>
                  </a:path>
                </a:pathLst>
              </a:custGeom>
              <a:solidFill>
                <a:srgbClr val="FCFCFC"/>
              </a:solidFill>
              <a:ln w="12700">
                <a:miter lim="400000"/>
              </a:ln>
            </p:spPr>
            <p:txBody>
              <a:bodyPr lIns="14284" tIns="14284" rIns="14284" bIns="14284" anchor="ctr"/>
              <a:lstStyle/>
              <a:p>
                <a:pPr algn="ct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solidFill>
                    <a:schemeClr val="bg1"/>
                  </a:solidFill>
                  <a:latin typeface="Roboto" panose="02000000000000000000" pitchFamily="2" charset="0"/>
                  <a:ea typeface="Roboto" panose="02000000000000000000" pitchFamily="2" charset="0"/>
                </a:endParaRPr>
              </a:p>
            </p:txBody>
          </p:sp>
        </p:grpSp>
        <p:sp>
          <p:nvSpPr>
            <p:cNvPr id="24" name="Subtitle 2">
              <a:extLst>
                <a:ext uri="{FF2B5EF4-FFF2-40B4-BE49-F238E27FC236}">
                  <a16:creationId xmlns:a16="http://schemas.microsoft.com/office/drawing/2014/main" id="{3D0038A0-B2E5-644B-B0DE-B17448CC18D8}"/>
                </a:ext>
              </a:extLst>
            </p:cNvPr>
            <p:cNvSpPr txBox="1">
              <a:spLocks/>
            </p:cNvSpPr>
            <p:nvPr/>
          </p:nvSpPr>
          <p:spPr>
            <a:xfrm>
              <a:off x="17374779" y="4679868"/>
              <a:ext cx="4947061" cy="1861032"/>
            </a:xfrm>
            <a:prstGeom prst="rect">
              <a:avLst/>
            </a:prstGeom>
          </p:spPr>
          <p:txBody>
            <a:bodyPr vert="horz" wrap="square" lIns="81537" tIns="40769" rIns="81537" bIns="4076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What is the extent of the covid-19 pandemic lockdowns on pedestrian counts within the CBD? </a:t>
              </a:r>
            </a:p>
          </p:txBody>
        </p:sp>
        <p:sp>
          <p:nvSpPr>
            <p:cNvPr id="25" name="Rectangle 24">
              <a:extLst>
                <a:ext uri="{FF2B5EF4-FFF2-40B4-BE49-F238E27FC236}">
                  <a16:creationId xmlns:a16="http://schemas.microsoft.com/office/drawing/2014/main" id="{08EDB14E-A4A0-1E40-8AF6-3F7858E7A776}"/>
                </a:ext>
              </a:extLst>
            </p:cNvPr>
            <p:cNvSpPr/>
            <p:nvPr/>
          </p:nvSpPr>
          <p:spPr>
            <a:xfrm>
              <a:off x="17640323" y="4033537"/>
              <a:ext cx="4947061" cy="492443"/>
            </a:xfrm>
            <a:prstGeom prst="rect">
              <a:avLst/>
            </a:prstGeom>
          </p:spPr>
          <p:txBody>
            <a:bodyPr wrap="square" lIns="0" tIns="0" rIns="0" bIns="0">
              <a:spAutoFit/>
            </a:bodyPr>
            <a:lstStyle/>
            <a:p>
              <a:r>
                <a:rPr lang="en-US" sz="1200" b="1" dirty="0">
                  <a:solidFill>
                    <a:schemeClr val="bg1"/>
                  </a:solidFill>
                  <a:latin typeface="Poppins" panose="00000500000000000000" pitchFamily="2" charset="0"/>
                  <a:ea typeface="Roboto" panose="02000000000000000000" pitchFamily="2" charset="0"/>
                  <a:cs typeface="Poppins" panose="00000500000000000000" pitchFamily="2" charset="0"/>
                </a:rPr>
                <a:t>Melbourne</a:t>
              </a:r>
            </a:p>
          </p:txBody>
        </p:sp>
        <p:sp>
          <p:nvSpPr>
            <p:cNvPr id="37" name="Subtitle 2">
              <a:extLst>
                <a:ext uri="{FF2B5EF4-FFF2-40B4-BE49-F238E27FC236}">
                  <a16:creationId xmlns:a16="http://schemas.microsoft.com/office/drawing/2014/main" id="{ED9A5D4C-2C92-A14D-BC7E-6D52FFD40AB7}"/>
                </a:ext>
              </a:extLst>
            </p:cNvPr>
            <p:cNvSpPr txBox="1">
              <a:spLocks/>
            </p:cNvSpPr>
            <p:nvPr/>
          </p:nvSpPr>
          <p:spPr>
            <a:xfrm>
              <a:off x="17374779" y="7596380"/>
              <a:ext cx="4947061" cy="1040296"/>
            </a:xfrm>
            <a:prstGeom prst="rect">
              <a:avLst/>
            </a:prstGeom>
          </p:spPr>
          <p:txBody>
            <a:bodyPr vert="horz" wrap="square" lIns="81537" tIns="40769" rIns="81537" bIns="4076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How did they effect overall car space availability?</a:t>
              </a:r>
            </a:p>
          </p:txBody>
        </p:sp>
        <p:sp>
          <p:nvSpPr>
            <p:cNvPr id="38" name="Rectangle 37">
              <a:extLst>
                <a:ext uri="{FF2B5EF4-FFF2-40B4-BE49-F238E27FC236}">
                  <a16:creationId xmlns:a16="http://schemas.microsoft.com/office/drawing/2014/main" id="{BDA62077-387D-CF40-9678-A274633E4EEC}"/>
                </a:ext>
              </a:extLst>
            </p:cNvPr>
            <p:cNvSpPr/>
            <p:nvPr/>
          </p:nvSpPr>
          <p:spPr>
            <a:xfrm>
              <a:off x="17640323" y="6950049"/>
              <a:ext cx="4947061" cy="492443"/>
            </a:xfrm>
            <a:prstGeom prst="rect">
              <a:avLst/>
            </a:prstGeom>
          </p:spPr>
          <p:txBody>
            <a:bodyPr wrap="square" lIns="0" tIns="0" rIns="0" bIns="0">
              <a:spAutoFit/>
            </a:bodyPr>
            <a:lstStyle/>
            <a:p>
              <a:r>
                <a:rPr lang="en-US" sz="1200" b="1" dirty="0">
                  <a:solidFill>
                    <a:schemeClr val="bg1"/>
                  </a:solidFill>
                  <a:latin typeface="Poppins" panose="00000500000000000000" pitchFamily="2" charset="0"/>
                  <a:ea typeface="Roboto" panose="02000000000000000000" pitchFamily="2" charset="0"/>
                  <a:cs typeface="Poppins" panose="00000500000000000000" pitchFamily="2" charset="0"/>
                </a:rPr>
                <a:t>Car Spaces</a:t>
              </a:r>
            </a:p>
          </p:txBody>
        </p:sp>
        <p:sp>
          <p:nvSpPr>
            <p:cNvPr id="40" name="Subtitle 2">
              <a:extLst>
                <a:ext uri="{FF2B5EF4-FFF2-40B4-BE49-F238E27FC236}">
                  <a16:creationId xmlns:a16="http://schemas.microsoft.com/office/drawing/2014/main" id="{FC6A638D-8623-7040-83C6-20A7CA2888C2}"/>
                </a:ext>
              </a:extLst>
            </p:cNvPr>
            <p:cNvSpPr txBox="1">
              <a:spLocks/>
            </p:cNvSpPr>
            <p:nvPr/>
          </p:nvSpPr>
          <p:spPr>
            <a:xfrm>
              <a:off x="17374779" y="10797492"/>
              <a:ext cx="4947061" cy="1450664"/>
            </a:xfrm>
            <a:prstGeom prst="rect">
              <a:avLst/>
            </a:prstGeom>
          </p:spPr>
          <p:txBody>
            <a:bodyPr vert="horz" wrap="square" lIns="81537" tIns="40769" rIns="81537" bIns="4076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How long will it take for people to return after a lockdown?</a:t>
              </a:r>
            </a:p>
          </p:txBody>
        </p:sp>
        <p:sp>
          <p:nvSpPr>
            <p:cNvPr id="41" name="Rectangle 40">
              <a:extLst>
                <a:ext uri="{FF2B5EF4-FFF2-40B4-BE49-F238E27FC236}">
                  <a16:creationId xmlns:a16="http://schemas.microsoft.com/office/drawing/2014/main" id="{4137BB72-F127-AB4C-8017-0C35560627E0}"/>
                </a:ext>
              </a:extLst>
            </p:cNvPr>
            <p:cNvSpPr/>
            <p:nvPr/>
          </p:nvSpPr>
          <p:spPr>
            <a:xfrm>
              <a:off x="17640323" y="9879391"/>
              <a:ext cx="4947061" cy="492443"/>
            </a:xfrm>
            <a:prstGeom prst="rect">
              <a:avLst/>
            </a:prstGeom>
          </p:spPr>
          <p:txBody>
            <a:bodyPr wrap="square" lIns="0" tIns="0" rIns="0" bIns="0">
              <a:spAutoFit/>
            </a:bodyPr>
            <a:lstStyle/>
            <a:p>
              <a:r>
                <a:rPr lang="en-US" sz="1200" b="1" dirty="0">
                  <a:solidFill>
                    <a:schemeClr val="bg1"/>
                  </a:solidFill>
                  <a:latin typeface="Poppins" panose="00000500000000000000" pitchFamily="2" charset="0"/>
                  <a:ea typeface="Roboto" panose="02000000000000000000" pitchFamily="2" charset="0"/>
                  <a:cs typeface="Poppins" panose="00000500000000000000" pitchFamily="2" charset="0"/>
                </a:rPr>
                <a:t>Pedestrians</a:t>
              </a:r>
            </a:p>
          </p:txBody>
        </p:sp>
      </p:grpSp>
    </p:spTree>
    <p:extLst>
      <p:ext uri="{BB962C8B-B14F-4D97-AF65-F5344CB8AC3E}">
        <p14:creationId xmlns:p14="http://schemas.microsoft.com/office/powerpoint/2010/main" val="4251454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Drawing 317">
            <a:extLst>
              <a:ext uri="{FF2B5EF4-FFF2-40B4-BE49-F238E27FC236}">
                <a16:creationId xmlns:a16="http://schemas.microsoft.com/office/drawing/2014/main" id="{524D30A6-98DE-4617-9DB1-7887F5414AE6}"/>
              </a:ext>
            </a:extLst>
          </p:cNvPr>
          <p:cNvSpPr/>
          <p:nvPr/>
        </p:nvSpPr>
        <p:spPr>
          <a:xfrm>
            <a:off x="-1855244" y="-1531234"/>
            <a:ext cx="12854489" cy="8205969"/>
          </a:xfrm>
          <a:custGeom>
            <a:avLst/>
            <a:gdLst>
              <a:gd name="connsiteX0" fmla="*/ 16009199 w 17176121"/>
              <a:gd name="connsiteY0" fmla="*/ 3237368 h 10964785"/>
              <a:gd name="connsiteX1" fmla="*/ 15295569 w 17176121"/>
              <a:gd name="connsiteY1" fmla="*/ 2823892 h 10964785"/>
              <a:gd name="connsiteX2" fmla="*/ 14581939 w 17176121"/>
              <a:gd name="connsiteY2" fmla="*/ 3237368 h 10964785"/>
              <a:gd name="connsiteX3" fmla="*/ 15295569 w 17176121"/>
              <a:gd name="connsiteY3" fmla="*/ 3650845 h 10964785"/>
              <a:gd name="connsiteX4" fmla="*/ 16009199 w 17176121"/>
              <a:gd name="connsiteY4" fmla="*/ 3237368 h 10964785"/>
              <a:gd name="connsiteX5" fmla="*/ 15295569 w 17176121"/>
              <a:gd name="connsiteY5" fmla="*/ 2860645 h 10964785"/>
              <a:gd name="connsiteX6" fmla="*/ 15947943 w 17176121"/>
              <a:gd name="connsiteY6" fmla="*/ 3237368 h 10964785"/>
              <a:gd name="connsiteX7" fmla="*/ 15295569 w 17176121"/>
              <a:gd name="connsiteY7" fmla="*/ 3614091 h 10964785"/>
              <a:gd name="connsiteX8" fmla="*/ 14643195 w 17176121"/>
              <a:gd name="connsiteY8" fmla="*/ 3237368 h 10964785"/>
              <a:gd name="connsiteX9" fmla="*/ 15295569 w 17176121"/>
              <a:gd name="connsiteY9" fmla="*/ 2860645 h 10964785"/>
              <a:gd name="connsiteX10" fmla="*/ 1427260 w 17176121"/>
              <a:gd name="connsiteY10" fmla="*/ 7124048 h 10964785"/>
              <a:gd name="connsiteX11" fmla="*/ 713630 w 17176121"/>
              <a:gd name="connsiteY11" fmla="*/ 6710571 h 10964785"/>
              <a:gd name="connsiteX12" fmla="*/ 0 w 17176121"/>
              <a:gd name="connsiteY12" fmla="*/ 7124048 h 10964785"/>
              <a:gd name="connsiteX13" fmla="*/ 713630 w 17176121"/>
              <a:gd name="connsiteY13" fmla="*/ 7534461 h 10964785"/>
              <a:gd name="connsiteX14" fmla="*/ 1427260 w 17176121"/>
              <a:gd name="connsiteY14" fmla="*/ 7124048 h 10964785"/>
              <a:gd name="connsiteX15" fmla="*/ 713630 w 17176121"/>
              <a:gd name="connsiteY15" fmla="*/ 6747325 h 10964785"/>
              <a:gd name="connsiteX16" fmla="*/ 1366004 w 17176121"/>
              <a:gd name="connsiteY16" fmla="*/ 7124048 h 10964785"/>
              <a:gd name="connsiteX17" fmla="*/ 713630 w 17176121"/>
              <a:gd name="connsiteY17" fmla="*/ 7500771 h 10964785"/>
              <a:gd name="connsiteX18" fmla="*/ 61256 w 17176121"/>
              <a:gd name="connsiteY18" fmla="*/ 7124048 h 10964785"/>
              <a:gd name="connsiteX19" fmla="*/ 713630 w 17176121"/>
              <a:gd name="connsiteY19" fmla="*/ 6747325 h 10964785"/>
              <a:gd name="connsiteX20" fmla="*/ 9099547 w 17176121"/>
              <a:gd name="connsiteY20" fmla="*/ 2153141 h 10964785"/>
              <a:gd name="connsiteX21" fmla="*/ 9954065 w 17176121"/>
              <a:gd name="connsiteY21" fmla="*/ 1660032 h 10964785"/>
              <a:gd name="connsiteX22" fmla="*/ 10085764 w 17176121"/>
              <a:gd name="connsiteY22" fmla="*/ 1653906 h 10964785"/>
              <a:gd name="connsiteX23" fmla="*/ 10098016 w 17176121"/>
              <a:gd name="connsiteY23" fmla="*/ 1577336 h 10964785"/>
              <a:gd name="connsiteX24" fmla="*/ 10934157 w 17176121"/>
              <a:gd name="connsiteY24" fmla="*/ 1096479 h 10964785"/>
              <a:gd name="connsiteX25" fmla="*/ 9298628 w 17176121"/>
              <a:gd name="connsiteY25" fmla="*/ 147014 h 10964785"/>
              <a:gd name="connsiteX26" fmla="*/ 7464017 w 17176121"/>
              <a:gd name="connsiteY26" fmla="*/ 1203676 h 10964785"/>
              <a:gd name="connsiteX27" fmla="*/ 9099547 w 17176121"/>
              <a:gd name="connsiteY27" fmla="*/ 2153141 h 10964785"/>
              <a:gd name="connsiteX28" fmla="*/ 10869838 w 17176121"/>
              <a:gd name="connsiteY28" fmla="*/ 1096479 h 10964785"/>
              <a:gd name="connsiteX29" fmla="*/ 10064325 w 17176121"/>
              <a:gd name="connsiteY29" fmla="*/ 1562023 h 10964785"/>
              <a:gd name="connsiteX30" fmla="*/ 9935688 w 17176121"/>
              <a:gd name="connsiteY30" fmla="*/ 1571211 h 10964785"/>
              <a:gd name="connsiteX31" fmla="*/ 9920374 w 17176121"/>
              <a:gd name="connsiteY31" fmla="*/ 1644718 h 10964785"/>
              <a:gd name="connsiteX32" fmla="*/ 9096484 w 17176121"/>
              <a:gd name="connsiteY32" fmla="*/ 2119450 h 10964785"/>
              <a:gd name="connsiteX33" fmla="*/ 7522211 w 17176121"/>
              <a:gd name="connsiteY33" fmla="*/ 1206739 h 10964785"/>
              <a:gd name="connsiteX34" fmla="*/ 9295565 w 17176121"/>
              <a:gd name="connsiteY34" fmla="*/ 183767 h 10964785"/>
              <a:gd name="connsiteX35" fmla="*/ 10869838 w 17176121"/>
              <a:gd name="connsiteY35" fmla="*/ 1096479 h 10964785"/>
              <a:gd name="connsiteX36" fmla="*/ 15353762 w 17176121"/>
              <a:gd name="connsiteY36" fmla="*/ 4235838 h 10964785"/>
              <a:gd name="connsiteX37" fmla="*/ 17176122 w 17176121"/>
              <a:gd name="connsiteY37" fmla="*/ 3182238 h 10964785"/>
              <a:gd name="connsiteX38" fmla="*/ 15672292 w 17176121"/>
              <a:gd name="connsiteY38" fmla="*/ 2312406 h 10964785"/>
              <a:gd name="connsiteX39" fmla="*/ 16692201 w 17176121"/>
              <a:gd name="connsiteY39" fmla="*/ 1724350 h 10964785"/>
              <a:gd name="connsiteX40" fmla="*/ 15883624 w 17176121"/>
              <a:gd name="connsiteY40" fmla="*/ 1255744 h 10964785"/>
              <a:gd name="connsiteX41" fmla="*/ 15880562 w 17176121"/>
              <a:gd name="connsiteY41" fmla="*/ 1188362 h 10964785"/>
              <a:gd name="connsiteX42" fmla="*/ 16370608 w 17176121"/>
              <a:gd name="connsiteY42" fmla="*/ 903523 h 10964785"/>
              <a:gd name="connsiteX43" fmla="*/ 15473211 w 17176121"/>
              <a:gd name="connsiteY43" fmla="*/ 385911 h 10964785"/>
              <a:gd name="connsiteX44" fmla="*/ 14333853 w 17176121"/>
              <a:gd name="connsiteY44" fmla="*/ 1047474 h 10964785"/>
              <a:gd name="connsiteX45" fmla="*/ 15231250 w 17176121"/>
              <a:gd name="connsiteY45" fmla="*/ 1565085 h 10964785"/>
              <a:gd name="connsiteX46" fmla="*/ 15733548 w 17176121"/>
              <a:gd name="connsiteY46" fmla="*/ 1274120 h 10964785"/>
              <a:gd name="connsiteX47" fmla="*/ 15849934 w 17176121"/>
              <a:gd name="connsiteY47" fmla="*/ 1277183 h 10964785"/>
              <a:gd name="connsiteX48" fmla="*/ 16624819 w 17176121"/>
              <a:gd name="connsiteY48" fmla="*/ 1727413 h 10964785"/>
              <a:gd name="connsiteX49" fmla="*/ 15604911 w 17176121"/>
              <a:gd name="connsiteY49" fmla="*/ 2315469 h 10964785"/>
              <a:gd name="connsiteX50" fmla="*/ 17108740 w 17176121"/>
              <a:gd name="connsiteY50" fmla="*/ 3185301 h 10964785"/>
              <a:gd name="connsiteX51" fmla="*/ 15320072 w 17176121"/>
              <a:gd name="connsiteY51" fmla="*/ 4220524 h 10964785"/>
              <a:gd name="connsiteX52" fmla="*/ 15206748 w 17176121"/>
              <a:gd name="connsiteY52" fmla="*/ 4217461 h 10964785"/>
              <a:gd name="connsiteX53" fmla="*/ 13644726 w 17176121"/>
              <a:gd name="connsiteY53" fmla="*/ 3313938 h 10964785"/>
              <a:gd name="connsiteX54" fmla="*/ 13635538 w 17176121"/>
              <a:gd name="connsiteY54" fmla="*/ 3310875 h 10964785"/>
              <a:gd name="connsiteX55" fmla="*/ 11617159 w 17176121"/>
              <a:gd name="connsiteY55" fmla="*/ 4474735 h 10964785"/>
              <a:gd name="connsiteX56" fmla="*/ 13503837 w 17176121"/>
              <a:gd name="connsiteY56" fmla="*/ 5565088 h 10964785"/>
              <a:gd name="connsiteX57" fmla="*/ 13500774 w 17176121"/>
              <a:gd name="connsiteY57" fmla="*/ 5632469 h 10964785"/>
              <a:gd name="connsiteX58" fmla="*/ 13071984 w 17176121"/>
              <a:gd name="connsiteY58" fmla="*/ 5880555 h 10964785"/>
              <a:gd name="connsiteX59" fmla="*/ 12315475 w 17176121"/>
              <a:gd name="connsiteY59" fmla="*/ 5451765 h 10964785"/>
              <a:gd name="connsiteX60" fmla="*/ 11770298 w 17176121"/>
              <a:gd name="connsiteY60" fmla="*/ 5758044 h 10964785"/>
              <a:gd name="connsiteX61" fmla="*/ 9222058 w 17176121"/>
              <a:gd name="connsiteY61" fmla="*/ 4290968 h 10964785"/>
              <a:gd name="connsiteX62" fmla="*/ 12140896 w 17176121"/>
              <a:gd name="connsiteY62" fmla="*/ 2606434 h 10964785"/>
              <a:gd name="connsiteX63" fmla="*/ 12254219 w 17176121"/>
              <a:gd name="connsiteY63" fmla="*/ 2606434 h 10964785"/>
              <a:gd name="connsiteX64" fmla="*/ 13329259 w 17176121"/>
              <a:gd name="connsiteY64" fmla="*/ 3225117 h 10964785"/>
              <a:gd name="connsiteX65" fmla="*/ 14398172 w 17176121"/>
              <a:gd name="connsiteY65" fmla="*/ 2612559 h 10964785"/>
              <a:gd name="connsiteX66" fmla="*/ 12082703 w 17176121"/>
              <a:gd name="connsiteY66" fmla="*/ 1277183 h 10964785"/>
              <a:gd name="connsiteX67" fmla="*/ 11013790 w 17176121"/>
              <a:gd name="connsiteY67" fmla="*/ 1889741 h 10964785"/>
              <a:gd name="connsiteX68" fmla="*/ 12113331 w 17176121"/>
              <a:gd name="connsiteY68" fmla="*/ 2523738 h 10964785"/>
              <a:gd name="connsiteX69" fmla="*/ 12113331 w 17176121"/>
              <a:gd name="connsiteY69" fmla="*/ 2588057 h 10964785"/>
              <a:gd name="connsiteX70" fmla="*/ 9194493 w 17176121"/>
              <a:gd name="connsiteY70" fmla="*/ 4272591 h 10964785"/>
              <a:gd name="connsiteX71" fmla="*/ 9142426 w 17176121"/>
              <a:gd name="connsiteY71" fmla="*/ 4241963 h 10964785"/>
              <a:gd name="connsiteX72" fmla="*/ 9133238 w 17176121"/>
              <a:gd name="connsiteY72" fmla="*/ 4238900 h 10964785"/>
              <a:gd name="connsiteX73" fmla="*/ 7562026 w 17176121"/>
              <a:gd name="connsiteY73" fmla="*/ 5145486 h 10964785"/>
              <a:gd name="connsiteX74" fmla="*/ 7543650 w 17176121"/>
              <a:gd name="connsiteY74" fmla="*/ 5148549 h 10964785"/>
              <a:gd name="connsiteX75" fmla="*/ 7525273 w 17176121"/>
              <a:gd name="connsiteY75" fmla="*/ 5166925 h 10964785"/>
              <a:gd name="connsiteX76" fmla="*/ 5016849 w 17176121"/>
              <a:gd name="connsiteY76" fmla="*/ 6615625 h 10964785"/>
              <a:gd name="connsiteX77" fmla="*/ 3130171 w 17176121"/>
              <a:gd name="connsiteY77" fmla="*/ 5513021 h 10964785"/>
              <a:gd name="connsiteX78" fmla="*/ 3127108 w 17176121"/>
              <a:gd name="connsiteY78" fmla="*/ 5445639 h 10964785"/>
              <a:gd name="connsiteX79" fmla="*/ 3310875 w 17176121"/>
              <a:gd name="connsiteY79" fmla="*/ 5341504 h 10964785"/>
              <a:gd name="connsiteX80" fmla="*/ 1623278 w 17176121"/>
              <a:gd name="connsiteY80" fmla="*/ 4367538 h 10964785"/>
              <a:gd name="connsiteX81" fmla="*/ 1614090 w 17176121"/>
              <a:gd name="connsiteY81" fmla="*/ 4364475 h 10964785"/>
              <a:gd name="connsiteX82" fmla="*/ 1099541 w 17176121"/>
              <a:gd name="connsiteY82" fmla="*/ 4661565 h 10964785"/>
              <a:gd name="connsiteX83" fmla="*/ 2787138 w 17176121"/>
              <a:gd name="connsiteY83" fmla="*/ 5635532 h 10964785"/>
              <a:gd name="connsiteX84" fmla="*/ 2796327 w 17176121"/>
              <a:gd name="connsiteY84" fmla="*/ 5638595 h 10964785"/>
              <a:gd name="connsiteX85" fmla="*/ 2986220 w 17176121"/>
              <a:gd name="connsiteY85" fmla="*/ 5528335 h 10964785"/>
              <a:gd name="connsiteX86" fmla="*/ 3102606 w 17176121"/>
              <a:gd name="connsiteY86" fmla="*/ 5531398 h 10964785"/>
              <a:gd name="connsiteX87" fmla="*/ 4989284 w 17176121"/>
              <a:gd name="connsiteY87" fmla="*/ 6630939 h 10964785"/>
              <a:gd name="connsiteX88" fmla="*/ 4584995 w 17176121"/>
              <a:gd name="connsiteY88" fmla="*/ 6863711 h 10964785"/>
              <a:gd name="connsiteX89" fmla="*/ 4560493 w 17176121"/>
              <a:gd name="connsiteY89" fmla="*/ 6875962 h 10964785"/>
              <a:gd name="connsiteX90" fmla="*/ 6208274 w 17176121"/>
              <a:gd name="connsiteY90" fmla="*/ 7825426 h 10964785"/>
              <a:gd name="connsiteX91" fmla="*/ 6214399 w 17176121"/>
              <a:gd name="connsiteY91" fmla="*/ 7880556 h 10964785"/>
              <a:gd name="connsiteX92" fmla="*/ 3595715 w 17176121"/>
              <a:gd name="connsiteY92" fmla="*/ 9393575 h 10964785"/>
              <a:gd name="connsiteX93" fmla="*/ 2306280 w 17176121"/>
              <a:gd name="connsiteY93" fmla="*/ 8646253 h 10964785"/>
              <a:gd name="connsiteX94" fmla="*/ 2297092 w 17176121"/>
              <a:gd name="connsiteY94" fmla="*/ 8643191 h 10964785"/>
              <a:gd name="connsiteX95" fmla="*/ 1154672 w 17176121"/>
              <a:gd name="connsiteY95" fmla="*/ 9301691 h 10964785"/>
              <a:gd name="connsiteX96" fmla="*/ 3822361 w 17176121"/>
              <a:gd name="connsiteY96" fmla="*/ 10848399 h 10964785"/>
              <a:gd name="connsiteX97" fmla="*/ 3831549 w 17176121"/>
              <a:gd name="connsiteY97" fmla="*/ 10851461 h 10964785"/>
              <a:gd name="connsiteX98" fmla="*/ 4373663 w 17176121"/>
              <a:gd name="connsiteY98" fmla="*/ 10539058 h 10964785"/>
              <a:gd name="connsiteX99" fmla="*/ 4477798 w 17176121"/>
              <a:gd name="connsiteY99" fmla="*/ 10535995 h 10964785"/>
              <a:gd name="connsiteX100" fmla="*/ 5099544 w 17176121"/>
              <a:gd name="connsiteY100" fmla="*/ 10894341 h 10964785"/>
              <a:gd name="connsiteX101" fmla="*/ 5108733 w 17176121"/>
              <a:gd name="connsiteY101" fmla="*/ 10897403 h 10964785"/>
              <a:gd name="connsiteX102" fmla="*/ 5776421 w 17176121"/>
              <a:gd name="connsiteY102" fmla="*/ 10511493 h 10964785"/>
              <a:gd name="connsiteX103" fmla="*/ 6441046 w 17176121"/>
              <a:gd name="connsiteY103" fmla="*/ 10906592 h 10964785"/>
              <a:gd name="connsiteX104" fmla="*/ 7105671 w 17176121"/>
              <a:gd name="connsiteY104" fmla="*/ 10523744 h 10964785"/>
              <a:gd name="connsiteX105" fmla="*/ 7200618 w 17176121"/>
              <a:gd name="connsiteY105" fmla="*/ 10520681 h 10964785"/>
              <a:gd name="connsiteX106" fmla="*/ 7513022 w 17176121"/>
              <a:gd name="connsiteY106" fmla="*/ 10701385 h 10964785"/>
              <a:gd name="connsiteX107" fmla="*/ 8284845 w 17176121"/>
              <a:gd name="connsiteY107" fmla="*/ 10257281 h 10964785"/>
              <a:gd name="connsiteX108" fmla="*/ 7513022 w 17176121"/>
              <a:gd name="connsiteY108" fmla="*/ 9813176 h 10964785"/>
              <a:gd name="connsiteX109" fmla="*/ 6741199 w 17176121"/>
              <a:gd name="connsiteY109" fmla="*/ 10260344 h 10964785"/>
              <a:gd name="connsiteX110" fmla="*/ 7059729 w 17176121"/>
              <a:gd name="connsiteY110" fmla="*/ 10444111 h 10964785"/>
              <a:gd name="connsiteX111" fmla="*/ 7068918 w 17176121"/>
              <a:gd name="connsiteY111" fmla="*/ 10511493 h 10964785"/>
              <a:gd name="connsiteX112" fmla="*/ 6441046 w 17176121"/>
              <a:gd name="connsiteY112" fmla="*/ 10872901 h 10964785"/>
              <a:gd name="connsiteX113" fmla="*/ 5776421 w 17176121"/>
              <a:gd name="connsiteY113" fmla="*/ 10477802 h 10964785"/>
              <a:gd name="connsiteX114" fmla="*/ 5108733 w 17176121"/>
              <a:gd name="connsiteY114" fmla="*/ 10863713 h 10964785"/>
              <a:gd name="connsiteX115" fmla="*/ 4508426 w 17176121"/>
              <a:gd name="connsiteY115" fmla="*/ 10517618 h 10964785"/>
              <a:gd name="connsiteX116" fmla="*/ 4511489 w 17176121"/>
              <a:gd name="connsiteY116" fmla="*/ 10456362 h 10964785"/>
              <a:gd name="connsiteX117" fmla="*/ 4970907 w 17176121"/>
              <a:gd name="connsiteY117" fmla="*/ 10189900 h 10964785"/>
              <a:gd name="connsiteX118" fmla="*/ 3626342 w 17176121"/>
              <a:gd name="connsiteY118" fmla="*/ 9408889 h 10964785"/>
              <a:gd name="connsiteX119" fmla="*/ 6245027 w 17176121"/>
              <a:gd name="connsiteY119" fmla="*/ 7895870 h 10964785"/>
              <a:gd name="connsiteX120" fmla="*/ 6343037 w 17176121"/>
              <a:gd name="connsiteY120" fmla="*/ 7898933 h 10964785"/>
              <a:gd name="connsiteX121" fmla="*/ 8278719 w 17176121"/>
              <a:gd name="connsiteY121" fmla="*/ 9013788 h 10964785"/>
              <a:gd name="connsiteX122" fmla="*/ 8287908 w 17176121"/>
              <a:gd name="connsiteY122" fmla="*/ 9016851 h 10964785"/>
              <a:gd name="connsiteX123" fmla="*/ 10542121 w 17176121"/>
              <a:gd name="connsiteY123" fmla="*/ 7715166 h 10964785"/>
              <a:gd name="connsiteX124" fmla="*/ 10652380 w 17176121"/>
              <a:gd name="connsiteY124" fmla="*/ 7715166 h 10964785"/>
              <a:gd name="connsiteX125" fmla="*/ 11522213 w 17176121"/>
              <a:gd name="connsiteY125" fmla="*/ 8214401 h 10964785"/>
              <a:gd name="connsiteX126" fmla="*/ 12147022 w 17176121"/>
              <a:gd name="connsiteY126" fmla="*/ 7852991 h 10964785"/>
              <a:gd name="connsiteX127" fmla="*/ 15274130 w 17176121"/>
              <a:gd name="connsiteY127" fmla="*/ 9663100 h 10964785"/>
              <a:gd name="connsiteX128" fmla="*/ 15280255 w 17176121"/>
              <a:gd name="connsiteY128" fmla="*/ 9724355 h 10964785"/>
              <a:gd name="connsiteX129" fmla="*/ 14471679 w 17176121"/>
              <a:gd name="connsiteY129" fmla="*/ 10199088 h 10964785"/>
              <a:gd name="connsiteX130" fmla="*/ 14860653 w 17176121"/>
              <a:gd name="connsiteY130" fmla="*/ 10422671 h 10964785"/>
              <a:gd name="connsiteX131" fmla="*/ 14866778 w 17176121"/>
              <a:gd name="connsiteY131" fmla="*/ 10474739 h 10964785"/>
              <a:gd name="connsiteX132" fmla="*/ 14428800 w 17176121"/>
              <a:gd name="connsiteY132" fmla="*/ 10725888 h 10964785"/>
              <a:gd name="connsiteX133" fmla="*/ 11975505 w 17176121"/>
              <a:gd name="connsiteY133" fmla="*/ 9323130 h 10964785"/>
              <a:gd name="connsiteX134" fmla="*/ 11966317 w 17176121"/>
              <a:gd name="connsiteY134" fmla="*/ 9317005 h 10964785"/>
              <a:gd name="connsiteX135" fmla="*/ 11280252 w 17176121"/>
              <a:gd name="connsiteY135" fmla="*/ 9715167 h 10964785"/>
              <a:gd name="connsiteX136" fmla="*/ 11173054 w 17176121"/>
              <a:gd name="connsiteY136" fmla="*/ 9715167 h 10964785"/>
              <a:gd name="connsiteX137" fmla="*/ 10820834 w 17176121"/>
              <a:gd name="connsiteY137" fmla="*/ 9513023 h 10964785"/>
              <a:gd name="connsiteX138" fmla="*/ 9421140 w 17176121"/>
              <a:gd name="connsiteY138" fmla="*/ 10321599 h 10964785"/>
              <a:gd name="connsiteX139" fmla="*/ 10330787 w 17176121"/>
              <a:gd name="connsiteY139" fmla="*/ 10848399 h 10964785"/>
              <a:gd name="connsiteX140" fmla="*/ 11730482 w 17176121"/>
              <a:gd name="connsiteY140" fmla="*/ 10039822 h 10964785"/>
              <a:gd name="connsiteX141" fmla="*/ 11310880 w 17176121"/>
              <a:gd name="connsiteY141" fmla="*/ 9797862 h 10964785"/>
              <a:gd name="connsiteX142" fmla="*/ 11310880 w 17176121"/>
              <a:gd name="connsiteY142" fmla="*/ 9736606 h 10964785"/>
              <a:gd name="connsiteX143" fmla="*/ 11963255 w 17176121"/>
              <a:gd name="connsiteY143" fmla="*/ 9356821 h 10964785"/>
              <a:gd name="connsiteX144" fmla="*/ 14425737 w 17176121"/>
              <a:gd name="connsiteY144" fmla="*/ 10765704 h 10964785"/>
              <a:gd name="connsiteX145" fmla="*/ 14897406 w 17176121"/>
              <a:gd name="connsiteY145" fmla="*/ 10493116 h 10964785"/>
              <a:gd name="connsiteX146" fmla="*/ 14989290 w 17176121"/>
              <a:gd name="connsiteY146" fmla="*/ 10496179 h 10964785"/>
              <a:gd name="connsiteX147" fmla="*/ 15378264 w 17176121"/>
              <a:gd name="connsiteY147" fmla="*/ 10719762 h 10964785"/>
              <a:gd name="connsiteX148" fmla="*/ 16777958 w 17176121"/>
              <a:gd name="connsiteY148" fmla="*/ 9911186 h 10964785"/>
              <a:gd name="connsiteX149" fmla="*/ 15868310 w 17176121"/>
              <a:gd name="connsiteY149" fmla="*/ 9384386 h 10964785"/>
              <a:gd name="connsiteX150" fmla="*/ 15418080 w 17176121"/>
              <a:gd name="connsiteY150" fmla="*/ 9644723 h 10964785"/>
              <a:gd name="connsiteX151" fmla="*/ 15295569 w 17176121"/>
              <a:gd name="connsiteY151" fmla="*/ 9647786 h 10964785"/>
              <a:gd name="connsiteX152" fmla="*/ 12147022 w 17176121"/>
              <a:gd name="connsiteY152" fmla="*/ 7828489 h 10964785"/>
              <a:gd name="connsiteX153" fmla="*/ 12137833 w 17176121"/>
              <a:gd name="connsiteY153" fmla="*/ 7825426 h 10964785"/>
              <a:gd name="connsiteX154" fmla="*/ 11513024 w 17176121"/>
              <a:gd name="connsiteY154" fmla="*/ 8186835 h 10964785"/>
              <a:gd name="connsiteX155" fmla="*/ 10673820 w 17176121"/>
              <a:gd name="connsiteY155" fmla="*/ 7702915 h 10964785"/>
              <a:gd name="connsiteX156" fmla="*/ 10673820 w 17176121"/>
              <a:gd name="connsiteY156" fmla="*/ 7638596 h 10964785"/>
              <a:gd name="connsiteX157" fmla="*/ 12826960 w 17176121"/>
              <a:gd name="connsiteY157" fmla="*/ 6395104 h 10964785"/>
              <a:gd name="connsiteX158" fmla="*/ 12851463 w 17176121"/>
              <a:gd name="connsiteY158" fmla="*/ 6382853 h 10964785"/>
              <a:gd name="connsiteX159" fmla="*/ 11794801 w 17176121"/>
              <a:gd name="connsiteY159" fmla="*/ 5773358 h 10964785"/>
              <a:gd name="connsiteX160" fmla="*/ 12312412 w 17176121"/>
              <a:gd name="connsiteY160" fmla="*/ 5476267 h 10964785"/>
              <a:gd name="connsiteX161" fmla="*/ 13068922 w 17176121"/>
              <a:gd name="connsiteY161" fmla="*/ 5905058 h 10964785"/>
              <a:gd name="connsiteX162" fmla="*/ 13528340 w 17176121"/>
              <a:gd name="connsiteY162" fmla="*/ 5641658 h 10964785"/>
              <a:gd name="connsiteX163" fmla="*/ 13644726 w 17176121"/>
              <a:gd name="connsiteY163" fmla="*/ 5638595 h 10964785"/>
              <a:gd name="connsiteX164" fmla="*/ 15114864 w 17176121"/>
              <a:gd name="connsiteY164" fmla="*/ 6490050 h 10964785"/>
              <a:gd name="connsiteX165" fmla="*/ 15124052 w 17176121"/>
              <a:gd name="connsiteY165" fmla="*/ 6493113 h 10964785"/>
              <a:gd name="connsiteX166" fmla="*/ 17142432 w 17176121"/>
              <a:gd name="connsiteY166" fmla="*/ 5329253 h 10964785"/>
              <a:gd name="connsiteX167" fmla="*/ 15344574 w 17176121"/>
              <a:gd name="connsiteY167" fmla="*/ 4290968 h 10964785"/>
              <a:gd name="connsiteX168" fmla="*/ 15353762 w 17176121"/>
              <a:gd name="connsiteY168" fmla="*/ 4235838 h 10964785"/>
              <a:gd name="connsiteX169" fmla="*/ 15846872 w 17176121"/>
              <a:gd name="connsiteY169" fmla="*/ 1173048 h 10964785"/>
              <a:gd name="connsiteX170" fmla="*/ 15721296 w 17176121"/>
              <a:gd name="connsiteY170" fmla="*/ 1182237 h 10964785"/>
              <a:gd name="connsiteX171" fmla="*/ 15705982 w 17176121"/>
              <a:gd name="connsiteY171" fmla="*/ 1252681 h 10964785"/>
              <a:gd name="connsiteX172" fmla="*/ 15231250 w 17176121"/>
              <a:gd name="connsiteY172" fmla="*/ 1525269 h 10964785"/>
              <a:gd name="connsiteX173" fmla="*/ 14395109 w 17176121"/>
              <a:gd name="connsiteY173" fmla="*/ 1044411 h 10964785"/>
              <a:gd name="connsiteX174" fmla="*/ 15470148 w 17176121"/>
              <a:gd name="connsiteY174" fmla="*/ 422665 h 10964785"/>
              <a:gd name="connsiteX175" fmla="*/ 16306290 w 17176121"/>
              <a:gd name="connsiteY175" fmla="*/ 903523 h 10964785"/>
              <a:gd name="connsiteX176" fmla="*/ 15846872 w 17176121"/>
              <a:gd name="connsiteY176" fmla="*/ 1173048 h 10964785"/>
              <a:gd name="connsiteX177" fmla="*/ 11075046 w 17176121"/>
              <a:gd name="connsiteY177" fmla="*/ 1889741 h 10964785"/>
              <a:gd name="connsiteX178" fmla="*/ 12082703 w 17176121"/>
              <a:gd name="connsiteY178" fmla="*/ 1313937 h 10964785"/>
              <a:gd name="connsiteX179" fmla="*/ 14333853 w 17176121"/>
              <a:gd name="connsiteY179" fmla="*/ 2615622 h 10964785"/>
              <a:gd name="connsiteX180" fmla="*/ 13326196 w 17176121"/>
              <a:gd name="connsiteY180" fmla="*/ 3191426 h 10964785"/>
              <a:gd name="connsiteX181" fmla="*/ 12281784 w 17176121"/>
              <a:gd name="connsiteY181" fmla="*/ 2588057 h 10964785"/>
              <a:gd name="connsiteX182" fmla="*/ 12266470 w 17176121"/>
              <a:gd name="connsiteY182" fmla="*/ 2514550 h 10964785"/>
              <a:gd name="connsiteX183" fmla="*/ 12137833 w 17176121"/>
              <a:gd name="connsiteY183" fmla="*/ 2505362 h 10964785"/>
              <a:gd name="connsiteX184" fmla="*/ 11075046 w 17176121"/>
              <a:gd name="connsiteY184" fmla="*/ 1889741 h 10964785"/>
              <a:gd name="connsiteX185" fmla="*/ 3096480 w 17176121"/>
              <a:gd name="connsiteY185" fmla="*/ 5430325 h 10964785"/>
              <a:gd name="connsiteX186" fmla="*/ 2973968 w 17176121"/>
              <a:gd name="connsiteY186" fmla="*/ 5439514 h 10964785"/>
              <a:gd name="connsiteX187" fmla="*/ 2958654 w 17176121"/>
              <a:gd name="connsiteY187" fmla="*/ 5509958 h 10964785"/>
              <a:gd name="connsiteX188" fmla="*/ 2799389 w 17176121"/>
              <a:gd name="connsiteY188" fmla="*/ 5601841 h 10964785"/>
              <a:gd name="connsiteX189" fmla="*/ 1166923 w 17176121"/>
              <a:gd name="connsiteY189" fmla="*/ 4661565 h 10964785"/>
              <a:gd name="connsiteX190" fmla="*/ 1620216 w 17176121"/>
              <a:gd name="connsiteY190" fmla="*/ 4398166 h 10964785"/>
              <a:gd name="connsiteX191" fmla="*/ 3252682 w 17176121"/>
              <a:gd name="connsiteY191" fmla="*/ 5338442 h 10964785"/>
              <a:gd name="connsiteX192" fmla="*/ 3096480 w 17176121"/>
              <a:gd name="connsiteY192" fmla="*/ 5430325 h 10964785"/>
              <a:gd name="connsiteX193" fmla="*/ 6802455 w 17176121"/>
              <a:gd name="connsiteY193" fmla="*/ 10260344 h 10964785"/>
              <a:gd name="connsiteX194" fmla="*/ 7509959 w 17176121"/>
              <a:gd name="connsiteY194" fmla="*/ 9849930 h 10964785"/>
              <a:gd name="connsiteX195" fmla="*/ 8217463 w 17176121"/>
              <a:gd name="connsiteY195" fmla="*/ 10260344 h 10964785"/>
              <a:gd name="connsiteX196" fmla="*/ 7509959 w 17176121"/>
              <a:gd name="connsiteY196" fmla="*/ 10670757 h 10964785"/>
              <a:gd name="connsiteX197" fmla="*/ 7231246 w 17176121"/>
              <a:gd name="connsiteY197" fmla="*/ 10508430 h 10964785"/>
              <a:gd name="connsiteX198" fmla="*/ 7218994 w 17176121"/>
              <a:gd name="connsiteY198" fmla="*/ 10431860 h 10964785"/>
              <a:gd name="connsiteX199" fmla="*/ 7087294 w 17176121"/>
              <a:gd name="connsiteY199" fmla="*/ 10425734 h 10964785"/>
              <a:gd name="connsiteX200" fmla="*/ 6802455 w 17176121"/>
              <a:gd name="connsiteY200" fmla="*/ 10260344 h 10964785"/>
              <a:gd name="connsiteX201" fmla="*/ 4909651 w 17176121"/>
              <a:gd name="connsiteY201" fmla="*/ 10192962 h 10964785"/>
              <a:gd name="connsiteX202" fmla="*/ 4483923 w 17176121"/>
              <a:gd name="connsiteY202" fmla="*/ 10437985 h 10964785"/>
              <a:gd name="connsiteX203" fmla="*/ 4349161 w 17176121"/>
              <a:gd name="connsiteY203" fmla="*/ 10444111 h 10964785"/>
              <a:gd name="connsiteX204" fmla="*/ 4339972 w 17176121"/>
              <a:gd name="connsiteY204" fmla="*/ 10520681 h 10964785"/>
              <a:gd name="connsiteX205" fmla="*/ 3828487 w 17176121"/>
              <a:gd name="connsiteY205" fmla="*/ 10814709 h 10964785"/>
              <a:gd name="connsiteX206" fmla="*/ 1215927 w 17176121"/>
              <a:gd name="connsiteY206" fmla="*/ 9298628 h 10964785"/>
              <a:gd name="connsiteX207" fmla="*/ 2297092 w 17176121"/>
              <a:gd name="connsiteY207" fmla="*/ 8679944 h 10964785"/>
              <a:gd name="connsiteX208" fmla="*/ 3565087 w 17176121"/>
              <a:gd name="connsiteY208" fmla="*/ 9415014 h 10964785"/>
              <a:gd name="connsiteX209" fmla="*/ 3595715 w 17176121"/>
              <a:gd name="connsiteY209" fmla="*/ 9433390 h 10964785"/>
              <a:gd name="connsiteX210" fmla="*/ 4909651 w 17176121"/>
              <a:gd name="connsiteY210" fmla="*/ 10192962 h 10964785"/>
              <a:gd name="connsiteX211" fmla="*/ 11663101 w 17176121"/>
              <a:gd name="connsiteY211" fmla="*/ 10042885 h 10964785"/>
              <a:gd name="connsiteX212" fmla="*/ 10333850 w 17176121"/>
              <a:gd name="connsiteY212" fmla="*/ 10808583 h 10964785"/>
              <a:gd name="connsiteX213" fmla="*/ 9494646 w 17176121"/>
              <a:gd name="connsiteY213" fmla="*/ 10324662 h 10964785"/>
              <a:gd name="connsiteX214" fmla="*/ 10823897 w 17176121"/>
              <a:gd name="connsiteY214" fmla="*/ 9558965 h 10964785"/>
              <a:gd name="connsiteX215" fmla="*/ 11139364 w 17176121"/>
              <a:gd name="connsiteY215" fmla="*/ 9739669 h 10964785"/>
              <a:gd name="connsiteX216" fmla="*/ 11154678 w 17176121"/>
              <a:gd name="connsiteY216" fmla="*/ 9810113 h 10964785"/>
              <a:gd name="connsiteX217" fmla="*/ 11280252 w 17176121"/>
              <a:gd name="connsiteY217" fmla="*/ 9819302 h 10964785"/>
              <a:gd name="connsiteX218" fmla="*/ 11663101 w 17176121"/>
              <a:gd name="connsiteY218" fmla="*/ 10042885 h 10964785"/>
              <a:gd name="connsiteX219" fmla="*/ 15317009 w 17176121"/>
              <a:gd name="connsiteY219" fmla="*/ 9751920 h 10964785"/>
              <a:gd name="connsiteX220" fmla="*/ 15436457 w 17176121"/>
              <a:gd name="connsiteY220" fmla="*/ 9739669 h 10964785"/>
              <a:gd name="connsiteX221" fmla="*/ 15454834 w 17176121"/>
              <a:gd name="connsiteY221" fmla="*/ 9672288 h 10964785"/>
              <a:gd name="connsiteX222" fmla="*/ 15871374 w 17176121"/>
              <a:gd name="connsiteY222" fmla="*/ 9430327 h 10964785"/>
              <a:gd name="connsiteX223" fmla="*/ 16710577 w 17176121"/>
              <a:gd name="connsiteY223" fmla="*/ 9914249 h 10964785"/>
              <a:gd name="connsiteX224" fmla="*/ 15381327 w 17176121"/>
              <a:gd name="connsiteY224" fmla="*/ 10679946 h 10964785"/>
              <a:gd name="connsiteX225" fmla="*/ 15032169 w 17176121"/>
              <a:gd name="connsiteY225" fmla="*/ 10477802 h 10964785"/>
              <a:gd name="connsiteX226" fmla="*/ 15022981 w 17176121"/>
              <a:gd name="connsiteY226" fmla="*/ 10398169 h 10964785"/>
              <a:gd name="connsiteX227" fmla="*/ 14885155 w 17176121"/>
              <a:gd name="connsiteY227" fmla="*/ 10395106 h 10964785"/>
              <a:gd name="connsiteX228" fmla="*/ 14539060 w 17176121"/>
              <a:gd name="connsiteY228" fmla="*/ 10196025 h 10964785"/>
              <a:gd name="connsiteX229" fmla="*/ 15317009 w 17176121"/>
              <a:gd name="connsiteY229" fmla="*/ 9751920 h 10964785"/>
              <a:gd name="connsiteX230" fmla="*/ 12796333 w 17176121"/>
              <a:gd name="connsiteY230" fmla="*/ 6385916 h 10964785"/>
              <a:gd name="connsiteX231" fmla="*/ 10649318 w 17176121"/>
              <a:gd name="connsiteY231" fmla="*/ 7626345 h 10964785"/>
              <a:gd name="connsiteX232" fmla="*/ 10520681 w 17176121"/>
              <a:gd name="connsiteY232" fmla="*/ 7635534 h 10964785"/>
              <a:gd name="connsiteX233" fmla="*/ 10505367 w 17176121"/>
              <a:gd name="connsiteY233" fmla="*/ 7709040 h 10964785"/>
              <a:gd name="connsiteX234" fmla="*/ 8281782 w 17176121"/>
              <a:gd name="connsiteY234" fmla="*/ 8992349 h 10964785"/>
              <a:gd name="connsiteX235" fmla="*/ 6373665 w 17176121"/>
              <a:gd name="connsiteY235" fmla="*/ 7892808 h 10964785"/>
              <a:gd name="connsiteX236" fmla="*/ 6367539 w 17176121"/>
              <a:gd name="connsiteY236" fmla="*/ 7813175 h 10964785"/>
              <a:gd name="connsiteX237" fmla="*/ 6226651 w 17176121"/>
              <a:gd name="connsiteY237" fmla="*/ 7810112 h 10964785"/>
              <a:gd name="connsiteX238" fmla="*/ 4612561 w 17176121"/>
              <a:gd name="connsiteY238" fmla="*/ 6879025 h 10964785"/>
              <a:gd name="connsiteX239" fmla="*/ 7516085 w 17176121"/>
              <a:gd name="connsiteY239" fmla="*/ 5203679 h 10964785"/>
              <a:gd name="connsiteX240" fmla="*/ 7537524 w 17176121"/>
              <a:gd name="connsiteY240" fmla="*/ 5203679 h 10964785"/>
              <a:gd name="connsiteX241" fmla="*/ 7558964 w 17176121"/>
              <a:gd name="connsiteY241" fmla="*/ 5179177 h 10964785"/>
              <a:gd name="connsiteX242" fmla="*/ 9127112 w 17176121"/>
              <a:gd name="connsiteY242" fmla="*/ 4275654 h 10964785"/>
              <a:gd name="connsiteX243" fmla="*/ 9157739 w 17176121"/>
              <a:gd name="connsiteY243" fmla="*/ 4294030 h 10964785"/>
              <a:gd name="connsiteX244" fmla="*/ 9188367 w 17176121"/>
              <a:gd name="connsiteY244" fmla="*/ 4312407 h 10964785"/>
              <a:gd name="connsiteX245" fmla="*/ 12796333 w 17176121"/>
              <a:gd name="connsiteY245" fmla="*/ 6385916 h 10964785"/>
              <a:gd name="connsiteX246" fmla="*/ 17087302 w 17176121"/>
              <a:gd name="connsiteY246" fmla="*/ 5335379 h 10964785"/>
              <a:gd name="connsiteX247" fmla="*/ 15130178 w 17176121"/>
              <a:gd name="connsiteY247" fmla="*/ 6462485 h 10964785"/>
              <a:gd name="connsiteX248" fmla="*/ 13681479 w 17176121"/>
              <a:gd name="connsiteY248" fmla="*/ 5623281 h 10964785"/>
              <a:gd name="connsiteX249" fmla="*/ 13666165 w 17176121"/>
              <a:gd name="connsiteY249" fmla="*/ 5552837 h 10964785"/>
              <a:gd name="connsiteX250" fmla="*/ 13543654 w 17176121"/>
              <a:gd name="connsiteY250" fmla="*/ 5543649 h 10964785"/>
              <a:gd name="connsiteX251" fmla="*/ 11687603 w 17176121"/>
              <a:gd name="connsiteY251" fmla="*/ 4468609 h 10964785"/>
              <a:gd name="connsiteX252" fmla="*/ 13644726 w 17176121"/>
              <a:gd name="connsiteY252" fmla="*/ 3341503 h 10964785"/>
              <a:gd name="connsiteX253" fmla="*/ 15182246 w 17176121"/>
              <a:gd name="connsiteY253" fmla="*/ 4229712 h 10964785"/>
              <a:gd name="connsiteX254" fmla="*/ 15194497 w 17176121"/>
              <a:gd name="connsiteY254" fmla="*/ 4306282 h 10964785"/>
              <a:gd name="connsiteX255" fmla="*/ 15326197 w 17176121"/>
              <a:gd name="connsiteY255" fmla="*/ 4312407 h 10964785"/>
              <a:gd name="connsiteX256" fmla="*/ 17087302 w 17176121"/>
              <a:gd name="connsiteY256" fmla="*/ 5335379 h 10964785"/>
              <a:gd name="connsiteX257" fmla="*/ 2098011 w 17176121"/>
              <a:gd name="connsiteY257" fmla="*/ 1182237 h 10964785"/>
              <a:gd name="connsiteX258" fmla="*/ 526800 w 17176121"/>
              <a:gd name="connsiteY258" fmla="*/ 2085759 h 10964785"/>
              <a:gd name="connsiteX259" fmla="*/ 3320064 w 17176121"/>
              <a:gd name="connsiteY259" fmla="*/ 3718226 h 10964785"/>
              <a:gd name="connsiteX260" fmla="*/ 3329252 w 17176121"/>
              <a:gd name="connsiteY260" fmla="*/ 3721289 h 10964785"/>
              <a:gd name="connsiteX261" fmla="*/ 4113326 w 17176121"/>
              <a:gd name="connsiteY261" fmla="*/ 3267996 h 10964785"/>
              <a:gd name="connsiteX262" fmla="*/ 4226649 w 17176121"/>
              <a:gd name="connsiteY262" fmla="*/ 3267996 h 10964785"/>
              <a:gd name="connsiteX263" fmla="*/ 5442576 w 17176121"/>
              <a:gd name="connsiteY263" fmla="*/ 3972438 h 10964785"/>
              <a:gd name="connsiteX264" fmla="*/ 7460955 w 17176121"/>
              <a:gd name="connsiteY264" fmla="*/ 2808578 h 10964785"/>
              <a:gd name="connsiteX265" fmla="*/ 4826956 w 17176121"/>
              <a:gd name="connsiteY265" fmla="*/ 1283309 h 10964785"/>
              <a:gd name="connsiteX266" fmla="*/ 2805515 w 17176121"/>
              <a:gd name="connsiteY266" fmla="*/ 2450231 h 10964785"/>
              <a:gd name="connsiteX267" fmla="*/ 4079635 w 17176121"/>
              <a:gd name="connsiteY267" fmla="*/ 3188364 h 10964785"/>
              <a:gd name="connsiteX268" fmla="*/ 4076573 w 17176121"/>
              <a:gd name="connsiteY268" fmla="*/ 3252682 h 10964785"/>
              <a:gd name="connsiteX269" fmla="*/ 3323126 w 17176121"/>
              <a:gd name="connsiteY269" fmla="*/ 3687598 h 10964785"/>
              <a:gd name="connsiteX270" fmla="*/ 588056 w 17176121"/>
              <a:gd name="connsiteY270" fmla="*/ 2085759 h 10964785"/>
              <a:gd name="connsiteX271" fmla="*/ 2131701 w 17176121"/>
              <a:gd name="connsiteY271" fmla="*/ 1197551 h 10964785"/>
              <a:gd name="connsiteX272" fmla="*/ 2238899 w 17176121"/>
              <a:gd name="connsiteY272" fmla="*/ 1197551 h 10964785"/>
              <a:gd name="connsiteX273" fmla="*/ 2548241 w 17176121"/>
              <a:gd name="connsiteY273" fmla="*/ 1378255 h 10964785"/>
              <a:gd name="connsiteX274" fmla="*/ 3320064 w 17176121"/>
              <a:gd name="connsiteY274" fmla="*/ 934151 h 10964785"/>
              <a:gd name="connsiteX275" fmla="*/ 2548241 w 17176121"/>
              <a:gd name="connsiteY275" fmla="*/ 490046 h 10964785"/>
              <a:gd name="connsiteX276" fmla="*/ 1779480 w 17176121"/>
              <a:gd name="connsiteY276" fmla="*/ 934151 h 10964785"/>
              <a:gd name="connsiteX277" fmla="*/ 2098011 w 17176121"/>
              <a:gd name="connsiteY277" fmla="*/ 1117918 h 10964785"/>
              <a:gd name="connsiteX278" fmla="*/ 2098011 w 17176121"/>
              <a:gd name="connsiteY278" fmla="*/ 1182237 h 10964785"/>
              <a:gd name="connsiteX279" fmla="*/ 2866771 w 17176121"/>
              <a:gd name="connsiteY279" fmla="*/ 2450231 h 10964785"/>
              <a:gd name="connsiteX280" fmla="*/ 4823893 w 17176121"/>
              <a:gd name="connsiteY280" fmla="*/ 1323125 h 10964785"/>
              <a:gd name="connsiteX281" fmla="*/ 7396636 w 17176121"/>
              <a:gd name="connsiteY281" fmla="*/ 2811641 h 10964785"/>
              <a:gd name="connsiteX282" fmla="*/ 5439514 w 17176121"/>
              <a:gd name="connsiteY282" fmla="*/ 3938747 h 10964785"/>
              <a:gd name="connsiteX283" fmla="*/ 4254214 w 17176121"/>
              <a:gd name="connsiteY283" fmla="*/ 3252682 h 10964785"/>
              <a:gd name="connsiteX284" fmla="*/ 4238900 w 17176121"/>
              <a:gd name="connsiteY284" fmla="*/ 3179175 h 10964785"/>
              <a:gd name="connsiteX285" fmla="*/ 4113326 w 17176121"/>
              <a:gd name="connsiteY285" fmla="*/ 3169987 h 10964785"/>
              <a:gd name="connsiteX286" fmla="*/ 2866771 w 17176121"/>
              <a:gd name="connsiteY286" fmla="*/ 2450231 h 10964785"/>
              <a:gd name="connsiteX287" fmla="*/ 1840736 w 17176121"/>
              <a:gd name="connsiteY287" fmla="*/ 934151 h 10964785"/>
              <a:gd name="connsiteX288" fmla="*/ 2548241 w 17176121"/>
              <a:gd name="connsiteY288" fmla="*/ 523737 h 10964785"/>
              <a:gd name="connsiteX289" fmla="*/ 3255745 w 17176121"/>
              <a:gd name="connsiteY289" fmla="*/ 934151 h 10964785"/>
              <a:gd name="connsiteX290" fmla="*/ 2548241 w 17176121"/>
              <a:gd name="connsiteY290" fmla="*/ 1344565 h 10964785"/>
              <a:gd name="connsiteX291" fmla="*/ 2269527 w 17176121"/>
              <a:gd name="connsiteY291" fmla="*/ 1182237 h 10964785"/>
              <a:gd name="connsiteX292" fmla="*/ 2257276 w 17176121"/>
              <a:gd name="connsiteY292" fmla="*/ 1105667 h 10964785"/>
              <a:gd name="connsiteX293" fmla="*/ 2125576 w 17176121"/>
              <a:gd name="connsiteY293" fmla="*/ 1099541 h 10964785"/>
              <a:gd name="connsiteX294" fmla="*/ 1840736 w 17176121"/>
              <a:gd name="connsiteY294" fmla="*/ 934151 h 10964785"/>
              <a:gd name="connsiteX295" fmla="*/ 12906593 w 17176121"/>
              <a:gd name="connsiteY295" fmla="*/ 7252685 h 10964785"/>
              <a:gd name="connsiteX296" fmla="*/ 13620224 w 17176121"/>
              <a:gd name="connsiteY296" fmla="*/ 7666161 h 10964785"/>
              <a:gd name="connsiteX297" fmla="*/ 14333853 w 17176121"/>
              <a:gd name="connsiteY297" fmla="*/ 7252685 h 10964785"/>
              <a:gd name="connsiteX298" fmla="*/ 13620224 w 17176121"/>
              <a:gd name="connsiteY298" fmla="*/ 6839208 h 10964785"/>
              <a:gd name="connsiteX299" fmla="*/ 12906593 w 17176121"/>
              <a:gd name="connsiteY299" fmla="*/ 7252685 h 10964785"/>
              <a:gd name="connsiteX300" fmla="*/ 13620224 w 17176121"/>
              <a:gd name="connsiteY300" fmla="*/ 7629408 h 10964785"/>
              <a:gd name="connsiteX301" fmla="*/ 12967849 w 17176121"/>
              <a:gd name="connsiteY301" fmla="*/ 7252685 h 10964785"/>
              <a:gd name="connsiteX302" fmla="*/ 13620224 w 17176121"/>
              <a:gd name="connsiteY302" fmla="*/ 6875962 h 10964785"/>
              <a:gd name="connsiteX303" fmla="*/ 14272597 w 17176121"/>
              <a:gd name="connsiteY303" fmla="*/ 7252685 h 10964785"/>
              <a:gd name="connsiteX304" fmla="*/ 13620224 w 17176121"/>
              <a:gd name="connsiteY304" fmla="*/ 7629408 h 10964785"/>
              <a:gd name="connsiteX305" fmla="*/ 238898 w 17176121"/>
              <a:gd name="connsiteY305" fmla="*/ 10686071 h 10964785"/>
              <a:gd name="connsiteX306" fmla="*/ 719755 w 17176121"/>
              <a:gd name="connsiteY306" fmla="*/ 10964785 h 10964785"/>
              <a:gd name="connsiteX307" fmla="*/ 1200613 w 17176121"/>
              <a:gd name="connsiteY307" fmla="*/ 10686071 h 10964785"/>
              <a:gd name="connsiteX308" fmla="*/ 719755 w 17176121"/>
              <a:gd name="connsiteY308" fmla="*/ 10407357 h 10964785"/>
              <a:gd name="connsiteX309" fmla="*/ 238898 w 17176121"/>
              <a:gd name="connsiteY309" fmla="*/ 10686071 h 10964785"/>
              <a:gd name="connsiteX310" fmla="*/ 719755 w 17176121"/>
              <a:gd name="connsiteY310" fmla="*/ 10928031 h 10964785"/>
              <a:gd name="connsiteX311" fmla="*/ 300153 w 17176121"/>
              <a:gd name="connsiteY311" fmla="*/ 10686071 h 10964785"/>
              <a:gd name="connsiteX312" fmla="*/ 719755 w 17176121"/>
              <a:gd name="connsiteY312" fmla="*/ 10444111 h 10964785"/>
              <a:gd name="connsiteX313" fmla="*/ 1139358 w 17176121"/>
              <a:gd name="connsiteY313" fmla="*/ 10686071 h 10964785"/>
              <a:gd name="connsiteX314" fmla="*/ 719755 w 17176121"/>
              <a:gd name="connsiteY314" fmla="*/ 10928031 h 10964785"/>
              <a:gd name="connsiteX315" fmla="*/ 719755 w 17176121"/>
              <a:gd name="connsiteY315" fmla="*/ 8909653 h 10964785"/>
              <a:gd name="connsiteX316" fmla="*/ 1200613 w 17176121"/>
              <a:gd name="connsiteY316" fmla="*/ 8630939 h 10964785"/>
              <a:gd name="connsiteX317" fmla="*/ 719755 w 17176121"/>
              <a:gd name="connsiteY317" fmla="*/ 8352227 h 10964785"/>
              <a:gd name="connsiteX318" fmla="*/ 238898 w 17176121"/>
              <a:gd name="connsiteY318" fmla="*/ 8630939 h 10964785"/>
              <a:gd name="connsiteX319" fmla="*/ 719755 w 17176121"/>
              <a:gd name="connsiteY319" fmla="*/ 8909653 h 10964785"/>
              <a:gd name="connsiteX320" fmla="*/ 1139358 w 17176121"/>
              <a:gd name="connsiteY320" fmla="*/ 8630939 h 10964785"/>
              <a:gd name="connsiteX321" fmla="*/ 719755 w 17176121"/>
              <a:gd name="connsiteY321" fmla="*/ 8872900 h 10964785"/>
              <a:gd name="connsiteX322" fmla="*/ 300153 w 17176121"/>
              <a:gd name="connsiteY322" fmla="*/ 8630939 h 10964785"/>
              <a:gd name="connsiteX323" fmla="*/ 719755 w 17176121"/>
              <a:gd name="connsiteY323" fmla="*/ 8388979 h 10964785"/>
              <a:gd name="connsiteX324" fmla="*/ 1139358 w 17176121"/>
              <a:gd name="connsiteY324" fmla="*/ 8630939 h 10964785"/>
              <a:gd name="connsiteX325" fmla="*/ 10009194 w 17176121"/>
              <a:gd name="connsiteY325" fmla="*/ 2462483 h 10964785"/>
              <a:gd name="connsiteX326" fmla="*/ 10490053 w 17176121"/>
              <a:gd name="connsiteY326" fmla="*/ 2741196 h 10964785"/>
              <a:gd name="connsiteX327" fmla="*/ 10970911 w 17176121"/>
              <a:gd name="connsiteY327" fmla="*/ 2462483 h 10964785"/>
              <a:gd name="connsiteX328" fmla="*/ 10490053 w 17176121"/>
              <a:gd name="connsiteY328" fmla="*/ 2183769 h 10964785"/>
              <a:gd name="connsiteX329" fmla="*/ 10009194 w 17176121"/>
              <a:gd name="connsiteY329" fmla="*/ 2462483 h 10964785"/>
              <a:gd name="connsiteX330" fmla="*/ 10490053 w 17176121"/>
              <a:gd name="connsiteY330" fmla="*/ 2704443 h 10964785"/>
              <a:gd name="connsiteX331" fmla="*/ 10070450 w 17176121"/>
              <a:gd name="connsiteY331" fmla="*/ 2462483 h 10964785"/>
              <a:gd name="connsiteX332" fmla="*/ 10490053 w 17176121"/>
              <a:gd name="connsiteY332" fmla="*/ 2220522 h 10964785"/>
              <a:gd name="connsiteX333" fmla="*/ 10909655 w 17176121"/>
              <a:gd name="connsiteY333" fmla="*/ 2462483 h 10964785"/>
              <a:gd name="connsiteX334" fmla="*/ 10490053 w 17176121"/>
              <a:gd name="connsiteY334" fmla="*/ 2704443 h 10964785"/>
              <a:gd name="connsiteX335" fmla="*/ 12676884 w 17176121"/>
              <a:gd name="connsiteY335" fmla="*/ 8689133 h 10964785"/>
              <a:gd name="connsiteX336" fmla="*/ 12196027 w 17176121"/>
              <a:gd name="connsiteY336" fmla="*/ 8410419 h 10964785"/>
              <a:gd name="connsiteX337" fmla="*/ 11715168 w 17176121"/>
              <a:gd name="connsiteY337" fmla="*/ 8689133 h 10964785"/>
              <a:gd name="connsiteX338" fmla="*/ 12196027 w 17176121"/>
              <a:gd name="connsiteY338" fmla="*/ 8967846 h 10964785"/>
              <a:gd name="connsiteX339" fmla="*/ 12676884 w 17176121"/>
              <a:gd name="connsiteY339" fmla="*/ 8689133 h 10964785"/>
              <a:gd name="connsiteX340" fmla="*/ 12196027 w 17176121"/>
              <a:gd name="connsiteY340" fmla="*/ 8447172 h 10964785"/>
              <a:gd name="connsiteX341" fmla="*/ 12615628 w 17176121"/>
              <a:gd name="connsiteY341" fmla="*/ 8689133 h 10964785"/>
              <a:gd name="connsiteX342" fmla="*/ 12196027 w 17176121"/>
              <a:gd name="connsiteY342" fmla="*/ 8931093 h 10964785"/>
              <a:gd name="connsiteX343" fmla="*/ 11776424 w 17176121"/>
              <a:gd name="connsiteY343" fmla="*/ 8689133 h 10964785"/>
              <a:gd name="connsiteX344" fmla="*/ 12196027 w 17176121"/>
              <a:gd name="connsiteY344" fmla="*/ 8447172 h 10964785"/>
              <a:gd name="connsiteX345" fmla="*/ 13320070 w 17176121"/>
              <a:gd name="connsiteY345" fmla="*/ 9075044 h 10964785"/>
              <a:gd name="connsiteX346" fmla="*/ 12839212 w 17176121"/>
              <a:gd name="connsiteY346" fmla="*/ 9353758 h 10964785"/>
              <a:gd name="connsiteX347" fmla="*/ 13320070 w 17176121"/>
              <a:gd name="connsiteY347" fmla="*/ 9632472 h 10964785"/>
              <a:gd name="connsiteX348" fmla="*/ 13800928 w 17176121"/>
              <a:gd name="connsiteY348" fmla="*/ 9353758 h 10964785"/>
              <a:gd name="connsiteX349" fmla="*/ 13320070 w 17176121"/>
              <a:gd name="connsiteY349" fmla="*/ 9075044 h 10964785"/>
              <a:gd name="connsiteX350" fmla="*/ 12900468 w 17176121"/>
              <a:gd name="connsiteY350" fmla="*/ 9353758 h 10964785"/>
              <a:gd name="connsiteX351" fmla="*/ 13320070 w 17176121"/>
              <a:gd name="connsiteY351" fmla="*/ 9111798 h 10964785"/>
              <a:gd name="connsiteX352" fmla="*/ 13739672 w 17176121"/>
              <a:gd name="connsiteY352" fmla="*/ 9353758 h 10964785"/>
              <a:gd name="connsiteX353" fmla="*/ 13320070 w 17176121"/>
              <a:gd name="connsiteY353" fmla="*/ 9595718 h 10964785"/>
              <a:gd name="connsiteX354" fmla="*/ 12900468 w 17176121"/>
              <a:gd name="connsiteY354" fmla="*/ 9353758 h 10964785"/>
              <a:gd name="connsiteX355" fmla="*/ 11831554 w 17176121"/>
              <a:gd name="connsiteY355" fmla="*/ 10686071 h 10964785"/>
              <a:gd name="connsiteX356" fmla="*/ 12312412 w 17176121"/>
              <a:gd name="connsiteY356" fmla="*/ 10964785 h 10964785"/>
              <a:gd name="connsiteX357" fmla="*/ 12793271 w 17176121"/>
              <a:gd name="connsiteY357" fmla="*/ 10686071 h 10964785"/>
              <a:gd name="connsiteX358" fmla="*/ 12312412 w 17176121"/>
              <a:gd name="connsiteY358" fmla="*/ 10407357 h 10964785"/>
              <a:gd name="connsiteX359" fmla="*/ 11831554 w 17176121"/>
              <a:gd name="connsiteY359" fmla="*/ 10686071 h 10964785"/>
              <a:gd name="connsiteX360" fmla="*/ 12315475 w 17176121"/>
              <a:gd name="connsiteY360" fmla="*/ 10928031 h 10964785"/>
              <a:gd name="connsiteX361" fmla="*/ 11895873 w 17176121"/>
              <a:gd name="connsiteY361" fmla="*/ 10686071 h 10964785"/>
              <a:gd name="connsiteX362" fmla="*/ 12315475 w 17176121"/>
              <a:gd name="connsiteY362" fmla="*/ 10444111 h 10964785"/>
              <a:gd name="connsiteX363" fmla="*/ 12735077 w 17176121"/>
              <a:gd name="connsiteY363" fmla="*/ 10686071 h 10964785"/>
              <a:gd name="connsiteX364" fmla="*/ 12315475 w 17176121"/>
              <a:gd name="connsiteY364" fmla="*/ 10928031 h 10964785"/>
              <a:gd name="connsiteX365" fmla="*/ 8303222 w 17176121"/>
              <a:gd name="connsiteY365" fmla="*/ 10686071 h 10964785"/>
              <a:gd name="connsiteX366" fmla="*/ 8784079 w 17176121"/>
              <a:gd name="connsiteY366" fmla="*/ 10964785 h 10964785"/>
              <a:gd name="connsiteX367" fmla="*/ 9264937 w 17176121"/>
              <a:gd name="connsiteY367" fmla="*/ 10686071 h 10964785"/>
              <a:gd name="connsiteX368" fmla="*/ 8784079 w 17176121"/>
              <a:gd name="connsiteY368" fmla="*/ 10407357 h 10964785"/>
              <a:gd name="connsiteX369" fmla="*/ 8303222 w 17176121"/>
              <a:gd name="connsiteY369" fmla="*/ 10686071 h 10964785"/>
              <a:gd name="connsiteX370" fmla="*/ 8784079 w 17176121"/>
              <a:gd name="connsiteY370" fmla="*/ 10928031 h 10964785"/>
              <a:gd name="connsiteX371" fmla="*/ 8364478 w 17176121"/>
              <a:gd name="connsiteY371" fmla="*/ 10686071 h 10964785"/>
              <a:gd name="connsiteX372" fmla="*/ 8784079 w 17176121"/>
              <a:gd name="connsiteY372" fmla="*/ 10444111 h 10964785"/>
              <a:gd name="connsiteX373" fmla="*/ 9203681 w 17176121"/>
              <a:gd name="connsiteY373" fmla="*/ 10686071 h 10964785"/>
              <a:gd name="connsiteX374" fmla="*/ 8784079 w 17176121"/>
              <a:gd name="connsiteY374" fmla="*/ 10928031 h 10964785"/>
              <a:gd name="connsiteX375" fmla="*/ 4747323 w 17176121"/>
              <a:gd name="connsiteY375" fmla="*/ 333844 h 10964785"/>
              <a:gd name="connsiteX376" fmla="*/ 4266466 w 17176121"/>
              <a:gd name="connsiteY376" fmla="*/ 55130 h 10964785"/>
              <a:gd name="connsiteX377" fmla="*/ 3785607 w 17176121"/>
              <a:gd name="connsiteY377" fmla="*/ 333844 h 10964785"/>
              <a:gd name="connsiteX378" fmla="*/ 4266466 w 17176121"/>
              <a:gd name="connsiteY378" fmla="*/ 612558 h 10964785"/>
              <a:gd name="connsiteX379" fmla="*/ 4747323 w 17176121"/>
              <a:gd name="connsiteY379" fmla="*/ 333844 h 10964785"/>
              <a:gd name="connsiteX380" fmla="*/ 4263403 w 17176121"/>
              <a:gd name="connsiteY380" fmla="*/ 91884 h 10964785"/>
              <a:gd name="connsiteX381" fmla="*/ 4683005 w 17176121"/>
              <a:gd name="connsiteY381" fmla="*/ 333844 h 10964785"/>
              <a:gd name="connsiteX382" fmla="*/ 4263403 w 17176121"/>
              <a:gd name="connsiteY382" fmla="*/ 575804 h 10964785"/>
              <a:gd name="connsiteX383" fmla="*/ 3843800 w 17176121"/>
              <a:gd name="connsiteY383" fmla="*/ 333844 h 10964785"/>
              <a:gd name="connsiteX384" fmla="*/ 4263403 w 17176121"/>
              <a:gd name="connsiteY384" fmla="*/ 91884 h 10964785"/>
              <a:gd name="connsiteX385" fmla="*/ 8018382 w 17176121"/>
              <a:gd name="connsiteY385" fmla="*/ 333844 h 10964785"/>
              <a:gd name="connsiteX386" fmla="*/ 7537524 w 17176121"/>
              <a:gd name="connsiteY386" fmla="*/ 55130 h 10964785"/>
              <a:gd name="connsiteX387" fmla="*/ 7056666 w 17176121"/>
              <a:gd name="connsiteY387" fmla="*/ 333844 h 10964785"/>
              <a:gd name="connsiteX388" fmla="*/ 7537524 w 17176121"/>
              <a:gd name="connsiteY388" fmla="*/ 612558 h 10964785"/>
              <a:gd name="connsiteX389" fmla="*/ 8018382 w 17176121"/>
              <a:gd name="connsiteY389" fmla="*/ 333844 h 10964785"/>
              <a:gd name="connsiteX390" fmla="*/ 7537524 w 17176121"/>
              <a:gd name="connsiteY390" fmla="*/ 91884 h 10964785"/>
              <a:gd name="connsiteX391" fmla="*/ 7957126 w 17176121"/>
              <a:gd name="connsiteY391" fmla="*/ 333844 h 10964785"/>
              <a:gd name="connsiteX392" fmla="*/ 7537524 w 17176121"/>
              <a:gd name="connsiteY392" fmla="*/ 575804 h 10964785"/>
              <a:gd name="connsiteX393" fmla="*/ 7117922 w 17176121"/>
              <a:gd name="connsiteY393" fmla="*/ 333844 h 10964785"/>
              <a:gd name="connsiteX394" fmla="*/ 7537524 w 17176121"/>
              <a:gd name="connsiteY394" fmla="*/ 91884 h 10964785"/>
              <a:gd name="connsiteX395" fmla="*/ 14566625 w 17176121"/>
              <a:gd name="connsiteY395" fmla="*/ 333844 h 10964785"/>
              <a:gd name="connsiteX396" fmla="*/ 14085767 w 17176121"/>
              <a:gd name="connsiteY396" fmla="*/ 55130 h 10964785"/>
              <a:gd name="connsiteX397" fmla="*/ 13604910 w 17176121"/>
              <a:gd name="connsiteY397" fmla="*/ 333844 h 10964785"/>
              <a:gd name="connsiteX398" fmla="*/ 14085767 w 17176121"/>
              <a:gd name="connsiteY398" fmla="*/ 612558 h 10964785"/>
              <a:gd name="connsiteX399" fmla="*/ 14566625 w 17176121"/>
              <a:gd name="connsiteY399" fmla="*/ 333844 h 10964785"/>
              <a:gd name="connsiteX400" fmla="*/ 14085767 w 17176121"/>
              <a:gd name="connsiteY400" fmla="*/ 91884 h 10964785"/>
              <a:gd name="connsiteX401" fmla="*/ 14505369 w 17176121"/>
              <a:gd name="connsiteY401" fmla="*/ 333844 h 10964785"/>
              <a:gd name="connsiteX402" fmla="*/ 14085767 w 17176121"/>
              <a:gd name="connsiteY402" fmla="*/ 575804 h 10964785"/>
              <a:gd name="connsiteX403" fmla="*/ 13666165 w 17176121"/>
              <a:gd name="connsiteY403" fmla="*/ 333844 h 10964785"/>
              <a:gd name="connsiteX404" fmla="*/ 14085767 w 17176121"/>
              <a:gd name="connsiteY404" fmla="*/ 91884 h 10964785"/>
              <a:gd name="connsiteX405" fmla="*/ 1166923 w 17176121"/>
              <a:gd name="connsiteY405" fmla="*/ 4113326 h 10964785"/>
              <a:gd name="connsiteX406" fmla="*/ 686065 w 17176121"/>
              <a:gd name="connsiteY406" fmla="*/ 3834612 h 10964785"/>
              <a:gd name="connsiteX407" fmla="*/ 205207 w 17176121"/>
              <a:gd name="connsiteY407" fmla="*/ 4113326 h 10964785"/>
              <a:gd name="connsiteX408" fmla="*/ 686065 w 17176121"/>
              <a:gd name="connsiteY408" fmla="*/ 4392040 h 10964785"/>
              <a:gd name="connsiteX409" fmla="*/ 1166923 w 17176121"/>
              <a:gd name="connsiteY409" fmla="*/ 4113326 h 10964785"/>
              <a:gd name="connsiteX410" fmla="*/ 683002 w 17176121"/>
              <a:gd name="connsiteY410" fmla="*/ 3871366 h 10964785"/>
              <a:gd name="connsiteX411" fmla="*/ 1102604 w 17176121"/>
              <a:gd name="connsiteY411" fmla="*/ 4113326 h 10964785"/>
              <a:gd name="connsiteX412" fmla="*/ 683002 w 17176121"/>
              <a:gd name="connsiteY412" fmla="*/ 4355286 h 10964785"/>
              <a:gd name="connsiteX413" fmla="*/ 263400 w 17176121"/>
              <a:gd name="connsiteY413" fmla="*/ 4113326 h 10964785"/>
              <a:gd name="connsiteX414" fmla="*/ 683002 w 17176121"/>
              <a:gd name="connsiteY414" fmla="*/ 3871366 h 10964785"/>
              <a:gd name="connsiteX415" fmla="*/ 1166923 w 17176121"/>
              <a:gd name="connsiteY415" fmla="*/ 278714 h 10964785"/>
              <a:gd name="connsiteX416" fmla="*/ 683002 w 17176121"/>
              <a:gd name="connsiteY416" fmla="*/ 0 h 10964785"/>
              <a:gd name="connsiteX417" fmla="*/ 202144 w 17176121"/>
              <a:gd name="connsiteY417" fmla="*/ 278714 h 10964785"/>
              <a:gd name="connsiteX418" fmla="*/ 683002 w 17176121"/>
              <a:gd name="connsiteY418" fmla="*/ 557428 h 10964785"/>
              <a:gd name="connsiteX419" fmla="*/ 1166923 w 17176121"/>
              <a:gd name="connsiteY419" fmla="*/ 278714 h 10964785"/>
              <a:gd name="connsiteX420" fmla="*/ 683002 w 17176121"/>
              <a:gd name="connsiteY420" fmla="*/ 36753 h 10964785"/>
              <a:gd name="connsiteX421" fmla="*/ 1102604 w 17176121"/>
              <a:gd name="connsiteY421" fmla="*/ 278714 h 10964785"/>
              <a:gd name="connsiteX422" fmla="*/ 683002 w 17176121"/>
              <a:gd name="connsiteY422" fmla="*/ 520674 h 10964785"/>
              <a:gd name="connsiteX423" fmla="*/ 263400 w 17176121"/>
              <a:gd name="connsiteY423" fmla="*/ 278714 h 10964785"/>
              <a:gd name="connsiteX424" fmla="*/ 683002 w 17176121"/>
              <a:gd name="connsiteY424" fmla="*/ 36753 h 10964785"/>
              <a:gd name="connsiteX425" fmla="*/ 719755 w 17176121"/>
              <a:gd name="connsiteY425" fmla="*/ 5773358 h 10964785"/>
              <a:gd name="connsiteX426" fmla="*/ 1200613 w 17176121"/>
              <a:gd name="connsiteY426" fmla="*/ 5494644 h 10964785"/>
              <a:gd name="connsiteX427" fmla="*/ 719755 w 17176121"/>
              <a:gd name="connsiteY427" fmla="*/ 5215930 h 10964785"/>
              <a:gd name="connsiteX428" fmla="*/ 238898 w 17176121"/>
              <a:gd name="connsiteY428" fmla="*/ 5494644 h 10964785"/>
              <a:gd name="connsiteX429" fmla="*/ 719755 w 17176121"/>
              <a:gd name="connsiteY429" fmla="*/ 5773358 h 10964785"/>
              <a:gd name="connsiteX430" fmla="*/ 1139358 w 17176121"/>
              <a:gd name="connsiteY430" fmla="*/ 5494644 h 10964785"/>
              <a:gd name="connsiteX431" fmla="*/ 719755 w 17176121"/>
              <a:gd name="connsiteY431" fmla="*/ 5736604 h 10964785"/>
              <a:gd name="connsiteX432" fmla="*/ 300153 w 17176121"/>
              <a:gd name="connsiteY432" fmla="*/ 5494644 h 10964785"/>
              <a:gd name="connsiteX433" fmla="*/ 719755 w 17176121"/>
              <a:gd name="connsiteY433" fmla="*/ 5252684 h 10964785"/>
              <a:gd name="connsiteX434" fmla="*/ 1139358 w 17176121"/>
              <a:gd name="connsiteY434" fmla="*/ 5494644 h 10964785"/>
              <a:gd name="connsiteX435" fmla="*/ 16612569 w 17176121"/>
              <a:gd name="connsiteY435" fmla="*/ 4551305 h 10964785"/>
              <a:gd name="connsiteX436" fmla="*/ 17093426 w 17176121"/>
              <a:gd name="connsiteY436" fmla="*/ 4272591 h 10964785"/>
              <a:gd name="connsiteX437" fmla="*/ 16612569 w 17176121"/>
              <a:gd name="connsiteY437" fmla="*/ 3993877 h 10964785"/>
              <a:gd name="connsiteX438" fmla="*/ 16131711 w 17176121"/>
              <a:gd name="connsiteY438" fmla="*/ 4272591 h 10964785"/>
              <a:gd name="connsiteX439" fmla="*/ 16612569 w 17176121"/>
              <a:gd name="connsiteY439" fmla="*/ 4551305 h 10964785"/>
              <a:gd name="connsiteX440" fmla="*/ 17032170 w 17176121"/>
              <a:gd name="connsiteY440" fmla="*/ 4272591 h 10964785"/>
              <a:gd name="connsiteX441" fmla="*/ 16612569 w 17176121"/>
              <a:gd name="connsiteY441" fmla="*/ 4514551 h 10964785"/>
              <a:gd name="connsiteX442" fmla="*/ 16192966 w 17176121"/>
              <a:gd name="connsiteY442" fmla="*/ 4272591 h 10964785"/>
              <a:gd name="connsiteX443" fmla="*/ 16612569 w 17176121"/>
              <a:gd name="connsiteY443" fmla="*/ 4030631 h 10964785"/>
              <a:gd name="connsiteX444" fmla="*/ 17032170 w 17176121"/>
              <a:gd name="connsiteY444" fmla="*/ 4272591 h 10964785"/>
              <a:gd name="connsiteX445" fmla="*/ 16612569 w 17176121"/>
              <a:gd name="connsiteY445" fmla="*/ 7075043 h 10964785"/>
              <a:gd name="connsiteX446" fmla="*/ 17093426 w 17176121"/>
              <a:gd name="connsiteY446" fmla="*/ 6796329 h 10964785"/>
              <a:gd name="connsiteX447" fmla="*/ 16612569 w 17176121"/>
              <a:gd name="connsiteY447" fmla="*/ 6517616 h 10964785"/>
              <a:gd name="connsiteX448" fmla="*/ 16131711 w 17176121"/>
              <a:gd name="connsiteY448" fmla="*/ 6796329 h 10964785"/>
              <a:gd name="connsiteX449" fmla="*/ 16612569 w 17176121"/>
              <a:gd name="connsiteY449" fmla="*/ 7075043 h 10964785"/>
              <a:gd name="connsiteX450" fmla="*/ 17032170 w 17176121"/>
              <a:gd name="connsiteY450" fmla="*/ 6799392 h 10964785"/>
              <a:gd name="connsiteX451" fmla="*/ 16612569 w 17176121"/>
              <a:gd name="connsiteY451" fmla="*/ 7041352 h 10964785"/>
              <a:gd name="connsiteX452" fmla="*/ 16192966 w 17176121"/>
              <a:gd name="connsiteY452" fmla="*/ 6799392 h 10964785"/>
              <a:gd name="connsiteX453" fmla="*/ 16612569 w 17176121"/>
              <a:gd name="connsiteY453" fmla="*/ 6557432 h 10964785"/>
              <a:gd name="connsiteX454" fmla="*/ 17032170 w 17176121"/>
              <a:gd name="connsiteY454" fmla="*/ 6799392 h 10964785"/>
              <a:gd name="connsiteX455" fmla="*/ 7822363 w 17176121"/>
              <a:gd name="connsiteY455" fmla="*/ 2523738 h 10964785"/>
              <a:gd name="connsiteX456" fmla="*/ 8303222 w 17176121"/>
              <a:gd name="connsiteY456" fmla="*/ 2245025 h 10964785"/>
              <a:gd name="connsiteX457" fmla="*/ 7822363 w 17176121"/>
              <a:gd name="connsiteY457" fmla="*/ 1966311 h 10964785"/>
              <a:gd name="connsiteX458" fmla="*/ 7341506 w 17176121"/>
              <a:gd name="connsiteY458" fmla="*/ 2245025 h 10964785"/>
              <a:gd name="connsiteX459" fmla="*/ 7822363 w 17176121"/>
              <a:gd name="connsiteY459" fmla="*/ 2523738 h 10964785"/>
              <a:gd name="connsiteX460" fmla="*/ 8241966 w 17176121"/>
              <a:gd name="connsiteY460" fmla="*/ 2245025 h 10964785"/>
              <a:gd name="connsiteX461" fmla="*/ 7822363 w 17176121"/>
              <a:gd name="connsiteY461" fmla="*/ 2486985 h 10964785"/>
              <a:gd name="connsiteX462" fmla="*/ 7402761 w 17176121"/>
              <a:gd name="connsiteY462" fmla="*/ 2245025 h 10964785"/>
              <a:gd name="connsiteX463" fmla="*/ 7822363 w 17176121"/>
              <a:gd name="connsiteY463" fmla="*/ 2003064 h 10964785"/>
              <a:gd name="connsiteX464" fmla="*/ 8241966 w 17176121"/>
              <a:gd name="connsiteY464" fmla="*/ 2245025 h 10964785"/>
              <a:gd name="connsiteX465" fmla="*/ 4113326 w 17176121"/>
              <a:gd name="connsiteY465" fmla="*/ 5093419 h 10964785"/>
              <a:gd name="connsiteX466" fmla="*/ 4826956 w 17176121"/>
              <a:gd name="connsiteY466" fmla="*/ 5506895 h 10964785"/>
              <a:gd name="connsiteX467" fmla="*/ 5540586 w 17176121"/>
              <a:gd name="connsiteY467" fmla="*/ 5093419 h 10964785"/>
              <a:gd name="connsiteX468" fmla="*/ 4826956 w 17176121"/>
              <a:gd name="connsiteY468" fmla="*/ 4679942 h 10964785"/>
              <a:gd name="connsiteX469" fmla="*/ 4113326 w 17176121"/>
              <a:gd name="connsiteY469" fmla="*/ 5093419 h 10964785"/>
              <a:gd name="connsiteX470" fmla="*/ 4826956 w 17176121"/>
              <a:gd name="connsiteY470" fmla="*/ 5470142 h 10964785"/>
              <a:gd name="connsiteX471" fmla="*/ 4174582 w 17176121"/>
              <a:gd name="connsiteY471" fmla="*/ 5093419 h 10964785"/>
              <a:gd name="connsiteX472" fmla="*/ 4826956 w 17176121"/>
              <a:gd name="connsiteY472" fmla="*/ 4716695 h 10964785"/>
              <a:gd name="connsiteX473" fmla="*/ 5479330 w 17176121"/>
              <a:gd name="connsiteY473" fmla="*/ 5093419 h 10964785"/>
              <a:gd name="connsiteX474" fmla="*/ 4826956 w 17176121"/>
              <a:gd name="connsiteY474" fmla="*/ 5470142 h 10964785"/>
              <a:gd name="connsiteX475" fmla="*/ 5589590 w 17176121"/>
              <a:gd name="connsiteY475" fmla="*/ 9166927 h 10964785"/>
              <a:gd name="connsiteX476" fmla="*/ 6303220 w 17176121"/>
              <a:gd name="connsiteY476" fmla="*/ 9580404 h 10964785"/>
              <a:gd name="connsiteX477" fmla="*/ 7016850 w 17176121"/>
              <a:gd name="connsiteY477" fmla="*/ 9166927 h 10964785"/>
              <a:gd name="connsiteX478" fmla="*/ 6303220 w 17176121"/>
              <a:gd name="connsiteY478" fmla="*/ 8753451 h 10964785"/>
              <a:gd name="connsiteX479" fmla="*/ 5589590 w 17176121"/>
              <a:gd name="connsiteY479" fmla="*/ 9166927 h 10964785"/>
              <a:gd name="connsiteX480" fmla="*/ 6303220 w 17176121"/>
              <a:gd name="connsiteY480" fmla="*/ 9543651 h 10964785"/>
              <a:gd name="connsiteX481" fmla="*/ 5650846 w 17176121"/>
              <a:gd name="connsiteY481" fmla="*/ 9166927 h 10964785"/>
              <a:gd name="connsiteX482" fmla="*/ 6303220 w 17176121"/>
              <a:gd name="connsiteY482" fmla="*/ 8790205 h 10964785"/>
              <a:gd name="connsiteX483" fmla="*/ 6955595 w 17176121"/>
              <a:gd name="connsiteY483" fmla="*/ 9166927 h 10964785"/>
              <a:gd name="connsiteX484" fmla="*/ 6303220 w 17176121"/>
              <a:gd name="connsiteY484" fmla="*/ 9543651 h 109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17176121" h="10964785">
                <a:moveTo>
                  <a:pt x="16009199" y="3237368"/>
                </a:moveTo>
                <a:lnTo>
                  <a:pt x="15295569" y="2823892"/>
                </a:lnTo>
                <a:lnTo>
                  <a:pt x="14581939" y="3237368"/>
                </a:lnTo>
                <a:lnTo>
                  <a:pt x="15295569" y="3650845"/>
                </a:lnTo>
                <a:lnTo>
                  <a:pt x="16009199" y="3237368"/>
                </a:lnTo>
                <a:close/>
                <a:moveTo>
                  <a:pt x="15295569" y="2860645"/>
                </a:moveTo>
                <a:lnTo>
                  <a:pt x="15947943" y="3237368"/>
                </a:lnTo>
                <a:lnTo>
                  <a:pt x="15295569" y="3614091"/>
                </a:lnTo>
                <a:lnTo>
                  <a:pt x="14643195" y="3237368"/>
                </a:lnTo>
                <a:lnTo>
                  <a:pt x="15295569" y="2860645"/>
                </a:lnTo>
                <a:close/>
                <a:moveTo>
                  <a:pt x="1427260" y="7124048"/>
                </a:moveTo>
                <a:lnTo>
                  <a:pt x="713630" y="6710571"/>
                </a:lnTo>
                <a:lnTo>
                  <a:pt x="0" y="7124048"/>
                </a:lnTo>
                <a:lnTo>
                  <a:pt x="713630" y="7534461"/>
                </a:lnTo>
                <a:lnTo>
                  <a:pt x="1427260" y="7124048"/>
                </a:lnTo>
                <a:close/>
                <a:moveTo>
                  <a:pt x="713630" y="6747325"/>
                </a:moveTo>
                <a:lnTo>
                  <a:pt x="1366004" y="7124048"/>
                </a:lnTo>
                <a:lnTo>
                  <a:pt x="713630" y="7500771"/>
                </a:lnTo>
                <a:lnTo>
                  <a:pt x="61256" y="7124048"/>
                </a:lnTo>
                <a:lnTo>
                  <a:pt x="713630" y="6747325"/>
                </a:lnTo>
                <a:close/>
                <a:moveTo>
                  <a:pt x="9099547" y="2153141"/>
                </a:moveTo>
                <a:lnTo>
                  <a:pt x="9954065" y="1660032"/>
                </a:lnTo>
                <a:cubicBezTo>
                  <a:pt x="9993881" y="1675346"/>
                  <a:pt x="10049011" y="1672283"/>
                  <a:pt x="10085764" y="1653906"/>
                </a:cubicBezTo>
                <a:cubicBezTo>
                  <a:pt x="10122518" y="1632467"/>
                  <a:pt x="10125581" y="1601839"/>
                  <a:pt x="10098016" y="1577336"/>
                </a:cubicBezTo>
                <a:lnTo>
                  <a:pt x="10934157" y="1096479"/>
                </a:lnTo>
                <a:lnTo>
                  <a:pt x="9298628" y="147014"/>
                </a:lnTo>
                <a:lnTo>
                  <a:pt x="7464017" y="1203676"/>
                </a:lnTo>
                <a:lnTo>
                  <a:pt x="9099547" y="2153141"/>
                </a:lnTo>
                <a:close/>
                <a:moveTo>
                  <a:pt x="10869838" y="1096479"/>
                </a:moveTo>
                <a:lnTo>
                  <a:pt x="10064325" y="1562023"/>
                </a:lnTo>
                <a:cubicBezTo>
                  <a:pt x="10024508" y="1546709"/>
                  <a:pt x="9972442" y="1549771"/>
                  <a:pt x="9935688" y="1571211"/>
                </a:cubicBezTo>
                <a:cubicBezTo>
                  <a:pt x="9901997" y="1589588"/>
                  <a:pt x="9895872" y="1620216"/>
                  <a:pt x="9920374" y="1644718"/>
                </a:cubicBezTo>
                <a:lnTo>
                  <a:pt x="9096484" y="2119450"/>
                </a:lnTo>
                <a:lnTo>
                  <a:pt x="7522211" y="1206739"/>
                </a:lnTo>
                <a:lnTo>
                  <a:pt x="9295565" y="183767"/>
                </a:lnTo>
                <a:lnTo>
                  <a:pt x="10869838" y="1096479"/>
                </a:lnTo>
                <a:close/>
                <a:moveTo>
                  <a:pt x="15353762" y="4235838"/>
                </a:moveTo>
                <a:lnTo>
                  <a:pt x="17176122" y="3182238"/>
                </a:lnTo>
                <a:lnTo>
                  <a:pt x="15672292" y="2312406"/>
                </a:lnTo>
                <a:lnTo>
                  <a:pt x="16692201" y="1724350"/>
                </a:lnTo>
                <a:lnTo>
                  <a:pt x="15883624" y="1255744"/>
                </a:lnTo>
                <a:cubicBezTo>
                  <a:pt x="15905064" y="1234304"/>
                  <a:pt x="15905064" y="1209802"/>
                  <a:pt x="15880562" y="1188362"/>
                </a:cubicBezTo>
                <a:lnTo>
                  <a:pt x="16370608" y="903523"/>
                </a:lnTo>
                <a:lnTo>
                  <a:pt x="15473211" y="385911"/>
                </a:lnTo>
                <a:lnTo>
                  <a:pt x="14333853" y="1047474"/>
                </a:lnTo>
                <a:lnTo>
                  <a:pt x="15231250" y="1565085"/>
                </a:lnTo>
                <a:lnTo>
                  <a:pt x="15733548" y="1274120"/>
                </a:lnTo>
                <a:cubicBezTo>
                  <a:pt x="15767238" y="1289434"/>
                  <a:pt x="15813180" y="1289434"/>
                  <a:pt x="15849934" y="1277183"/>
                </a:cubicBezTo>
                <a:lnTo>
                  <a:pt x="16624819" y="1727413"/>
                </a:lnTo>
                <a:lnTo>
                  <a:pt x="15604911" y="2315469"/>
                </a:lnTo>
                <a:lnTo>
                  <a:pt x="17108740" y="3185301"/>
                </a:lnTo>
                <a:lnTo>
                  <a:pt x="15320072" y="4220524"/>
                </a:lnTo>
                <a:cubicBezTo>
                  <a:pt x="15286381" y="4205210"/>
                  <a:pt x="15240439" y="4205210"/>
                  <a:pt x="15206748" y="4217461"/>
                </a:cubicBezTo>
                <a:lnTo>
                  <a:pt x="13644726" y="3313938"/>
                </a:lnTo>
                <a:lnTo>
                  <a:pt x="13635538" y="3310875"/>
                </a:lnTo>
                <a:lnTo>
                  <a:pt x="11617159" y="4474735"/>
                </a:lnTo>
                <a:lnTo>
                  <a:pt x="13503837" y="5565088"/>
                </a:lnTo>
                <a:cubicBezTo>
                  <a:pt x="13479335" y="5583465"/>
                  <a:pt x="13479335" y="5611030"/>
                  <a:pt x="13500774" y="5632469"/>
                </a:cubicBezTo>
                <a:lnTo>
                  <a:pt x="13071984" y="5880555"/>
                </a:lnTo>
                <a:lnTo>
                  <a:pt x="12315475" y="5451765"/>
                </a:lnTo>
                <a:lnTo>
                  <a:pt x="11770298" y="5758044"/>
                </a:lnTo>
                <a:lnTo>
                  <a:pt x="9222058" y="4290968"/>
                </a:lnTo>
                <a:lnTo>
                  <a:pt x="12140896" y="2606434"/>
                </a:lnTo>
                <a:cubicBezTo>
                  <a:pt x="12174587" y="2618685"/>
                  <a:pt x="12220529" y="2618685"/>
                  <a:pt x="12254219" y="2606434"/>
                </a:cubicBezTo>
                <a:lnTo>
                  <a:pt x="13329259" y="3225117"/>
                </a:lnTo>
                <a:lnTo>
                  <a:pt x="14398172" y="2612559"/>
                </a:lnTo>
                <a:lnTo>
                  <a:pt x="12082703" y="1277183"/>
                </a:lnTo>
                <a:lnTo>
                  <a:pt x="11013790" y="1889741"/>
                </a:lnTo>
                <a:lnTo>
                  <a:pt x="12113331" y="2523738"/>
                </a:lnTo>
                <a:cubicBezTo>
                  <a:pt x="12091891" y="2542115"/>
                  <a:pt x="12091891" y="2569680"/>
                  <a:pt x="12113331" y="2588057"/>
                </a:cubicBezTo>
                <a:lnTo>
                  <a:pt x="9194493" y="4272591"/>
                </a:lnTo>
                <a:lnTo>
                  <a:pt x="9142426" y="4241963"/>
                </a:lnTo>
                <a:lnTo>
                  <a:pt x="9133238" y="4238900"/>
                </a:lnTo>
                <a:lnTo>
                  <a:pt x="7562026" y="5145486"/>
                </a:lnTo>
                <a:cubicBezTo>
                  <a:pt x="7558964" y="5142423"/>
                  <a:pt x="7549775" y="5142423"/>
                  <a:pt x="7543650" y="5148549"/>
                </a:cubicBezTo>
                <a:cubicBezTo>
                  <a:pt x="7537524" y="5151611"/>
                  <a:pt x="7531399" y="5160800"/>
                  <a:pt x="7525273" y="5166925"/>
                </a:cubicBezTo>
                <a:lnTo>
                  <a:pt x="5016849" y="6615625"/>
                </a:lnTo>
                <a:lnTo>
                  <a:pt x="3130171" y="5513021"/>
                </a:lnTo>
                <a:cubicBezTo>
                  <a:pt x="3154673" y="5491581"/>
                  <a:pt x="3151610" y="5467079"/>
                  <a:pt x="3127108" y="5445639"/>
                </a:cubicBezTo>
                <a:lnTo>
                  <a:pt x="3310875" y="5341504"/>
                </a:lnTo>
                <a:lnTo>
                  <a:pt x="1623278" y="4367538"/>
                </a:lnTo>
                <a:lnTo>
                  <a:pt x="1614090" y="4364475"/>
                </a:lnTo>
                <a:lnTo>
                  <a:pt x="1099541" y="4661565"/>
                </a:lnTo>
                <a:lnTo>
                  <a:pt x="2787138" y="5635532"/>
                </a:lnTo>
                <a:lnTo>
                  <a:pt x="2796327" y="5638595"/>
                </a:lnTo>
                <a:lnTo>
                  <a:pt x="2986220" y="5528335"/>
                </a:lnTo>
                <a:cubicBezTo>
                  <a:pt x="3019910" y="5543649"/>
                  <a:pt x="3065852" y="5543649"/>
                  <a:pt x="3102606" y="5531398"/>
                </a:cubicBezTo>
                <a:lnTo>
                  <a:pt x="4989284" y="6630939"/>
                </a:lnTo>
                <a:lnTo>
                  <a:pt x="4584995" y="6863711"/>
                </a:lnTo>
                <a:lnTo>
                  <a:pt x="4560493" y="6875962"/>
                </a:lnTo>
                <a:lnTo>
                  <a:pt x="6208274" y="7825426"/>
                </a:lnTo>
                <a:cubicBezTo>
                  <a:pt x="6192960" y="7843803"/>
                  <a:pt x="6196023" y="7865242"/>
                  <a:pt x="6214399" y="7880556"/>
                </a:cubicBezTo>
                <a:lnTo>
                  <a:pt x="3595715" y="9393575"/>
                </a:lnTo>
                <a:lnTo>
                  <a:pt x="2306280" y="8646253"/>
                </a:lnTo>
                <a:lnTo>
                  <a:pt x="2297092" y="8643191"/>
                </a:lnTo>
                <a:lnTo>
                  <a:pt x="1154672" y="9301691"/>
                </a:lnTo>
                <a:lnTo>
                  <a:pt x="3822361" y="10848399"/>
                </a:lnTo>
                <a:lnTo>
                  <a:pt x="3831549" y="10851461"/>
                </a:lnTo>
                <a:lnTo>
                  <a:pt x="4373663" y="10539058"/>
                </a:lnTo>
                <a:cubicBezTo>
                  <a:pt x="4407354" y="10548245"/>
                  <a:pt x="4447170" y="10548245"/>
                  <a:pt x="4477798" y="10535995"/>
                </a:cubicBezTo>
                <a:lnTo>
                  <a:pt x="5099544" y="10894341"/>
                </a:lnTo>
                <a:lnTo>
                  <a:pt x="5108733" y="10897403"/>
                </a:lnTo>
                <a:lnTo>
                  <a:pt x="5776421" y="10511493"/>
                </a:lnTo>
                <a:lnTo>
                  <a:pt x="6441046" y="10906592"/>
                </a:lnTo>
                <a:lnTo>
                  <a:pt x="7105671" y="10523744"/>
                </a:lnTo>
                <a:cubicBezTo>
                  <a:pt x="7136299" y="10532932"/>
                  <a:pt x="7173052" y="10529869"/>
                  <a:pt x="7200618" y="10520681"/>
                </a:cubicBezTo>
                <a:lnTo>
                  <a:pt x="7513022" y="10701385"/>
                </a:lnTo>
                <a:lnTo>
                  <a:pt x="8284845" y="10257281"/>
                </a:lnTo>
                <a:lnTo>
                  <a:pt x="7513022" y="9813176"/>
                </a:lnTo>
                <a:lnTo>
                  <a:pt x="6741199" y="10260344"/>
                </a:lnTo>
                <a:lnTo>
                  <a:pt x="7059729" y="10444111"/>
                </a:lnTo>
                <a:cubicBezTo>
                  <a:pt x="7038290" y="10465551"/>
                  <a:pt x="7041352" y="10493116"/>
                  <a:pt x="7068918" y="10511493"/>
                </a:cubicBezTo>
                <a:lnTo>
                  <a:pt x="6441046" y="10872901"/>
                </a:lnTo>
                <a:lnTo>
                  <a:pt x="5776421" y="10477802"/>
                </a:lnTo>
                <a:lnTo>
                  <a:pt x="5108733" y="10863713"/>
                </a:lnTo>
                <a:lnTo>
                  <a:pt x="4508426" y="10517618"/>
                </a:lnTo>
                <a:cubicBezTo>
                  <a:pt x="4529865" y="10499241"/>
                  <a:pt x="4529865" y="10474739"/>
                  <a:pt x="4511489" y="10456362"/>
                </a:cubicBezTo>
                <a:lnTo>
                  <a:pt x="4970907" y="10189900"/>
                </a:lnTo>
                <a:lnTo>
                  <a:pt x="3626342" y="9408889"/>
                </a:lnTo>
                <a:lnTo>
                  <a:pt x="6245027" y="7895870"/>
                </a:lnTo>
                <a:cubicBezTo>
                  <a:pt x="6275655" y="7908122"/>
                  <a:pt x="6312409" y="7908122"/>
                  <a:pt x="6343037" y="7898933"/>
                </a:cubicBezTo>
                <a:lnTo>
                  <a:pt x="8278719" y="9013788"/>
                </a:lnTo>
                <a:lnTo>
                  <a:pt x="8287908" y="9016851"/>
                </a:lnTo>
                <a:lnTo>
                  <a:pt x="10542121" y="7715166"/>
                </a:lnTo>
                <a:cubicBezTo>
                  <a:pt x="10575810" y="7727417"/>
                  <a:pt x="10618690" y="7727417"/>
                  <a:pt x="10652380" y="7715166"/>
                </a:cubicBezTo>
                <a:lnTo>
                  <a:pt x="11522213" y="8214401"/>
                </a:lnTo>
                <a:lnTo>
                  <a:pt x="12147022" y="7852991"/>
                </a:lnTo>
                <a:lnTo>
                  <a:pt x="15274130" y="9663100"/>
                </a:lnTo>
                <a:cubicBezTo>
                  <a:pt x="15255753" y="9681477"/>
                  <a:pt x="15258816" y="9705978"/>
                  <a:pt x="15280255" y="9724355"/>
                </a:cubicBezTo>
                <a:lnTo>
                  <a:pt x="14471679" y="10199088"/>
                </a:lnTo>
                <a:lnTo>
                  <a:pt x="14860653" y="10422671"/>
                </a:lnTo>
                <a:cubicBezTo>
                  <a:pt x="14848401" y="10441048"/>
                  <a:pt x="14851464" y="10459425"/>
                  <a:pt x="14866778" y="10474739"/>
                </a:cubicBezTo>
                <a:lnTo>
                  <a:pt x="14428800" y="10725888"/>
                </a:lnTo>
                <a:lnTo>
                  <a:pt x="11975505" y="9323130"/>
                </a:lnTo>
                <a:lnTo>
                  <a:pt x="11966317" y="9317005"/>
                </a:lnTo>
                <a:lnTo>
                  <a:pt x="11280252" y="9715167"/>
                </a:lnTo>
                <a:cubicBezTo>
                  <a:pt x="11246562" y="9702916"/>
                  <a:pt x="11206745" y="9702916"/>
                  <a:pt x="11173054" y="9715167"/>
                </a:cubicBezTo>
                <a:lnTo>
                  <a:pt x="10820834" y="9513023"/>
                </a:lnTo>
                <a:lnTo>
                  <a:pt x="9421140" y="10321599"/>
                </a:lnTo>
                <a:lnTo>
                  <a:pt x="10330787" y="10848399"/>
                </a:lnTo>
                <a:lnTo>
                  <a:pt x="11730482" y="10039822"/>
                </a:lnTo>
                <a:lnTo>
                  <a:pt x="11310880" y="9797862"/>
                </a:lnTo>
                <a:cubicBezTo>
                  <a:pt x="11329257" y="9779485"/>
                  <a:pt x="11329257" y="9754983"/>
                  <a:pt x="11310880" y="9736606"/>
                </a:cubicBezTo>
                <a:lnTo>
                  <a:pt x="11963255" y="9356821"/>
                </a:lnTo>
                <a:lnTo>
                  <a:pt x="14425737" y="10765704"/>
                </a:lnTo>
                <a:lnTo>
                  <a:pt x="14897406" y="10493116"/>
                </a:lnTo>
                <a:cubicBezTo>
                  <a:pt x="14924971" y="10502304"/>
                  <a:pt x="14958662" y="10505367"/>
                  <a:pt x="14989290" y="10496179"/>
                </a:cubicBezTo>
                <a:lnTo>
                  <a:pt x="15378264" y="10719762"/>
                </a:lnTo>
                <a:lnTo>
                  <a:pt x="16777958" y="9911186"/>
                </a:lnTo>
                <a:lnTo>
                  <a:pt x="15868310" y="9384386"/>
                </a:lnTo>
                <a:lnTo>
                  <a:pt x="15418080" y="9644723"/>
                </a:lnTo>
                <a:cubicBezTo>
                  <a:pt x="15381327" y="9629409"/>
                  <a:pt x="15332323" y="9629409"/>
                  <a:pt x="15295569" y="9647786"/>
                </a:cubicBezTo>
                <a:lnTo>
                  <a:pt x="12147022" y="7828489"/>
                </a:lnTo>
                <a:lnTo>
                  <a:pt x="12137833" y="7825426"/>
                </a:lnTo>
                <a:lnTo>
                  <a:pt x="11513024" y="8186835"/>
                </a:lnTo>
                <a:lnTo>
                  <a:pt x="10673820" y="7702915"/>
                </a:lnTo>
                <a:cubicBezTo>
                  <a:pt x="10695260" y="7684538"/>
                  <a:pt x="10695260" y="7656973"/>
                  <a:pt x="10673820" y="7638596"/>
                </a:cubicBezTo>
                <a:lnTo>
                  <a:pt x="12826960" y="6395104"/>
                </a:lnTo>
                <a:lnTo>
                  <a:pt x="12851463" y="6382853"/>
                </a:lnTo>
                <a:lnTo>
                  <a:pt x="11794801" y="5773358"/>
                </a:lnTo>
                <a:lnTo>
                  <a:pt x="12312412" y="5476267"/>
                </a:lnTo>
                <a:lnTo>
                  <a:pt x="13068922" y="5905058"/>
                </a:lnTo>
                <a:lnTo>
                  <a:pt x="13528340" y="5641658"/>
                </a:lnTo>
                <a:cubicBezTo>
                  <a:pt x="13562030" y="5653909"/>
                  <a:pt x="13607972" y="5653909"/>
                  <a:pt x="13644726" y="5638595"/>
                </a:cubicBezTo>
                <a:lnTo>
                  <a:pt x="15114864" y="6490050"/>
                </a:lnTo>
                <a:lnTo>
                  <a:pt x="15124052" y="6493113"/>
                </a:lnTo>
                <a:lnTo>
                  <a:pt x="17142432" y="5329253"/>
                </a:lnTo>
                <a:lnTo>
                  <a:pt x="15344574" y="4290968"/>
                </a:lnTo>
                <a:cubicBezTo>
                  <a:pt x="15372138" y="4275654"/>
                  <a:pt x="15372138" y="4254214"/>
                  <a:pt x="15353762" y="4235838"/>
                </a:cubicBezTo>
                <a:close/>
                <a:moveTo>
                  <a:pt x="15846872" y="1173048"/>
                </a:moveTo>
                <a:cubicBezTo>
                  <a:pt x="15807054" y="1160797"/>
                  <a:pt x="15754988" y="1163860"/>
                  <a:pt x="15721296" y="1182237"/>
                </a:cubicBezTo>
                <a:cubicBezTo>
                  <a:pt x="15687606" y="1200613"/>
                  <a:pt x="15681480" y="1231241"/>
                  <a:pt x="15705982" y="1252681"/>
                </a:cubicBezTo>
                <a:lnTo>
                  <a:pt x="15231250" y="1525269"/>
                </a:lnTo>
                <a:lnTo>
                  <a:pt x="14395109" y="1044411"/>
                </a:lnTo>
                <a:lnTo>
                  <a:pt x="15470148" y="422665"/>
                </a:lnTo>
                <a:lnTo>
                  <a:pt x="16306290" y="903523"/>
                </a:lnTo>
                <a:lnTo>
                  <a:pt x="15846872" y="1173048"/>
                </a:lnTo>
                <a:close/>
                <a:moveTo>
                  <a:pt x="11075046" y="1889741"/>
                </a:moveTo>
                <a:lnTo>
                  <a:pt x="12082703" y="1313937"/>
                </a:lnTo>
                <a:lnTo>
                  <a:pt x="14333853" y="2615622"/>
                </a:lnTo>
                <a:lnTo>
                  <a:pt x="13326196" y="3191426"/>
                </a:lnTo>
                <a:lnTo>
                  <a:pt x="12281784" y="2588057"/>
                </a:lnTo>
                <a:cubicBezTo>
                  <a:pt x="12306286" y="2563555"/>
                  <a:pt x="12303224" y="2532927"/>
                  <a:pt x="12266470" y="2514550"/>
                </a:cubicBezTo>
                <a:cubicBezTo>
                  <a:pt x="12232780" y="2493111"/>
                  <a:pt x="12177650" y="2493111"/>
                  <a:pt x="12137833" y="2505362"/>
                </a:cubicBezTo>
                <a:lnTo>
                  <a:pt x="11075046" y="1889741"/>
                </a:lnTo>
                <a:close/>
                <a:moveTo>
                  <a:pt x="3096480" y="5430325"/>
                </a:moveTo>
                <a:cubicBezTo>
                  <a:pt x="3056664" y="5418074"/>
                  <a:pt x="3007659" y="5421137"/>
                  <a:pt x="2973968" y="5439514"/>
                </a:cubicBezTo>
                <a:cubicBezTo>
                  <a:pt x="2940278" y="5457890"/>
                  <a:pt x="2934152" y="5488518"/>
                  <a:pt x="2958654" y="5509958"/>
                </a:cubicBezTo>
                <a:lnTo>
                  <a:pt x="2799389" y="5601841"/>
                </a:lnTo>
                <a:lnTo>
                  <a:pt x="1166923" y="4661565"/>
                </a:lnTo>
                <a:lnTo>
                  <a:pt x="1620216" y="4398166"/>
                </a:lnTo>
                <a:lnTo>
                  <a:pt x="3252682" y="5338442"/>
                </a:lnTo>
                <a:lnTo>
                  <a:pt x="3096480" y="5430325"/>
                </a:lnTo>
                <a:close/>
                <a:moveTo>
                  <a:pt x="6802455" y="10260344"/>
                </a:moveTo>
                <a:lnTo>
                  <a:pt x="7509959" y="9849930"/>
                </a:lnTo>
                <a:lnTo>
                  <a:pt x="8217463" y="10260344"/>
                </a:lnTo>
                <a:lnTo>
                  <a:pt x="7509959" y="10670757"/>
                </a:lnTo>
                <a:lnTo>
                  <a:pt x="7231246" y="10508430"/>
                </a:lnTo>
                <a:cubicBezTo>
                  <a:pt x="7258810" y="10483927"/>
                  <a:pt x="7255748" y="10453299"/>
                  <a:pt x="7218994" y="10431860"/>
                </a:cubicBezTo>
                <a:cubicBezTo>
                  <a:pt x="7182241" y="10410420"/>
                  <a:pt x="7127110" y="10410420"/>
                  <a:pt x="7087294" y="10425734"/>
                </a:cubicBezTo>
                <a:lnTo>
                  <a:pt x="6802455" y="10260344"/>
                </a:lnTo>
                <a:close/>
                <a:moveTo>
                  <a:pt x="4909651" y="10192962"/>
                </a:moveTo>
                <a:lnTo>
                  <a:pt x="4483923" y="10437985"/>
                </a:lnTo>
                <a:cubicBezTo>
                  <a:pt x="4444107" y="10419609"/>
                  <a:pt x="4385914" y="10422671"/>
                  <a:pt x="4349161" y="10444111"/>
                </a:cubicBezTo>
                <a:cubicBezTo>
                  <a:pt x="4312407" y="10465551"/>
                  <a:pt x="4309344" y="10499241"/>
                  <a:pt x="4339972" y="10520681"/>
                </a:cubicBezTo>
                <a:lnTo>
                  <a:pt x="3828487" y="10814709"/>
                </a:lnTo>
                <a:lnTo>
                  <a:pt x="1215927" y="9298628"/>
                </a:lnTo>
                <a:lnTo>
                  <a:pt x="2297092" y="8679944"/>
                </a:lnTo>
                <a:lnTo>
                  <a:pt x="3565087" y="9415014"/>
                </a:lnTo>
                <a:lnTo>
                  <a:pt x="3595715" y="9433390"/>
                </a:lnTo>
                <a:lnTo>
                  <a:pt x="4909651" y="10192962"/>
                </a:lnTo>
                <a:close/>
                <a:moveTo>
                  <a:pt x="11663101" y="10042885"/>
                </a:moveTo>
                <a:lnTo>
                  <a:pt x="10333850" y="10808583"/>
                </a:lnTo>
                <a:lnTo>
                  <a:pt x="9494646" y="10324662"/>
                </a:lnTo>
                <a:lnTo>
                  <a:pt x="10823897" y="9558965"/>
                </a:lnTo>
                <a:lnTo>
                  <a:pt x="11139364" y="9739669"/>
                </a:lnTo>
                <a:cubicBezTo>
                  <a:pt x="11117925" y="9761109"/>
                  <a:pt x="11120988" y="9791737"/>
                  <a:pt x="11154678" y="9810113"/>
                </a:cubicBezTo>
                <a:cubicBezTo>
                  <a:pt x="11188368" y="9828490"/>
                  <a:pt x="11240436" y="9831553"/>
                  <a:pt x="11280252" y="9819302"/>
                </a:cubicBezTo>
                <a:lnTo>
                  <a:pt x="11663101" y="10042885"/>
                </a:lnTo>
                <a:close/>
                <a:moveTo>
                  <a:pt x="15317009" y="9751920"/>
                </a:moveTo>
                <a:cubicBezTo>
                  <a:pt x="15356824" y="9764171"/>
                  <a:pt x="15402766" y="9758046"/>
                  <a:pt x="15436457" y="9739669"/>
                </a:cubicBezTo>
                <a:cubicBezTo>
                  <a:pt x="15470148" y="9721292"/>
                  <a:pt x="15473211" y="9693728"/>
                  <a:pt x="15454834" y="9672288"/>
                </a:cubicBezTo>
                <a:lnTo>
                  <a:pt x="15871374" y="9430327"/>
                </a:lnTo>
                <a:lnTo>
                  <a:pt x="16710577" y="9914249"/>
                </a:lnTo>
                <a:lnTo>
                  <a:pt x="15381327" y="10679946"/>
                </a:lnTo>
                <a:lnTo>
                  <a:pt x="15032169" y="10477802"/>
                </a:lnTo>
                <a:cubicBezTo>
                  <a:pt x="15062797" y="10453299"/>
                  <a:pt x="15062797" y="10419609"/>
                  <a:pt x="15022981" y="10398169"/>
                </a:cubicBezTo>
                <a:cubicBezTo>
                  <a:pt x="14986227" y="10376729"/>
                  <a:pt x="14928034" y="10376729"/>
                  <a:pt x="14885155" y="10395106"/>
                </a:cubicBezTo>
                <a:lnTo>
                  <a:pt x="14539060" y="10196025"/>
                </a:lnTo>
                <a:lnTo>
                  <a:pt x="15317009" y="9751920"/>
                </a:lnTo>
                <a:close/>
                <a:moveTo>
                  <a:pt x="12796333" y="6385916"/>
                </a:moveTo>
                <a:lnTo>
                  <a:pt x="10649318" y="7626345"/>
                </a:lnTo>
                <a:cubicBezTo>
                  <a:pt x="10609501" y="7611031"/>
                  <a:pt x="10554372" y="7614094"/>
                  <a:pt x="10520681" y="7635534"/>
                </a:cubicBezTo>
                <a:cubicBezTo>
                  <a:pt x="10486990" y="7656973"/>
                  <a:pt x="10480865" y="7687601"/>
                  <a:pt x="10505367" y="7709040"/>
                </a:cubicBezTo>
                <a:lnTo>
                  <a:pt x="8281782" y="8992349"/>
                </a:lnTo>
                <a:lnTo>
                  <a:pt x="6373665" y="7892808"/>
                </a:lnTo>
                <a:cubicBezTo>
                  <a:pt x="6407355" y="7868305"/>
                  <a:pt x="6407355" y="7834615"/>
                  <a:pt x="6367539" y="7813175"/>
                </a:cubicBezTo>
                <a:cubicBezTo>
                  <a:pt x="6327723" y="7791736"/>
                  <a:pt x="6269529" y="7791736"/>
                  <a:pt x="6226651" y="7810112"/>
                </a:cubicBezTo>
                <a:lnTo>
                  <a:pt x="4612561" y="6879025"/>
                </a:lnTo>
                <a:lnTo>
                  <a:pt x="7516085" y="5203679"/>
                </a:lnTo>
                <a:cubicBezTo>
                  <a:pt x="7519148" y="5209805"/>
                  <a:pt x="7528336" y="5209805"/>
                  <a:pt x="7537524" y="5203679"/>
                </a:cubicBezTo>
                <a:cubicBezTo>
                  <a:pt x="7546712" y="5197553"/>
                  <a:pt x="7552838" y="5188365"/>
                  <a:pt x="7558964" y="5179177"/>
                </a:cubicBezTo>
                <a:lnTo>
                  <a:pt x="9127112" y="4275654"/>
                </a:lnTo>
                <a:lnTo>
                  <a:pt x="9157739" y="4294030"/>
                </a:lnTo>
                <a:lnTo>
                  <a:pt x="9188367" y="4312407"/>
                </a:lnTo>
                <a:lnTo>
                  <a:pt x="12796333" y="6385916"/>
                </a:lnTo>
                <a:close/>
                <a:moveTo>
                  <a:pt x="17087302" y="5335379"/>
                </a:moveTo>
                <a:lnTo>
                  <a:pt x="15130178" y="6462485"/>
                </a:lnTo>
                <a:lnTo>
                  <a:pt x="13681479" y="5623281"/>
                </a:lnTo>
                <a:cubicBezTo>
                  <a:pt x="13702918" y="5601841"/>
                  <a:pt x="13699855" y="5571213"/>
                  <a:pt x="13666165" y="5552837"/>
                </a:cubicBezTo>
                <a:cubicBezTo>
                  <a:pt x="13632475" y="5534460"/>
                  <a:pt x="13580407" y="5531398"/>
                  <a:pt x="13543654" y="5543649"/>
                </a:cubicBezTo>
                <a:lnTo>
                  <a:pt x="11687603" y="4468609"/>
                </a:lnTo>
                <a:lnTo>
                  <a:pt x="13644726" y="3341503"/>
                </a:lnTo>
                <a:lnTo>
                  <a:pt x="15182246" y="4229712"/>
                </a:lnTo>
                <a:cubicBezTo>
                  <a:pt x="15154680" y="4254214"/>
                  <a:pt x="15160806" y="4284842"/>
                  <a:pt x="15194497" y="4306282"/>
                </a:cubicBezTo>
                <a:cubicBezTo>
                  <a:pt x="15231250" y="4327721"/>
                  <a:pt x="15283318" y="4327721"/>
                  <a:pt x="15326197" y="4312407"/>
                </a:cubicBezTo>
                <a:lnTo>
                  <a:pt x="17087302" y="5335379"/>
                </a:lnTo>
                <a:close/>
                <a:moveTo>
                  <a:pt x="2098011" y="1182237"/>
                </a:moveTo>
                <a:lnTo>
                  <a:pt x="526800" y="2085759"/>
                </a:lnTo>
                <a:lnTo>
                  <a:pt x="3320064" y="3718226"/>
                </a:lnTo>
                <a:lnTo>
                  <a:pt x="3329252" y="3721289"/>
                </a:lnTo>
                <a:lnTo>
                  <a:pt x="4113326" y="3267996"/>
                </a:lnTo>
                <a:cubicBezTo>
                  <a:pt x="4147016" y="3280247"/>
                  <a:pt x="4192958" y="3280247"/>
                  <a:pt x="4226649" y="3267996"/>
                </a:cubicBezTo>
                <a:lnTo>
                  <a:pt x="5442576" y="3972438"/>
                </a:lnTo>
                <a:lnTo>
                  <a:pt x="7460955" y="2808578"/>
                </a:lnTo>
                <a:lnTo>
                  <a:pt x="4826956" y="1283309"/>
                </a:lnTo>
                <a:lnTo>
                  <a:pt x="2805515" y="2450231"/>
                </a:lnTo>
                <a:lnTo>
                  <a:pt x="4079635" y="3188364"/>
                </a:lnTo>
                <a:cubicBezTo>
                  <a:pt x="4055133" y="3206740"/>
                  <a:pt x="4055133" y="3234305"/>
                  <a:pt x="4076573" y="3252682"/>
                </a:cubicBezTo>
                <a:lnTo>
                  <a:pt x="3323126" y="3687598"/>
                </a:lnTo>
                <a:lnTo>
                  <a:pt x="588056" y="2085759"/>
                </a:lnTo>
                <a:lnTo>
                  <a:pt x="2131701" y="1197551"/>
                </a:lnTo>
                <a:cubicBezTo>
                  <a:pt x="2165392" y="1209802"/>
                  <a:pt x="2205208" y="1209802"/>
                  <a:pt x="2238899" y="1197551"/>
                </a:cubicBezTo>
                <a:lnTo>
                  <a:pt x="2548241" y="1378255"/>
                </a:lnTo>
                <a:lnTo>
                  <a:pt x="3320064" y="934151"/>
                </a:lnTo>
                <a:lnTo>
                  <a:pt x="2548241" y="490046"/>
                </a:lnTo>
                <a:lnTo>
                  <a:pt x="1779480" y="934151"/>
                </a:lnTo>
                <a:lnTo>
                  <a:pt x="2098011" y="1117918"/>
                </a:lnTo>
                <a:cubicBezTo>
                  <a:pt x="2076571" y="1139358"/>
                  <a:pt x="2076571" y="1160797"/>
                  <a:pt x="2098011" y="1182237"/>
                </a:cubicBezTo>
                <a:close/>
                <a:moveTo>
                  <a:pt x="2866771" y="2450231"/>
                </a:moveTo>
                <a:lnTo>
                  <a:pt x="4823893" y="1323125"/>
                </a:lnTo>
                <a:lnTo>
                  <a:pt x="7396636" y="2811641"/>
                </a:lnTo>
                <a:lnTo>
                  <a:pt x="5439514" y="3938747"/>
                </a:lnTo>
                <a:lnTo>
                  <a:pt x="4254214" y="3252682"/>
                </a:lnTo>
                <a:cubicBezTo>
                  <a:pt x="4278717" y="3231243"/>
                  <a:pt x="4272591" y="3200615"/>
                  <a:pt x="4238900" y="3179175"/>
                </a:cubicBezTo>
                <a:cubicBezTo>
                  <a:pt x="4205210" y="3160798"/>
                  <a:pt x="4153142" y="3157736"/>
                  <a:pt x="4113326" y="3169987"/>
                </a:cubicBezTo>
                <a:lnTo>
                  <a:pt x="2866771" y="2450231"/>
                </a:lnTo>
                <a:close/>
                <a:moveTo>
                  <a:pt x="1840736" y="934151"/>
                </a:moveTo>
                <a:lnTo>
                  <a:pt x="2548241" y="523737"/>
                </a:lnTo>
                <a:lnTo>
                  <a:pt x="3255745" y="934151"/>
                </a:lnTo>
                <a:lnTo>
                  <a:pt x="2548241" y="1344565"/>
                </a:lnTo>
                <a:lnTo>
                  <a:pt x="2269527" y="1182237"/>
                </a:lnTo>
                <a:cubicBezTo>
                  <a:pt x="2297092" y="1157734"/>
                  <a:pt x="2294029" y="1127106"/>
                  <a:pt x="2257276" y="1105667"/>
                </a:cubicBezTo>
                <a:cubicBezTo>
                  <a:pt x="2220522" y="1084227"/>
                  <a:pt x="2165392" y="1084227"/>
                  <a:pt x="2125576" y="1099541"/>
                </a:cubicBezTo>
                <a:lnTo>
                  <a:pt x="1840736" y="934151"/>
                </a:lnTo>
                <a:close/>
                <a:moveTo>
                  <a:pt x="12906593" y="7252685"/>
                </a:moveTo>
                <a:lnTo>
                  <a:pt x="13620224" y="7666161"/>
                </a:lnTo>
                <a:lnTo>
                  <a:pt x="14333853" y="7252685"/>
                </a:lnTo>
                <a:lnTo>
                  <a:pt x="13620224" y="6839208"/>
                </a:lnTo>
                <a:lnTo>
                  <a:pt x="12906593" y="7252685"/>
                </a:lnTo>
                <a:close/>
                <a:moveTo>
                  <a:pt x="13620224" y="7629408"/>
                </a:moveTo>
                <a:lnTo>
                  <a:pt x="12967849" y="7252685"/>
                </a:lnTo>
                <a:lnTo>
                  <a:pt x="13620224" y="6875962"/>
                </a:lnTo>
                <a:lnTo>
                  <a:pt x="14272597" y="7252685"/>
                </a:lnTo>
                <a:lnTo>
                  <a:pt x="13620224" y="7629408"/>
                </a:lnTo>
                <a:close/>
                <a:moveTo>
                  <a:pt x="238898" y="10686071"/>
                </a:moveTo>
                <a:lnTo>
                  <a:pt x="719755" y="10964785"/>
                </a:lnTo>
                <a:lnTo>
                  <a:pt x="1200613" y="10686071"/>
                </a:lnTo>
                <a:lnTo>
                  <a:pt x="719755" y="10407357"/>
                </a:lnTo>
                <a:lnTo>
                  <a:pt x="238898" y="10686071"/>
                </a:lnTo>
                <a:close/>
                <a:moveTo>
                  <a:pt x="719755" y="10928031"/>
                </a:moveTo>
                <a:lnTo>
                  <a:pt x="300153" y="10686071"/>
                </a:lnTo>
                <a:lnTo>
                  <a:pt x="719755" y="10444111"/>
                </a:lnTo>
                <a:lnTo>
                  <a:pt x="1139358" y="10686071"/>
                </a:lnTo>
                <a:lnTo>
                  <a:pt x="719755" y="10928031"/>
                </a:lnTo>
                <a:close/>
                <a:moveTo>
                  <a:pt x="719755" y="8909653"/>
                </a:moveTo>
                <a:lnTo>
                  <a:pt x="1200613" y="8630939"/>
                </a:lnTo>
                <a:lnTo>
                  <a:pt x="719755" y="8352227"/>
                </a:lnTo>
                <a:lnTo>
                  <a:pt x="238898" y="8630939"/>
                </a:lnTo>
                <a:lnTo>
                  <a:pt x="719755" y="8909653"/>
                </a:lnTo>
                <a:close/>
                <a:moveTo>
                  <a:pt x="1139358" y="8630939"/>
                </a:moveTo>
                <a:lnTo>
                  <a:pt x="719755" y="8872900"/>
                </a:lnTo>
                <a:lnTo>
                  <a:pt x="300153" y="8630939"/>
                </a:lnTo>
                <a:lnTo>
                  <a:pt x="719755" y="8388979"/>
                </a:lnTo>
                <a:lnTo>
                  <a:pt x="1139358" y="8630939"/>
                </a:lnTo>
                <a:close/>
                <a:moveTo>
                  <a:pt x="10009194" y="2462483"/>
                </a:moveTo>
                <a:lnTo>
                  <a:pt x="10490053" y="2741196"/>
                </a:lnTo>
                <a:lnTo>
                  <a:pt x="10970911" y="2462483"/>
                </a:lnTo>
                <a:lnTo>
                  <a:pt x="10490053" y="2183769"/>
                </a:lnTo>
                <a:lnTo>
                  <a:pt x="10009194" y="2462483"/>
                </a:lnTo>
                <a:close/>
                <a:moveTo>
                  <a:pt x="10490053" y="2704443"/>
                </a:moveTo>
                <a:lnTo>
                  <a:pt x="10070450" y="2462483"/>
                </a:lnTo>
                <a:lnTo>
                  <a:pt x="10490053" y="2220522"/>
                </a:lnTo>
                <a:lnTo>
                  <a:pt x="10909655" y="2462483"/>
                </a:lnTo>
                <a:lnTo>
                  <a:pt x="10490053" y="2704443"/>
                </a:lnTo>
                <a:close/>
                <a:moveTo>
                  <a:pt x="12676884" y="8689133"/>
                </a:moveTo>
                <a:lnTo>
                  <a:pt x="12196027" y="8410419"/>
                </a:lnTo>
                <a:lnTo>
                  <a:pt x="11715168" y="8689133"/>
                </a:lnTo>
                <a:lnTo>
                  <a:pt x="12196027" y="8967846"/>
                </a:lnTo>
                <a:lnTo>
                  <a:pt x="12676884" y="8689133"/>
                </a:lnTo>
                <a:close/>
                <a:moveTo>
                  <a:pt x="12196027" y="8447172"/>
                </a:moveTo>
                <a:lnTo>
                  <a:pt x="12615628" y="8689133"/>
                </a:lnTo>
                <a:lnTo>
                  <a:pt x="12196027" y="8931093"/>
                </a:lnTo>
                <a:lnTo>
                  <a:pt x="11776424" y="8689133"/>
                </a:lnTo>
                <a:lnTo>
                  <a:pt x="12196027" y="8447172"/>
                </a:lnTo>
                <a:close/>
                <a:moveTo>
                  <a:pt x="13320070" y="9075044"/>
                </a:moveTo>
                <a:lnTo>
                  <a:pt x="12839212" y="9353758"/>
                </a:lnTo>
                <a:lnTo>
                  <a:pt x="13320070" y="9632472"/>
                </a:lnTo>
                <a:lnTo>
                  <a:pt x="13800928" y="9353758"/>
                </a:lnTo>
                <a:lnTo>
                  <a:pt x="13320070" y="9075044"/>
                </a:lnTo>
                <a:close/>
                <a:moveTo>
                  <a:pt x="12900468" y="9353758"/>
                </a:moveTo>
                <a:lnTo>
                  <a:pt x="13320070" y="9111798"/>
                </a:lnTo>
                <a:lnTo>
                  <a:pt x="13739672" y="9353758"/>
                </a:lnTo>
                <a:lnTo>
                  <a:pt x="13320070" y="9595718"/>
                </a:lnTo>
                <a:lnTo>
                  <a:pt x="12900468" y="9353758"/>
                </a:lnTo>
                <a:close/>
                <a:moveTo>
                  <a:pt x="11831554" y="10686071"/>
                </a:moveTo>
                <a:lnTo>
                  <a:pt x="12312412" y="10964785"/>
                </a:lnTo>
                <a:lnTo>
                  <a:pt x="12793271" y="10686071"/>
                </a:lnTo>
                <a:lnTo>
                  <a:pt x="12312412" y="10407357"/>
                </a:lnTo>
                <a:lnTo>
                  <a:pt x="11831554" y="10686071"/>
                </a:lnTo>
                <a:close/>
                <a:moveTo>
                  <a:pt x="12315475" y="10928031"/>
                </a:moveTo>
                <a:lnTo>
                  <a:pt x="11895873" y="10686071"/>
                </a:lnTo>
                <a:lnTo>
                  <a:pt x="12315475" y="10444111"/>
                </a:lnTo>
                <a:lnTo>
                  <a:pt x="12735077" y="10686071"/>
                </a:lnTo>
                <a:lnTo>
                  <a:pt x="12315475" y="10928031"/>
                </a:lnTo>
                <a:close/>
                <a:moveTo>
                  <a:pt x="8303222" y="10686071"/>
                </a:moveTo>
                <a:lnTo>
                  <a:pt x="8784079" y="10964785"/>
                </a:lnTo>
                <a:lnTo>
                  <a:pt x="9264937" y="10686071"/>
                </a:lnTo>
                <a:lnTo>
                  <a:pt x="8784079" y="10407357"/>
                </a:lnTo>
                <a:lnTo>
                  <a:pt x="8303222" y="10686071"/>
                </a:lnTo>
                <a:close/>
                <a:moveTo>
                  <a:pt x="8784079" y="10928031"/>
                </a:moveTo>
                <a:lnTo>
                  <a:pt x="8364478" y="10686071"/>
                </a:lnTo>
                <a:lnTo>
                  <a:pt x="8784079" y="10444111"/>
                </a:lnTo>
                <a:lnTo>
                  <a:pt x="9203681" y="10686071"/>
                </a:lnTo>
                <a:lnTo>
                  <a:pt x="8784079" y="10928031"/>
                </a:lnTo>
                <a:close/>
                <a:moveTo>
                  <a:pt x="4747323" y="333844"/>
                </a:moveTo>
                <a:lnTo>
                  <a:pt x="4266466" y="55130"/>
                </a:lnTo>
                <a:lnTo>
                  <a:pt x="3785607" y="333844"/>
                </a:lnTo>
                <a:lnTo>
                  <a:pt x="4266466" y="612558"/>
                </a:lnTo>
                <a:lnTo>
                  <a:pt x="4747323" y="333844"/>
                </a:lnTo>
                <a:close/>
                <a:moveTo>
                  <a:pt x="4263403" y="91884"/>
                </a:moveTo>
                <a:lnTo>
                  <a:pt x="4683005" y="333844"/>
                </a:lnTo>
                <a:lnTo>
                  <a:pt x="4263403" y="575804"/>
                </a:lnTo>
                <a:lnTo>
                  <a:pt x="3843800" y="333844"/>
                </a:lnTo>
                <a:lnTo>
                  <a:pt x="4263403" y="91884"/>
                </a:lnTo>
                <a:close/>
                <a:moveTo>
                  <a:pt x="8018382" y="333844"/>
                </a:moveTo>
                <a:lnTo>
                  <a:pt x="7537524" y="55130"/>
                </a:lnTo>
                <a:lnTo>
                  <a:pt x="7056666" y="333844"/>
                </a:lnTo>
                <a:lnTo>
                  <a:pt x="7537524" y="612558"/>
                </a:lnTo>
                <a:lnTo>
                  <a:pt x="8018382" y="333844"/>
                </a:lnTo>
                <a:close/>
                <a:moveTo>
                  <a:pt x="7537524" y="91884"/>
                </a:moveTo>
                <a:lnTo>
                  <a:pt x="7957126" y="333844"/>
                </a:lnTo>
                <a:lnTo>
                  <a:pt x="7537524" y="575804"/>
                </a:lnTo>
                <a:lnTo>
                  <a:pt x="7117922" y="333844"/>
                </a:lnTo>
                <a:lnTo>
                  <a:pt x="7537524" y="91884"/>
                </a:lnTo>
                <a:close/>
                <a:moveTo>
                  <a:pt x="14566625" y="333844"/>
                </a:moveTo>
                <a:lnTo>
                  <a:pt x="14085767" y="55130"/>
                </a:lnTo>
                <a:lnTo>
                  <a:pt x="13604910" y="333844"/>
                </a:lnTo>
                <a:lnTo>
                  <a:pt x="14085767" y="612558"/>
                </a:lnTo>
                <a:lnTo>
                  <a:pt x="14566625" y="333844"/>
                </a:lnTo>
                <a:close/>
                <a:moveTo>
                  <a:pt x="14085767" y="91884"/>
                </a:moveTo>
                <a:lnTo>
                  <a:pt x="14505369" y="333844"/>
                </a:lnTo>
                <a:lnTo>
                  <a:pt x="14085767" y="575804"/>
                </a:lnTo>
                <a:lnTo>
                  <a:pt x="13666165" y="333844"/>
                </a:lnTo>
                <a:lnTo>
                  <a:pt x="14085767" y="91884"/>
                </a:lnTo>
                <a:close/>
                <a:moveTo>
                  <a:pt x="1166923" y="4113326"/>
                </a:moveTo>
                <a:lnTo>
                  <a:pt x="686065" y="3834612"/>
                </a:lnTo>
                <a:lnTo>
                  <a:pt x="205207" y="4113326"/>
                </a:lnTo>
                <a:lnTo>
                  <a:pt x="686065" y="4392040"/>
                </a:lnTo>
                <a:lnTo>
                  <a:pt x="1166923" y="4113326"/>
                </a:lnTo>
                <a:close/>
                <a:moveTo>
                  <a:pt x="683002" y="3871366"/>
                </a:moveTo>
                <a:lnTo>
                  <a:pt x="1102604" y="4113326"/>
                </a:lnTo>
                <a:lnTo>
                  <a:pt x="683002" y="4355286"/>
                </a:lnTo>
                <a:lnTo>
                  <a:pt x="263400" y="4113326"/>
                </a:lnTo>
                <a:lnTo>
                  <a:pt x="683002" y="3871366"/>
                </a:lnTo>
                <a:close/>
                <a:moveTo>
                  <a:pt x="1166923" y="278714"/>
                </a:moveTo>
                <a:lnTo>
                  <a:pt x="683002" y="0"/>
                </a:lnTo>
                <a:lnTo>
                  <a:pt x="202144" y="278714"/>
                </a:lnTo>
                <a:lnTo>
                  <a:pt x="683002" y="557428"/>
                </a:lnTo>
                <a:lnTo>
                  <a:pt x="1166923" y="278714"/>
                </a:lnTo>
                <a:close/>
                <a:moveTo>
                  <a:pt x="683002" y="36753"/>
                </a:moveTo>
                <a:lnTo>
                  <a:pt x="1102604" y="278714"/>
                </a:lnTo>
                <a:lnTo>
                  <a:pt x="683002" y="520674"/>
                </a:lnTo>
                <a:lnTo>
                  <a:pt x="263400" y="278714"/>
                </a:lnTo>
                <a:lnTo>
                  <a:pt x="683002" y="36753"/>
                </a:lnTo>
                <a:close/>
                <a:moveTo>
                  <a:pt x="719755" y="5773358"/>
                </a:moveTo>
                <a:lnTo>
                  <a:pt x="1200613" y="5494644"/>
                </a:lnTo>
                <a:lnTo>
                  <a:pt x="719755" y="5215930"/>
                </a:lnTo>
                <a:lnTo>
                  <a:pt x="238898" y="5494644"/>
                </a:lnTo>
                <a:lnTo>
                  <a:pt x="719755" y="5773358"/>
                </a:lnTo>
                <a:close/>
                <a:moveTo>
                  <a:pt x="1139358" y="5494644"/>
                </a:moveTo>
                <a:lnTo>
                  <a:pt x="719755" y="5736604"/>
                </a:lnTo>
                <a:lnTo>
                  <a:pt x="300153" y="5494644"/>
                </a:lnTo>
                <a:lnTo>
                  <a:pt x="719755" y="5252684"/>
                </a:lnTo>
                <a:lnTo>
                  <a:pt x="1139358" y="5494644"/>
                </a:lnTo>
                <a:close/>
                <a:moveTo>
                  <a:pt x="16612569" y="4551305"/>
                </a:moveTo>
                <a:lnTo>
                  <a:pt x="17093426" y="4272591"/>
                </a:lnTo>
                <a:lnTo>
                  <a:pt x="16612569" y="3993877"/>
                </a:lnTo>
                <a:lnTo>
                  <a:pt x="16131711" y="4272591"/>
                </a:lnTo>
                <a:lnTo>
                  <a:pt x="16612569" y="4551305"/>
                </a:lnTo>
                <a:close/>
                <a:moveTo>
                  <a:pt x="17032170" y="4272591"/>
                </a:moveTo>
                <a:lnTo>
                  <a:pt x="16612569" y="4514551"/>
                </a:lnTo>
                <a:lnTo>
                  <a:pt x="16192966" y="4272591"/>
                </a:lnTo>
                <a:lnTo>
                  <a:pt x="16612569" y="4030631"/>
                </a:lnTo>
                <a:lnTo>
                  <a:pt x="17032170" y="4272591"/>
                </a:lnTo>
                <a:close/>
                <a:moveTo>
                  <a:pt x="16612569" y="7075043"/>
                </a:moveTo>
                <a:lnTo>
                  <a:pt x="17093426" y="6796329"/>
                </a:lnTo>
                <a:lnTo>
                  <a:pt x="16612569" y="6517616"/>
                </a:lnTo>
                <a:lnTo>
                  <a:pt x="16131711" y="6796329"/>
                </a:lnTo>
                <a:lnTo>
                  <a:pt x="16612569" y="7075043"/>
                </a:lnTo>
                <a:close/>
                <a:moveTo>
                  <a:pt x="17032170" y="6799392"/>
                </a:moveTo>
                <a:lnTo>
                  <a:pt x="16612569" y="7041352"/>
                </a:lnTo>
                <a:lnTo>
                  <a:pt x="16192966" y="6799392"/>
                </a:lnTo>
                <a:lnTo>
                  <a:pt x="16612569" y="6557432"/>
                </a:lnTo>
                <a:lnTo>
                  <a:pt x="17032170" y="6799392"/>
                </a:lnTo>
                <a:close/>
                <a:moveTo>
                  <a:pt x="7822363" y="2523738"/>
                </a:moveTo>
                <a:lnTo>
                  <a:pt x="8303222" y="2245025"/>
                </a:lnTo>
                <a:lnTo>
                  <a:pt x="7822363" y="1966311"/>
                </a:lnTo>
                <a:lnTo>
                  <a:pt x="7341506" y="2245025"/>
                </a:lnTo>
                <a:lnTo>
                  <a:pt x="7822363" y="2523738"/>
                </a:lnTo>
                <a:close/>
                <a:moveTo>
                  <a:pt x="8241966" y="2245025"/>
                </a:moveTo>
                <a:lnTo>
                  <a:pt x="7822363" y="2486985"/>
                </a:lnTo>
                <a:lnTo>
                  <a:pt x="7402761" y="2245025"/>
                </a:lnTo>
                <a:lnTo>
                  <a:pt x="7822363" y="2003064"/>
                </a:lnTo>
                <a:lnTo>
                  <a:pt x="8241966" y="2245025"/>
                </a:lnTo>
                <a:close/>
                <a:moveTo>
                  <a:pt x="4113326" y="5093419"/>
                </a:moveTo>
                <a:lnTo>
                  <a:pt x="4826956" y="5506895"/>
                </a:lnTo>
                <a:lnTo>
                  <a:pt x="5540586" y="5093419"/>
                </a:lnTo>
                <a:lnTo>
                  <a:pt x="4826956" y="4679942"/>
                </a:lnTo>
                <a:lnTo>
                  <a:pt x="4113326" y="5093419"/>
                </a:lnTo>
                <a:close/>
                <a:moveTo>
                  <a:pt x="4826956" y="5470142"/>
                </a:moveTo>
                <a:lnTo>
                  <a:pt x="4174582" y="5093419"/>
                </a:lnTo>
                <a:lnTo>
                  <a:pt x="4826956" y="4716695"/>
                </a:lnTo>
                <a:lnTo>
                  <a:pt x="5479330" y="5093419"/>
                </a:lnTo>
                <a:lnTo>
                  <a:pt x="4826956" y="5470142"/>
                </a:lnTo>
                <a:close/>
                <a:moveTo>
                  <a:pt x="5589590" y="9166927"/>
                </a:moveTo>
                <a:lnTo>
                  <a:pt x="6303220" y="9580404"/>
                </a:lnTo>
                <a:lnTo>
                  <a:pt x="7016850" y="9166927"/>
                </a:lnTo>
                <a:lnTo>
                  <a:pt x="6303220" y="8753451"/>
                </a:lnTo>
                <a:lnTo>
                  <a:pt x="5589590" y="9166927"/>
                </a:lnTo>
                <a:close/>
                <a:moveTo>
                  <a:pt x="6303220" y="9543651"/>
                </a:moveTo>
                <a:lnTo>
                  <a:pt x="5650846" y="9166927"/>
                </a:lnTo>
                <a:lnTo>
                  <a:pt x="6303220" y="8790205"/>
                </a:lnTo>
                <a:lnTo>
                  <a:pt x="6955595" y="9166927"/>
                </a:lnTo>
                <a:lnTo>
                  <a:pt x="6303220" y="9543651"/>
                </a:lnTo>
                <a:close/>
              </a:path>
            </a:pathLst>
          </a:custGeom>
          <a:solidFill>
            <a:srgbClr val="6C9AE5">
              <a:alpha val="5000"/>
            </a:srgbClr>
          </a:solidFill>
          <a:ln w="30612"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8" name="Rectangle 7">
            <a:extLst>
              <a:ext uri="{FF2B5EF4-FFF2-40B4-BE49-F238E27FC236}">
                <a16:creationId xmlns:a16="http://schemas.microsoft.com/office/drawing/2014/main" id="{42F6CE22-2857-8A4E-BA2A-0848B4D0ACAC}"/>
              </a:ext>
            </a:extLst>
          </p:cNvPr>
          <p:cNvSpPr/>
          <p:nvPr/>
        </p:nvSpPr>
        <p:spPr>
          <a:xfrm>
            <a:off x="3570522" y="1928925"/>
            <a:ext cx="1397889" cy="276999"/>
          </a:xfrm>
          <a:prstGeom prst="rect">
            <a:avLst/>
          </a:prstGeom>
        </p:spPr>
        <p:txBody>
          <a:bodyPr wrap="square">
            <a:spAutoFit/>
          </a:bodyPr>
          <a:lstStyle/>
          <a:p>
            <a:pPr algn="ctr"/>
            <a:r>
              <a:rPr lang="en-US" sz="1200" b="1" dirty="0">
                <a:solidFill>
                  <a:srgbClr val="6C9AE5"/>
                </a:solidFill>
                <a:latin typeface="Poppins" panose="00000500000000000000" pitchFamily="2" charset="0"/>
                <a:ea typeface="Roboto" panose="02000000000000000000" pitchFamily="2" charset="0"/>
                <a:cs typeface="Poppins" panose="00000500000000000000" pitchFamily="2" charset="0"/>
              </a:rPr>
              <a:t>Hypothesis 1</a:t>
            </a:r>
          </a:p>
        </p:txBody>
      </p:sp>
      <p:sp>
        <p:nvSpPr>
          <p:cNvPr id="12" name="Oval 11">
            <a:extLst>
              <a:ext uri="{FF2B5EF4-FFF2-40B4-BE49-F238E27FC236}">
                <a16:creationId xmlns:a16="http://schemas.microsoft.com/office/drawing/2014/main" id="{721BC7F2-5D8A-FF48-A9DF-268A812D6B46}"/>
              </a:ext>
            </a:extLst>
          </p:cNvPr>
          <p:cNvSpPr/>
          <p:nvPr/>
        </p:nvSpPr>
        <p:spPr>
          <a:xfrm>
            <a:off x="3941557" y="2336560"/>
            <a:ext cx="709994" cy="709990"/>
          </a:xfrm>
          <a:prstGeom prst="ellipse">
            <a:avLst/>
          </a:prstGeom>
          <a:solidFill>
            <a:srgbClr val="98B9E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Roboto" panose="02000000000000000000" pitchFamily="2" charset="0"/>
              <a:ea typeface="Roboto" panose="02000000000000000000" pitchFamily="2" charset="0"/>
              <a:cs typeface="Lato" panose="020F0502020204030203" pitchFamily="34" charset="0"/>
            </a:endParaRPr>
          </a:p>
        </p:txBody>
      </p:sp>
      <p:sp>
        <p:nvSpPr>
          <p:cNvPr id="9" name="Rectangle 8">
            <a:extLst>
              <a:ext uri="{FF2B5EF4-FFF2-40B4-BE49-F238E27FC236}">
                <a16:creationId xmlns:a16="http://schemas.microsoft.com/office/drawing/2014/main" id="{F7BFA896-869A-3F45-8BDD-A84DAEE326A0}"/>
              </a:ext>
            </a:extLst>
          </p:cNvPr>
          <p:cNvSpPr/>
          <p:nvPr/>
        </p:nvSpPr>
        <p:spPr>
          <a:xfrm>
            <a:off x="6006657" y="1954066"/>
            <a:ext cx="1238862" cy="276999"/>
          </a:xfrm>
          <a:prstGeom prst="rect">
            <a:avLst/>
          </a:prstGeom>
        </p:spPr>
        <p:txBody>
          <a:bodyPr wrap="square">
            <a:spAutoFit/>
          </a:bodyPr>
          <a:lstStyle/>
          <a:p>
            <a:pPr algn="ctr"/>
            <a:r>
              <a:rPr lang="en-US" sz="1200" b="1" dirty="0">
                <a:solidFill>
                  <a:srgbClr val="6C9AE5"/>
                </a:solidFill>
                <a:latin typeface="Poppins" panose="00000500000000000000" pitchFamily="2" charset="0"/>
                <a:ea typeface="Roboto" panose="02000000000000000000" pitchFamily="2" charset="0"/>
                <a:cs typeface="Poppins" panose="00000500000000000000" pitchFamily="2" charset="0"/>
              </a:rPr>
              <a:t>Hypothesis 2</a:t>
            </a:r>
          </a:p>
        </p:txBody>
      </p:sp>
      <p:sp>
        <p:nvSpPr>
          <p:cNvPr id="13" name="Oval 12">
            <a:extLst>
              <a:ext uri="{FF2B5EF4-FFF2-40B4-BE49-F238E27FC236}">
                <a16:creationId xmlns:a16="http://schemas.microsoft.com/office/drawing/2014/main" id="{4DA6C93C-11E3-4C46-B050-0D642996F98D}"/>
              </a:ext>
            </a:extLst>
          </p:cNvPr>
          <p:cNvSpPr/>
          <p:nvPr/>
        </p:nvSpPr>
        <p:spPr>
          <a:xfrm>
            <a:off x="6273212" y="2315008"/>
            <a:ext cx="709994" cy="709990"/>
          </a:xfrm>
          <a:prstGeom prst="ellipse">
            <a:avLst/>
          </a:prstGeom>
          <a:solidFill>
            <a:srgbClr val="82A9E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Roboto" panose="02000000000000000000" pitchFamily="2" charset="0"/>
              <a:ea typeface="Roboto" panose="02000000000000000000" pitchFamily="2" charset="0"/>
              <a:cs typeface="Lato" panose="020F0502020204030203" pitchFamily="34" charset="0"/>
            </a:endParaRPr>
          </a:p>
        </p:txBody>
      </p:sp>
      <p:sp>
        <p:nvSpPr>
          <p:cNvPr id="7" name="Rectangle 6">
            <a:extLst>
              <a:ext uri="{FF2B5EF4-FFF2-40B4-BE49-F238E27FC236}">
                <a16:creationId xmlns:a16="http://schemas.microsoft.com/office/drawing/2014/main" id="{EAA1CC48-F67A-AA44-8AE7-1F9699836CBA}"/>
              </a:ext>
            </a:extLst>
          </p:cNvPr>
          <p:cNvSpPr/>
          <p:nvPr/>
        </p:nvSpPr>
        <p:spPr>
          <a:xfrm>
            <a:off x="1118073" y="1938247"/>
            <a:ext cx="1591823" cy="276999"/>
          </a:xfrm>
          <a:prstGeom prst="rect">
            <a:avLst/>
          </a:prstGeom>
        </p:spPr>
        <p:txBody>
          <a:bodyPr wrap="square">
            <a:spAutoFit/>
          </a:bodyPr>
          <a:lstStyle/>
          <a:p>
            <a:pPr algn="ctr"/>
            <a:r>
              <a:rPr lang="en-US" sz="1200" b="1" dirty="0">
                <a:solidFill>
                  <a:srgbClr val="6C9AE5"/>
                </a:solidFill>
                <a:latin typeface="Poppins" panose="00000500000000000000" pitchFamily="2" charset="0"/>
                <a:ea typeface="Roboto" panose="02000000000000000000" pitchFamily="2" charset="0"/>
                <a:cs typeface="Poppins" panose="00000500000000000000" pitchFamily="2" charset="0"/>
              </a:rPr>
              <a:t>Null hypothesis</a:t>
            </a:r>
          </a:p>
        </p:txBody>
      </p:sp>
      <p:sp>
        <p:nvSpPr>
          <p:cNvPr id="11" name="Oval 10">
            <a:extLst>
              <a:ext uri="{FF2B5EF4-FFF2-40B4-BE49-F238E27FC236}">
                <a16:creationId xmlns:a16="http://schemas.microsoft.com/office/drawing/2014/main" id="{64B56820-CBCF-0846-B03D-1A2D130C7C09}"/>
              </a:ext>
            </a:extLst>
          </p:cNvPr>
          <p:cNvSpPr/>
          <p:nvPr/>
        </p:nvSpPr>
        <p:spPr>
          <a:xfrm>
            <a:off x="1537505" y="2336560"/>
            <a:ext cx="709994" cy="709990"/>
          </a:xfrm>
          <a:prstGeom prst="ellipse">
            <a:avLst/>
          </a:prstGeom>
          <a:solidFill>
            <a:srgbClr val="AEC9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Roboto" panose="02000000000000000000" pitchFamily="2" charset="0"/>
              <a:ea typeface="Roboto" panose="02000000000000000000" pitchFamily="2" charset="0"/>
              <a:cs typeface="Lato" panose="020F0502020204030203" pitchFamily="34" charset="0"/>
            </a:endParaRPr>
          </a:p>
        </p:txBody>
      </p:sp>
      <p:sp>
        <p:nvSpPr>
          <p:cNvPr id="26" name="Shape 2748">
            <a:extLst>
              <a:ext uri="{FF2B5EF4-FFF2-40B4-BE49-F238E27FC236}">
                <a16:creationId xmlns:a16="http://schemas.microsoft.com/office/drawing/2014/main" id="{D817347D-8282-7F4F-9CBE-B9BACD912374}"/>
              </a:ext>
            </a:extLst>
          </p:cNvPr>
          <p:cNvSpPr/>
          <p:nvPr/>
        </p:nvSpPr>
        <p:spPr>
          <a:xfrm>
            <a:off x="1759140" y="2571750"/>
            <a:ext cx="266723" cy="26672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FCFCFC"/>
          </a:solidFill>
          <a:ln w="12700">
            <a:miter lim="400000"/>
          </a:ln>
        </p:spPr>
        <p:txBody>
          <a:bodyPr lIns="14284" tIns="14284" rIns="14284" bIns="14284" anchor="ctr"/>
          <a:lstStyle/>
          <a:p>
            <a:pPr defTabSz="17140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chemeClr val="tx2"/>
              </a:solidFill>
              <a:latin typeface="Roboto" panose="02000000000000000000" pitchFamily="2" charset="0"/>
              <a:ea typeface="Roboto" panose="02000000000000000000" pitchFamily="2" charset="0"/>
              <a:cs typeface="Lato" panose="020F0502020204030203" pitchFamily="34" charset="0"/>
            </a:endParaRPr>
          </a:p>
        </p:txBody>
      </p:sp>
      <p:sp>
        <p:nvSpPr>
          <p:cNvPr id="49" name="TextBox 48">
            <a:extLst>
              <a:ext uri="{FF2B5EF4-FFF2-40B4-BE49-F238E27FC236}">
                <a16:creationId xmlns:a16="http://schemas.microsoft.com/office/drawing/2014/main" id="{1E86CE5B-8F4B-3648-8AC6-D51BFF991150}"/>
              </a:ext>
            </a:extLst>
          </p:cNvPr>
          <p:cNvSpPr txBox="1"/>
          <p:nvPr/>
        </p:nvSpPr>
        <p:spPr>
          <a:xfrm>
            <a:off x="860932" y="3101750"/>
            <a:ext cx="2073286" cy="985270"/>
          </a:xfrm>
          <a:prstGeom prst="rect">
            <a:avLst/>
          </a:prstGeom>
          <a:noFill/>
        </p:spPr>
        <p:txBody>
          <a:bodyPr wrap="square" rtlCol="0">
            <a:spAutoFit/>
          </a:bodyPr>
          <a:lstStyle/>
          <a:p>
            <a:pPr algn="ctr">
              <a:lnSpc>
                <a:spcPct val="150000"/>
              </a:lnSpc>
            </a:pPr>
            <a:r>
              <a:rPr lang="en-GB" sz="1000" dirty="0">
                <a:solidFill>
                  <a:srgbClr val="6C9AE5"/>
                </a:solidFill>
                <a:latin typeface="Lato" panose="020F0502020204030203" pitchFamily="34" charset="0"/>
                <a:ea typeface="Lato" panose="020F0502020204030203" pitchFamily="34" charset="0"/>
                <a:cs typeface="Lato" panose="020F0502020204030203" pitchFamily="34" charset="0"/>
              </a:rPr>
              <a:t>When the number of covid cases in metropolitan Melbourne increases there is no change in Melbourne CDB foot traffic. </a:t>
            </a:r>
            <a:endParaRPr lang="en-US" sz="1000" dirty="0">
              <a:solidFill>
                <a:srgbClr val="6C9AE5"/>
              </a:solidFill>
              <a:latin typeface="Lato" panose="020F0502020204030203" pitchFamily="34" charset="0"/>
              <a:ea typeface="Lato" panose="020F0502020204030203" pitchFamily="34" charset="0"/>
              <a:cs typeface="Lato" panose="020F0502020204030203" pitchFamily="34" charset="0"/>
            </a:endParaRPr>
          </a:p>
        </p:txBody>
      </p:sp>
      <p:sp>
        <p:nvSpPr>
          <p:cNvPr id="50" name="TextBox 49">
            <a:extLst>
              <a:ext uri="{FF2B5EF4-FFF2-40B4-BE49-F238E27FC236}">
                <a16:creationId xmlns:a16="http://schemas.microsoft.com/office/drawing/2014/main" id="{0FE22334-0502-6345-9056-70D17BE61DFA}"/>
              </a:ext>
            </a:extLst>
          </p:cNvPr>
          <p:cNvSpPr txBox="1"/>
          <p:nvPr/>
        </p:nvSpPr>
        <p:spPr>
          <a:xfrm>
            <a:off x="3231682" y="3088115"/>
            <a:ext cx="2140373" cy="985270"/>
          </a:xfrm>
          <a:prstGeom prst="rect">
            <a:avLst/>
          </a:prstGeom>
          <a:noFill/>
        </p:spPr>
        <p:txBody>
          <a:bodyPr wrap="square" rtlCol="0">
            <a:spAutoFit/>
          </a:bodyPr>
          <a:lstStyle/>
          <a:p>
            <a:pPr algn="ctr">
              <a:lnSpc>
                <a:spcPct val="150000"/>
              </a:lnSpc>
            </a:pPr>
            <a:r>
              <a:rPr lang="en-GB" sz="1000" dirty="0">
                <a:solidFill>
                  <a:srgbClr val="6C9AE5"/>
                </a:solidFill>
                <a:latin typeface="Lato" panose="020F0502020204030203" pitchFamily="34" charset="0"/>
                <a:ea typeface="Lato" panose="020F0502020204030203" pitchFamily="34" charset="0"/>
                <a:cs typeface="Lato" panose="020F0502020204030203" pitchFamily="34" charset="0"/>
              </a:rPr>
              <a:t>When the number of covid cases in metropolitan Melbourne increases, Melbourne CDB foot traffic &amp; vehicle parking decreases.</a:t>
            </a:r>
            <a:endParaRPr lang="en-US" sz="1000" dirty="0">
              <a:solidFill>
                <a:srgbClr val="6C9AE5"/>
              </a:solidFill>
              <a:latin typeface="Lato" panose="020F0502020204030203" pitchFamily="34" charset="0"/>
              <a:ea typeface="Lato" panose="020F0502020204030203" pitchFamily="34" charset="0"/>
              <a:cs typeface="Lato" panose="020F0502020204030203" pitchFamily="34" charset="0"/>
            </a:endParaRPr>
          </a:p>
        </p:txBody>
      </p:sp>
      <p:sp>
        <p:nvSpPr>
          <p:cNvPr id="51" name="TextBox 50">
            <a:extLst>
              <a:ext uri="{FF2B5EF4-FFF2-40B4-BE49-F238E27FC236}">
                <a16:creationId xmlns:a16="http://schemas.microsoft.com/office/drawing/2014/main" id="{CD2C5674-1082-CE49-9112-A942AA985D25}"/>
              </a:ext>
            </a:extLst>
          </p:cNvPr>
          <p:cNvSpPr txBox="1"/>
          <p:nvPr/>
        </p:nvSpPr>
        <p:spPr>
          <a:xfrm>
            <a:off x="5827491" y="3113256"/>
            <a:ext cx="1597193" cy="985270"/>
          </a:xfrm>
          <a:prstGeom prst="rect">
            <a:avLst/>
          </a:prstGeom>
          <a:noFill/>
        </p:spPr>
        <p:txBody>
          <a:bodyPr wrap="square" rtlCol="0">
            <a:spAutoFit/>
          </a:bodyPr>
          <a:lstStyle/>
          <a:p>
            <a:pPr algn="ctr">
              <a:lnSpc>
                <a:spcPct val="150000"/>
              </a:lnSpc>
            </a:pPr>
            <a:r>
              <a:rPr lang="en-GB" sz="1000" dirty="0">
                <a:solidFill>
                  <a:srgbClr val="6C9AE5"/>
                </a:solidFill>
                <a:latin typeface="Lato" panose="020F0502020204030203" pitchFamily="34" charset="0"/>
                <a:ea typeface="Lato" panose="020F0502020204030203" pitchFamily="34" charset="0"/>
                <a:cs typeface="Lato" panose="020F0502020204030203" pitchFamily="34" charset="0"/>
              </a:rPr>
              <a:t>When a covid lockdown stage level is lowered the CBD foot traffic increases but with a lag.</a:t>
            </a:r>
            <a:endParaRPr lang="en-US" sz="1000" dirty="0">
              <a:solidFill>
                <a:srgbClr val="6C9AE5"/>
              </a:solidFill>
              <a:latin typeface="Lato" panose="020F0502020204030203" pitchFamily="34" charset="0"/>
              <a:ea typeface="Lato" panose="020F0502020204030203" pitchFamily="34" charset="0"/>
              <a:cs typeface="Lato" panose="020F0502020204030203" pitchFamily="34" charset="0"/>
            </a:endParaRPr>
          </a:p>
        </p:txBody>
      </p:sp>
      <p:sp>
        <p:nvSpPr>
          <p:cNvPr id="31" name="TextBox 30">
            <a:extLst>
              <a:ext uri="{FF2B5EF4-FFF2-40B4-BE49-F238E27FC236}">
                <a16:creationId xmlns:a16="http://schemas.microsoft.com/office/drawing/2014/main" id="{44FC0201-115C-41C4-9873-2234CFB89804}"/>
              </a:ext>
            </a:extLst>
          </p:cNvPr>
          <p:cNvSpPr txBox="1"/>
          <p:nvPr/>
        </p:nvSpPr>
        <p:spPr>
          <a:xfrm>
            <a:off x="531915" y="304425"/>
            <a:ext cx="4267495" cy="507831"/>
          </a:xfrm>
          <a:prstGeom prst="rect">
            <a:avLst/>
          </a:prstGeom>
          <a:noFill/>
          <a:ln>
            <a:noFill/>
          </a:ln>
        </p:spPr>
        <p:txBody>
          <a:bodyPr wrap="square" rtlCol="0">
            <a:spAutoFit/>
          </a:bodyPr>
          <a:lstStyle/>
          <a:p>
            <a:r>
              <a:rPr lang="en-US" sz="2700" dirty="0">
                <a:solidFill>
                  <a:srgbClr val="6C9AE5"/>
                </a:solidFill>
                <a:latin typeface="Poppins" panose="00000500000000000000" pitchFamily="2" charset="0"/>
                <a:ea typeface="Roboto" panose="02000000000000000000" pitchFamily="2" charset="0"/>
                <a:cs typeface="Poppins" panose="00000500000000000000" pitchFamily="2" charset="0"/>
              </a:rPr>
              <a:t>Our Hypothesis</a:t>
            </a:r>
            <a:endParaRPr lang="en-US" sz="2700" b="1" dirty="0">
              <a:solidFill>
                <a:srgbClr val="6C9AE5"/>
              </a:solidFill>
              <a:latin typeface="Poppins" panose="00000500000000000000" pitchFamily="2" charset="0"/>
              <a:ea typeface="Roboto" panose="02000000000000000000" pitchFamily="2" charset="0"/>
              <a:cs typeface="Poppins" panose="00000500000000000000" pitchFamily="2" charset="0"/>
            </a:endParaRPr>
          </a:p>
        </p:txBody>
      </p:sp>
      <p:grpSp>
        <p:nvGrpSpPr>
          <p:cNvPr id="41" name="Drawing 320">
            <a:extLst>
              <a:ext uri="{FF2B5EF4-FFF2-40B4-BE49-F238E27FC236}">
                <a16:creationId xmlns:a16="http://schemas.microsoft.com/office/drawing/2014/main" id="{2A3BEE14-0692-4FDF-B2B2-F08CF7B0204A}"/>
              </a:ext>
            </a:extLst>
          </p:cNvPr>
          <p:cNvGrpSpPr/>
          <p:nvPr/>
        </p:nvGrpSpPr>
        <p:grpSpPr>
          <a:xfrm>
            <a:off x="5446763" y="-301563"/>
            <a:ext cx="1119788" cy="1132513"/>
            <a:chOff x="17606935" y="-132579"/>
            <a:chExt cx="1920895" cy="1942724"/>
          </a:xfrm>
          <a:solidFill>
            <a:srgbClr val="000000"/>
          </a:solidFill>
        </p:grpSpPr>
        <p:sp>
          <p:nvSpPr>
            <p:cNvPr id="42" name="Polyline: figure 41">
              <a:extLst>
                <a:ext uri="{FF2B5EF4-FFF2-40B4-BE49-F238E27FC236}">
                  <a16:creationId xmlns:a16="http://schemas.microsoft.com/office/drawing/2014/main" id="{5151D3D9-8AAA-4A41-AF3D-1B37C60FC5F8}"/>
                </a:ext>
              </a:extLst>
            </p:cNvPr>
            <p:cNvSpPr/>
            <p:nvPr/>
          </p:nvSpPr>
          <p:spPr>
            <a:xfrm>
              <a:off x="17608754" y="-132579"/>
              <a:ext cx="1917725" cy="1105970"/>
            </a:xfrm>
            <a:custGeom>
              <a:avLst/>
              <a:gdLst>
                <a:gd name="connsiteX0" fmla="*/ 1879058 w 1917725"/>
                <a:gd name="connsiteY0" fmla="*/ 502052 h 1105970"/>
                <a:gd name="connsiteX1" fmla="*/ 1049580 w 1917725"/>
                <a:gd name="connsiteY1" fmla="*/ 21828 h 1105970"/>
                <a:gd name="connsiteX2" fmla="*/ 864039 w 1917725"/>
                <a:gd name="connsiteY2" fmla="*/ 21828 h 1105970"/>
                <a:gd name="connsiteX3" fmla="*/ 38200 w 1917725"/>
                <a:gd name="connsiteY3" fmla="*/ 502052 h 1105970"/>
                <a:gd name="connsiteX4" fmla="*/ 38200 w 1917725"/>
                <a:gd name="connsiteY4" fmla="*/ 607556 h 1105970"/>
                <a:gd name="connsiteX5" fmla="*/ 867677 w 1917725"/>
                <a:gd name="connsiteY5" fmla="*/ 1084142 h 1105970"/>
                <a:gd name="connsiteX6" fmla="*/ 1053219 w 1917725"/>
                <a:gd name="connsiteY6" fmla="*/ 1084142 h 1105970"/>
                <a:gd name="connsiteX7" fmla="*/ 1882696 w 1917725"/>
                <a:gd name="connsiteY7" fmla="*/ 607556 h 1105970"/>
                <a:gd name="connsiteX8" fmla="*/ 1879058 w 1917725"/>
                <a:gd name="connsiteY8" fmla="*/ 502052 h 110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7725" h="1105970">
                  <a:moveTo>
                    <a:pt x="1879058" y="502052"/>
                  </a:moveTo>
                  <a:lnTo>
                    <a:pt x="1049580" y="21828"/>
                  </a:lnTo>
                  <a:cubicBezTo>
                    <a:pt x="998648" y="-7276"/>
                    <a:pt x="914972" y="-7276"/>
                    <a:pt x="864039" y="21828"/>
                  </a:cubicBezTo>
                  <a:lnTo>
                    <a:pt x="38200" y="502052"/>
                  </a:lnTo>
                  <a:cubicBezTo>
                    <a:pt x="-12733" y="531157"/>
                    <a:pt x="-12733" y="578452"/>
                    <a:pt x="38200" y="607556"/>
                  </a:cubicBezTo>
                  <a:lnTo>
                    <a:pt x="867677" y="1084142"/>
                  </a:lnTo>
                  <a:cubicBezTo>
                    <a:pt x="918610" y="1113247"/>
                    <a:pt x="1002286" y="1113247"/>
                    <a:pt x="1053219" y="1084142"/>
                  </a:cubicBezTo>
                  <a:lnTo>
                    <a:pt x="1882696" y="607556"/>
                  </a:lnTo>
                  <a:cubicBezTo>
                    <a:pt x="1929991" y="578452"/>
                    <a:pt x="1929991" y="531157"/>
                    <a:pt x="1879058" y="502052"/>
                  </a:cubicBezTo>
                  <a:close/>
                </a:path>
              </a:pathLst>
            </a:custGeom>
            <a:solidFill>
              <a:srgbClr val="AEC9EF"/>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3" name="Polyline: figure 42">
              <a:extLst>
                <a:ext uri="{FF2B5EF4-FFF2-40B4-BE49-F238E27FC236}">
                  <a16:creationId xmlns:a16="http://schemas.microsoft.com/office/drawing/2014/main" id="{BEF80B7C-D284-49FD-9812-C8D721C82A99}"/>
                </a:ext>
              </a:extLst>
            </p:cNvPr>
            <p:cNvSpPr/>
            <p:nvPr/>
          </p:nvSpPr>
          <p:spPr>
            <a:xfrm>
              <a:off x="18567382" y="420405"/>
              <a:ext cx="960447" cy="1389739"/>
            </a:xfrm>
            <a:custGeom>
              <a:avLst/>
              <a:gdLst>
                <a:gd name="connsiteX0" fmla="*/ 956810 w 960447"/>
                <a:gd name="connsiteY0" fmla="*/ 836754 h 1389739"/>
                <a:gd name="connsiteX1" fmla="*/ 916791 w 960447"/>
                <a:gd name="connsiteY1" fmla="*/ 891325 h 1389739"/>
                <a:gd name="connsiteX2" fmla="*/ 90952 w 960447"/>
                <a:gd name="connsiteY2" fmla="*/ 1367911 h 1389739"/>
                <a:gd name="connsiteX3" fmla="*/ 0 w 960447"/>
                <a:gd name="connsiteY3" fmla="*/ 1389739 h 1389739"/>
                <a:gd name="connsiteX4" fmla="*/ 0 w 960447"/>
                <a:gd name="connsiteY4" fmla="*/ 552985 h 1389739"/>
                <a:gd name="connsiteX5" fmla="*/ 90952 w 960447"/>
                <a:gd name="connsiteY5" fmla="*/ 531157 h 1389739"/>
                <a:gd name="connsiteX6" fmla="*/ 920429 w 960447"/>
                <a:gd name="connsiteY6" fmla="*/ 54571 h 1389739"/>
                <a:gd name="connsiteX7" fmla="*/ 960448 w 960447"/>
                <a:gd name="connsiteY7" fmla="*/ 0 h 1389739"/>
                <a:gd name="connsiteX8" fmla="*/ 960448 w 960447"/>
                <a:gd name="connsiteY8" fmla="*/ 836754 h 1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447" h="1389739">
                  <a:moveTo>
                    <a:pt x="956810" y="836754"/>
                  </a:moveTo>
                  <a:cubicBezTo>
                    <a:pt x="956810" y="858582"/>
                    <a:pt x="942258" y="876773"/>
                    <a:pt x="916791" y="891325"/>
                  </a:cubicBezTo>
                  <a:lnTo>
                    <a:pt x="90952" y="1367911"/>
                  </a:lnTo>
                  <a:cubicBezTo>
                    <a:pt x="65485" y="1382463"/>
                    <a:pt x="36381" y="1389739"/>
                    <a:pt x="0" y="1389739"/>
                  </a:cubicBezTo>
                  <a:lnTo>
                    <a:pt x="0" y="552985"/>
                  </a:lnTo>
                  <a:cubicBezTo>
                    <a:pt x="36381" y="552985"/>
                    <a:pt x="65485" y="545709"/>
                    <a:pt x="90952" y="531157"/>
                  </a:cubicBezTo>
                  <a:lnTo>
                    <a:pt x="920429" y="54571"/>
                  </a:lnTo>
                  <a:cubicBezTo>
                    <a:pt x="942258" y="43657"/>
                    <a:pt x="960448" y="25466"/>
                    <a:pt x="960448" y="0"/>
                  </a:cubicBezTo>
                  <a:lnTo>
                    <a:pt x="960448" y="836754"/>
                  </a:lnTo>
                  <a:close/>
                </a:path>
              </a:pathLst>
            </a:custGeom>
            <a:solidFill>
              <a:srgbClr val="98B9EB"/>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6" name="Polyline: figure 45">
              <a:extLst>
                <a:ext uri="{FF2B5EF4-FFF2-40B4-BE49-F238E27FC236}">
                  <a16:creationId xmlns:a16="http://schemas.microsoft.com/office/drawing/2014/main" id="{8596A9D7-EAB2-4A50-AF91-14EF6AAFD388}"/>
                </a:ext>
              </a:extLst>
            </p:cNvPr>
            <p:cNvSpPr/>
            <p:nvPr/>
          </p:nvSpPr>
          <p:spPr>
            <a:xfrm>
              <a:off x="17606935" y="420405"/>
              <a:ext cx="960447" cy="1389739"/>
            </a:xfrm>
            <a:custGeom>
              <a:avLst/>
              <a:gdLst>
                <a:gd name="connsiteX0" fmla="*/ 0 w 960447"/>
                <a:gd name="connsiteY0" fmla="*/ 836754 h 1389739"/>
                <a:gd name="connsiteX1" fmla="*/ 40019 w 960447"/>
                <a:gd name="connsiteY1" fmla="*/ 891325 h 1389739"/>
                <a:gd name="connsiteX2" fmla="*/ 869496 w 960447"/>
                <a:gd name="connsiteY2" fmla="*/ 1367911 h 1389739"/>
                <a:gd name="connsiteX3" fmla="*/ 960448 w 960447"/>
                <a:gd name="connsiteY3" fmla="*/ 1389739 h 1389739"/>
                <a:gd name="connsiteX4" fmla="*/ 960448 w 960447"/>
                <a:gd name="connsiteY4" fmla="*/ 552985 h 1389739"/>
                <a:gd name="connsiteX5" fmla="*/ 869496 w 960447"/>
                <a:gd name="connsiteY5" fmla="*/ 531157 h 1389739"/>
                <a:gd name="connsiteX6" fmla="*/ 40019 w 960447"/>
                <a:gd name="connsiteY6" fmla="*/ 54571 h 1389739"/>
                <a:gd name="connsiteX7" fmla="*/ 0 w 960447"/>
                <a:gd name="connsiteY7" fmla="*/ 0 h 1389739"/>
                <a:gd name="connsiteX8" fmla="*/ 0 w 960447"/>
                <a:gd name="connsiteY8" fmla="*/ 836754 h 1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447" h="1389739">
                  <a:moveTo>
                    <a:pt x="0" y="836754"/>
                  </a:moveTo>
                  <a:cubicBezTo>
                    <a:pt x="0" y="858582"/>
                    <a:pt x="14552" y="876773"/>
                    <a:pt x="40019" y="891325"/>
                  </a:cubicBezTo>
                  <a:lnTo>
                    <a:pt x="869496" y="1367911"/>
                  </a:lnTo>
                  <a:cubicBezTo>
                    <a:pt x="894963" y="1382463"/>
                    <a:pt x="924067" y="1389739"/>
                    <a:pt x="960448" y="1389739"/>
                  </a:cubicBezTo>
                  <a:lnTo>
                    <a:pt x="960448" y="552985"/>
                  </a:lnTo>
                  <a:cubicBezTo>
                    <a:pt x="924067" y="552985"/>
                    <a:pt x="894963" y="545709"/>
                    <a:pt x="869496" y="531157"/>
                  </a:cubicBezTo>
                  <a:lnTo>
                    <a:pt x="40019" y="54571"/>
                  </a:lnTo>
                  <a:cubicBezTo>
                    <a:pt x="18190" y="43657"/>
                    <a:pt x="0" y="25466"/>
                    <a:pt x="0" y="0"/>
                  </a:cubicBezTo>
                  <a:lnTo>
                    <a:pt x="0" y="836754"/>
                  </a:lnTo>
                  <a:close/>
                </a:path>
              </a:pathLst>
            </a:custGeom>
            <a:solidFill>
              <a:srgbClr val="82A9E8"/>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53" name="Drawing 320">
            <a:extLst>
              <a:ext uri="{FF2B5EF4-FFF2-40B4-BE49-F238E27FC236}">
                <a16:creationId xmlns:a16="http://schemas.microsoft.com/office/drawing/2014/main" id="{4A6A9511-4B74-4126-A32C-DBBD0DB553ED}"/>
              </a:ext>
            </a:extLst>
          </p:cNvPr>
          <p:cNvGrpSpPr/>
          <p:nvPr/>
        </p:nvGrpSpPr>
        <p:grpSpPr>
          <a:xfrm>
            <a:off x="8862528" y="1310024"/>
            <a:ext cx="656433" cy="663893"/>
            <a:chOff x="17606935" y="-132579"/>
            <a:chExt cx="1920895" cy="1942724"/>
          </a:xfrm>
          <a:solidFill>
            <a:srgbClr val="000000"/>
          </a:solidFill>
        </p:grpSpPr>
        <p:sp>
          <p:nvSpPr>
            <p:cNvPr id="54" name="Polyline: figure 53">
              <a:extLst>
                <a:ext uri="{FF2B5EF4-FFF2-40B4-BE49-F238E27FC236}">
                  <a16:creationId xmlns:a16="http://schemas.microsoft.com/office/drawing/2014/main" id="{A09CF22F-FCCF-43CA-9B7A-B95F2193D35E}"/>
                </a:ext>
              </a:extLst>
            </p:cNvPr>
            <p:cNvSpPr/>
            <p:nvPr/>
          </p:nvSpPr>
          <p:spPr>
            <a:xfrm>
              <a:off x="17608754" y="-132579"/>
              <a:ext cx="1917725" cy="1105970"/>
            </a:xfrm>
            <a:custGeom>
              <a:avLst/>
              <a:gdLst>
                <a:gd name="connsiteX0" fmla="*/ 1879058 w 1917725"/>
                <a:gd name="connsiteY0" fmla="*/ 502052 h 1105970"/>
                <a:gd name="connsiteX1" fmla="*/ 1049580 w 1917725"/>
                <a:gd name="connsiteY1" fmla="*/ 21828 h 1105970"/>
                <a:gd name="connsiteX2" fmla="*/ 864039 w 1917725"/>
                <a:gd name="connsiteY2" fmla="*/ 21828 h 1105970"/>
                <a:gd name="connsiteX3" fmla="*/ 38200 w 1917725"/>
                <a:gd name="connsiteY3" fmla="*/ 502052 h 1105970"/>
                <a:gd name="connsiteX4" fmla="*/ 38200 w 1917725"/>
                <a:gd name="connsiteY4" fmla="*/ 607556 h 1105970"/>
                <a:gd name="connsiteX5" fmla="*/ 867677 w 1917725"/>
                <a:gd name="connsiteY5" fmla="*/ 1084142 h 1105970"/>
                <a:gd name="connsiteX6" fmla="*/ 1053219 w 1917725"/>
                <a:gd name="connsiteY6" fmla="*/ 1084142 h 1105970"/>
                <a:gd name="connsiteX7" fmla="*/ 1882696 w 1917725"/>
                <a:gd name="connsiteY7" fmla="*/ 607556 h 1105970"/>
                <a:gd name="connsiteX8" fmla="*/ 1879058 w 1917725"/>
                <a:gd name="connsiteY8" fmla="*/ 502052 h 110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7725" h="1105970">
                  <a:moveTo>
                    <a:pt x="1879058" y="502052"/>
                  </a:moveTo>
                  <a:lnTo>
                    <a:pt x="1049580" y="21828"/>
                  </a:lnTo>
                  <a:cubicBezTo>
                    <a:pt x="998648" y="-7276"/>
                    <a:pt x="914972" y="-7276"/>
                    <a:pt x="864039" y="21828"/>
                  </a:cubicBezTo>
                  <a:lnTo>
                    <a:pt x="38200" y="502052"/>
                  </a:lnTo>
                  <a:cubicBezTo>
                    <a:pt x="-12733" y="531157"/>
                    <a:pt x="-12733" y="578452"/>
                    <a:pt x="38200" y="607556"/>
                  </a:cubicBezTo>
                  <a:lnTo>
                    <a:pt x="867677" y="1084142"/>
                  </a:lnTo>
                  <a:cubicBezTo>
                    <a:pt x="918610" y="1113247"/>
                    <a:pt x="1002286" y="1113247"/>
                    <a:pt x="1053219" y="1084142"/>
                  </a:cubicBezTo>
                  <a:lnTo>
                    <a:pt x="1882696" y="607556"/>
                  </a:lnTo>
                  <a:cubicBezTo>
                    <a:pt x="1929991" y="578452"/>
                    <a:pt x="1929991" y="531157"/>
                    <a:pt x="1879058" y="502052"/>
                  </a:cubicBezTo>
                  <a:close/>
                </a:path>
              </a:pathLst>
            </a:custGeom>
            <a:solidFill>
              <a:srgbClr val="AEC9EF"/>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5" name="Polyline: figure 54">
              <a:extLst>
                <a:ext uri="{FF2B5EF4-FFF2-40B4-BE49-F238E27FC236}">
                  <a16:creationId xmlns:a16="http://schemas.microsoft.com/office/drawing/2014/main" id="{584ED55F-43E2-4C13-8161-AC0D73CBBA6F}"/>
                </a:ext>
              </a:extLst>
            </p:cNvPr>
            <p:cNvSpPr/>
            <p:nvPr/>
          </p:nvSpPr>
          <p:spPr>
            <a:xfrm>
              <a:off x="18567382" y="420405"/>
              <a:ext cx="960447" cy="1389739"/>
            </a:xfrm>
            <a:custGeom>
              <a:avLst/>
              <a:gdLst>
                <a:gd name="connsiteX0" fmla="*/ 956810 w 960447"/>
                <a:gd name="connsiteY0" fmla="*/ 836754 h 1389739"/>
                <a:gd name="connsiteX1" fmla="*/ 916791 w 960447"/>
                <a:gd name="connsiteY1" fmla="*/ 891325 h 1389739"/>
                <a:gd name="connsiteX2" fmla="*/ 90952 w 960447"/>
                <a:gd name="connsiteY2" fmla="*/ 1367911 h 1389739"/>
                <a:gd name="connsiteX3" fmla="*/ 0 w 960447"/>
                <a:gd name="connsiteY3" fmla="*/ 1389739 h 1389739"/>
                <a:gd name="connsiteX4" fmla="*/ 0 w 960447"/>
                <a:gd name="connsiteY4" fmla="*/ 552985 h 1389739"/>
                <a:gd name="connsiteX5" fmla="*/ 90952 w 960447"/>
                <a:gd name="connsiteY5" fmla="*/ 531157 h 1389739"/>
                <a:gd name="connsiteX6" fmla="*/ 920429 w 960447"/>
                <a:gd name="connsiteY6" fmla="*/ 54571 h 1389739"/>
                <a:gd name="connsiteX7" fmla="*/ 960448 w 960447"/>
                <a:gd name="connsiteY7" fmla="*/ 0 h 1389739"/>
                <a:gd name="connsiteX8" fmla="*/ 960448 w 960447"/>
                <a:gd name="connsiteY8" fmla="*/ 836754 h 1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447" h="1389739">
                  <a:moveTo>
                    <a:pt x="956810" y="836754"/>
                  </a:moveTo>
                  <a:cubicBezTo>
                    <a:pt x="956810" y="858582"/>
                    <a:pt x="942258" y="876773"/>
                    <a:pt x="916791" y="891325"/>
                  </a:cubicBezTo>
                  <a:lnTo>
                    <a:pt x="90952" y="1367911"/>
                  </a:lnTo>
                  <a:cubicBezTo>
                    <a:pt x="65485" y="1382463"/>
                    <a:pt x="36381" y="1389739"/>
                    <a:pt x="0" y="1389739"/>
                  </a:cubicBezTo>
                  <a:lnTo>
                    <a:pt x="0" y="552985"/>
                  </a:lnTo>
                  <a:cubicBezTo>
                    <a:pt x="36381" y="552985"/>
                    <a:pt x="65485" y="545709"/>
                    <a:pt x="90952" y="531157"/>
                  </a:cubicBezTo>
                  <a:lnTo>
                    <a:pt x="920429" y="54571"/>
                  </a:lnTo>
                  <a:cubicBezTo>
                    <a:pt x="942258" y="43657"/>
                    <a:pt x="960448" y="25466"/>
                    <a:pt x="960448" y="0"/>
                  </a:cubicBezTo>
                  <a:lnTo>
                    <a:pt x="960448" y="836754"/>
                  </a:lnTo>
                  <a:close/>
                </a:path>
              </a:pathLst>
            </a:custGeom>
            <a:solidFill>
              <a:srgbClr val="98B9EB"/>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6" name="Polyline: figure 55">
              <a:extLst>
                <a:ext uri="{FF2B5EF4-FFF2-40B4-BE49-F238E27FC236}">
                  <a16:creationId xmlns:a16="http://schemas.microsoft.com/office/drawing/2014/main" id="{A3912179-F030-42F1-8C0E-E2231CF53FC1}"/>
                </a:ext>
              </a:extLst>
            </p:cNvPr>
            <p:cNvSpPr/>
            <p:nvPr/>
          </p:nvSpPr>
          <p:spPr>
            <a:xfrm>
              <a:off x="17606935" y="420405"/>
              <a:ext cx="960447" cy="1389739"/>
            </a:xfrm>
            <a:custGeom>
              <a:avLst/>
              <a:gdLst>
                <a:gd name="connsiteX0" fmla="*/ 0 w 960447"/>
                <a:gd name="connsiteY0" fmla="*/ 836754 h 1389739"/>
                <a:gd name="connsiteX1" fmla="*/ 40019 w 960447"/>
                <a:gd name="connsiteY1" fmla="*/ 891325 h 1389739"/>
                <a:gd name="connsiteX2" fmla="*/ 869496 w 960447"/>
                <a:gd name="connsiteY2" fmla="*/ 1367911 h 1389739"/>
                <a:gd name="connsiteX3" fmla="*/ 960448 w 960447"/>
                <a:gd name="connsiteY3" fmla="*/ 1389739 h 1389739"/>
                <a:gd name="connsiteX4" fmla="*/ 960448 w 960447"/>
                <a:gd name="connsiteY4" fmla="*/ 552985 h 1389739"/>
                <a:gd name="connsiteX5" fmla="*/ 869496 w 960447"/>
                <a:gd name="connsiteY5" fmla="*/ 531157 h 1389739"/>
                <a:gd name="connsiteX6" fmla="*/ 40019 w 960447"/>
                <a:gd name="connsiteY6" fmla="*/ 54571 h 1389739"/>
                <a:gd name="connsiteX7" fmla="*/ 0 w 960447"/>
                <a:gd name="connsiteY7" fmla="*/ 0 h 1389739"/>
                <a:gd name="connsiteX8" fmla="*/ 0 w 960447"/>
                <a:gd name="connsiteY8" fmla="*/ 836754 h 1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447" h="1389739">
                  <a:moveTo>
                    <a:pt x="0" y="836754"/>
                  </a:moveTo>
                  <a:cubicBezTo>
                    <a:pt x="0" y="858582"/>
                    <a:pt x="14552" y="876773"/>
                    <a:pt x="40019" y="891325"/>
                  </a:cubicBezTo>
                  <a:lnTo>
                    <a:pt x="869496" y="1367911"/>
                  </a:lnTo>
                  <a:cubicBezTo>
                    <a:pt x="894963" y="1382463"/>
                    <a:pt x="924067" y="1389739"/>
                    <a:pt x="960448" y="1389739"/>
                  </a:cubicBezTo>
                  <a:lnTo>
                    <a:pt x="960448" y="552985"/>
                  </a:lnTo>
                  <a:cubicBezTo>
                    <a:pt x="924067" y="552985"/>
                    <a:pt x="894963" y="545709"/>
                    <a:pt x="869496" y="531157"/>
                  </a:cubicBezTo>
                  <a:lnTo>
                    <a:pt x="40019" y="54571"/>
                  </a:lnTo>
                  <a:cubicBezTo>
                    <a:pt x="18190" y="43657"/>
                    <a:pt x="0" y="25466"/>
                    <a:pt x="0" y="0"/>
                  </a:cubicBezTo>
                  <a:lnTo>
                    <a:pt x="0" y="836754"/>
                  </a:lnTo>
                  <a:close/>
                </a:path>
              </a:pathLst>
            </a:custGeom>
            <a:solidFill>
              <a:srgbClr val="82A9E8"/>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61" name="Drawing 320">
            <a:extLst>
              <a:ext uri="{FF2B5EF4-FFF2-40B4-BE49-F238E27FC236}">
                <a16:creationId xmlns:a16="http://schemas.microsoft.com/office/drawing/2014/main" id="{55FC7F0A-ACDF-4F09-97DA-E62911B6E0EE}"/>
              </a:ext>
            </a:extLst>
          </p:cNvPr>
          <p:cNvGrpSpPr/>
          <p:nvPr/>
        </p:nvGrpSpPr>
        <p:grpSpPr>
          <a:xfrm>
            <a:off x="-327026" y="4166897"/>
            <a:ext cx="656433" cy="663893"/>
            <a:chOff x="17606935" y="-132579"/>
            <a:chExt cx="1920895" cy="1942724"/>
          </a:xfrm>
          <a:solidFill>
            <a:srgbClr val="000000"/>
          </a:solidFill>
        </p:grpSpPr>
        <p:sp>
          <p:nvSpPr>
            <p:cNvPr id="62" name="Polyline: figure 61">
              <a:extLst>
                <a:ext uri="{FF2B5EF4-FFF2-40B4-BE49-F238E27FC236}">
                  <a16:creationId xmlns:a16="http://schemas.microsoft.com/office/drawing/2014/main" id="{C652ABA5-1BD8-4591-A057-CC17A6163FD0}"/>
                </a:ext>
              </a:extLst>
            </p:cNvPr>
            <p:cNvSpPr/>
            <p:nvPr/>
          </p:nvSpPr>
          <p:spPr>
            <a:xfrm>
              <a:off x="17608754" y="-132579"/>
              <a:ext cx="1917725" cy="1105970"/>
            </a:xfrm>
            <a:custGeom>
              <a:avLst/>
              <a:gdLst>
                <a:gd name="connsiteX0" fmla="*/ 1879058 w 1917725"/>
                <a:gd name="connsiteY0" fmla="*/ 502052 h 1105970"/>
                <a:gd name="connsiteX1" fmla="*/ 1049580 w 1917725"/>
                <a:gd name="connsiteY1" fmla="*/ 21828 h 1105970"/>
                <a:gd name="connsiteX2" fmla="*/ 864039 w 1917725"/>
                <a:gd name="connsiteY2" fmla="*/ 21828 h 1105970"/>
                <a:gd name="connsiteX3" fmla="*/ 38200 w 1917725"/>
                <a:gd name="connsiteY3" fmla="*/ 502052 h 1105970"/>
                <a:gd name="connsiteX4" fmla="*/ 38200 w 1917725"/>
                <a:gd name="connsiteY4" fmla="*/ 607556 h 1105970"/>
                <a:gd name="connsiteX5" fmla="*/ 867677 w 1917725"/>
                <a:gd name="connsiteY5" fmla="*/ 1084142 h 1105970"/>
                <a:gd name="connsiteX6" fmla="*/ 1053219 w 1917725"/>
                <a:gd name="connsiteY6" fmla="*/ 1084142 h 1105970"/>
                <a:gd name="connsiteX7" fmla="*/ 1882696 w 1917725"/>
                <a:gd name="connsiteY7" fmla="*/ 607556 h 1105970"/>
                <a:gd name="connsiteX8" fmla="*/ 1879058 w 1917725"/>
                <a:gd name="connsiteY8" fmla="*/ 502052 h 110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7725" h="1105970">
                  <a:moveTo>
                    <a:pt x="1879058" y="502052"/>
                  </a:moveTo>
                  <a:lnTo>
                    <a:pt x="1049580" y="21828"/>
                  </a:lnTo>
                  <a:cubicBezTo>
                    <a:pt x="998648" y="-7276"/>
                    <a:pt x="914972" y="-7276"/>
                    <a:pt x="864039" y="21828"/>
                  </a:cubicBezTo>
                  <a:lnTo>
                    <a:pt x="38200" y="502052"/>
                  </a:lnTo>
                  <a:cubicBezTo>
                    <a:pt x="-12733" y="531157"/>
                    <a:pt x="-12733" y="578452"/>
                    <a:pt x="38200" y="607556"/>
                  </a:cubicBezTo>
                  <a:lnTo>
                    <a:pt x="867677" y="1084142"/>
                  </a:lnTo>
                  <a:cubicBezTo>
                    <a:pt x="918610" y="1113247"/>
                    <a:pt x="1002286" y="1113247"/>
                    <a:pt x="1053219" y="1084142"/>
                  </a:cubicBezTo>
                  <a:lnTo>
                    <a:pt x="1882696" y="607556"/>
                  </a:lnTo>
                  <a:cubicBezTo>
                    <a:pt x="1929991" y="578452"/>
                    <a:pt x="1929991" y="531157"/>
                    <a:pt x="1879058" y="502052"/>
                  </a:cubicBezTo>
                  <a:close/>
                </a:path>
              </a:pathLst>
            </a:custGeom>
            <a:solidFill>
              <a:srgbClr val="AEC9EF"/>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3" name="Polyline: figure 62">
              <a:extLst>
                <a:ext uri="{FF2B5EF4-FFF2-40B4-BE49-F238E27FC236}">
                  <a16:creationId xmlns:a16="http://schemas.microsoft.com/office/drawing/2014/main" id="{623C8F41-F8EA-46B2-A113-D934AD6251A3}"/>
                </a:ext>
              </a:extLst>
            </p:cNvPr>
            <p:cNvSpPr/>
            <p:nvPr/>
          </p:nvSpPr>
          <p:spPr>
            <a:xfrm>
              <a:off x="18567382" y="420405"/>
              <a:ext cx="960447" cy="1389739"/>
            </a:xfrm>
            <a:custGeom>
              <a:avLst/>
              <a:gdLst>
                <a:gd name="connsiteX0" fmla="*/ 956810 w 960447"/>
                <a:gd name="connsiteY0" fmla="*/ 836754 h 1389739"/>
                <a:gd name="connsiteX1" fmla="*/ 916791 w 960447"/>
                <a:gd name="connsiteY1" fmla="*/ 891325 h 1389739"/>
                <a:gd name="connsiteX2" fmla="*/ 90952 w 960447"/>
                <a:gd name="connsiteY2" fmla="*/ 1367911 h 1389739"/>
                <a:gd name="connsiteX3" fmla="*/ 0 w 960447"/>
                <a:gd name="connsiteY3" fmla="*/ 1389739 h 1389739"/>
                <a:gd name="connsiteX4" fmla="*/ 0 w 960447"/>
                <a:gd name="connsiteY4" fmla="*/ 552985 h 1389739"/>
                <a:gd name="connsiteX5" fmla="*/ 90952 w 960447"/>
                <a:gd name="connsiteY5" fmla="*/ 531157 h 1389739"/>
                <a:gd name="connsiteX6" fmla="*/ 920429 w 960447"/>
                <a:gd name="connsiteY6" fmla="*/ 54571 h 1389739"/>
                <a:gd name="connsiteX7" fmla="*/ 960448 w 960447"/>
                <a:gd name="connsiteY7" fmla="*/ 0 h 1389739"/>
                <a:gd name="connsiteX8" fmla="*/ 960448 w 960447"/>
                <a:gd name="connsiteY8" fmla="*/ 836754 h 1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447" h="1389739">
                  <a:moveTo>
                    <a:pt x="956810" y="836754"/>
                  </a:moveTo>
                  <a:cubicBezTo>
                    <a:pt x="956810" y="858582"/>
                    <a:pt x="942258" y="876773"/>
                    <a:pt x="916791" y="891325"/>
                  </a:cubicBezTo>
                  <a:lnTo>
                    <a:pt x="90952" y="1367911"/>
                  </a:lnTo>
                  <a:cubicBezTo>
                    <a:pt x="65485" y="1382463"/>
                    <a:pt x="36381" y="1389739"/>
                    <a:pt x="0" y="1389739"/>
                  </a:cubicBezTo>
                  <a:lnTo>
                    <a:pt x="0" y="552985"/>
                  </a:lnTo>
                  <a:cubicBezTo>
                    <a:pt x="36381" y="552985"/>
                    <a:pt x="65485" y="545709"/>
                    <a:pt x="90952" y="531157"/>
                  </a:cubicBezTo>
                  <a:lnTo>
                    <a:pt x="920429" y="54571"/>
                  </a:lnTo>
                  <a:cubicBezTo>
                    <a:pt x="942258" y="43657"/>
                    <a:pt x="960448" y="25466"/>
                    <a:pt x="960448" y="0"/>
                  </a:cubicBezTo>
                  <a:lnTo>
                    <a:pt x="960448" y="836754"/>
                  </a:lnTo>
                  <a:close/>
                </a:path>
              </a:pathLst>
            </a:custGeom>
            <a:solidFill>
              <a:srgbClr val="98B9EB"/>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4" name="Polyline: figure 63">
              <a:extLst>
                <a:ext uri="{FF2B5EF4-FFF2-40B4-BE49-F238E27FC236}">
                  <a16:creationId xmlns:a16="http://schemas.microsoft.com/office/drawing/2014/main" id="{DEB913AD-09B0-4B7D-B6CF-B066C67ADF84}"/>
                </a:ext>
              </a:extLst>
            </p:cNvPr>
            <p:cNvSpPr/>
            <p:nvPr/>
          </p:nvSpPr>
          <p:spPr>
            <a:xfrm>
              <a:off x="17606935" y="420405"/>
              <a:ext cx="960447" cy="1389739"/>
            </a:xfrm>
            <a:custGeom>
              <a:avLst/>
              <a:gdLst>
                <a:gd name="connsiteX0" fmla="*/ 0 w 960447"/>
                <a:gd name="connsiteY0" fmla="*/ 836754 h 1389739"/>
                <a:gd name="connsiteX1" fmla="*/ 40019 w 960447"/>
                <a:gd name="connsiteY1" fmla="*/ 891325 h 1389739"/>
                <a:gd name="connsiteX2" fmla="*/ 869496 w 960447"/>
                <a:gd name="connsiteY2" fmla="*/ 1367911 h 1389739"/>
                <a:gd name="connsiteX3" fmla="*/ 960448 w 960447"/>
                <a:gd name="connsiteY3" fmla="*/ 1389739 h 1389739"/>
                <a:gd name="connsiteX4" fmla="*/ 960448 w 960447"/>
                <a:gd name="connsiteY4" fmla="*/ 552985 h 1389739"/>
                <a:gd name="connsiteX5" fmla="*/ 869496 w 960447"/>
                <a:gd name="connsiteY5" fmla="*/ 531157 h 1389739"/>
                <a:gd name="connsiteX6" fmla="*/ 40019 w 960447"/>
                <a:gd name="connsiteY6" fmla="*/ 54571 h 1389739"/>
                <a:gd name="connsiteX7" fmla="*/ 0 w 960447"/>
                <a:gd name="connsiteY7" fmla="*/ 0 h 1389739"/>
                <a:gd name="connsiteX8" fmla="*/ 0 w 960447"/>
                <a:gd name="connsiteY8" fmla="*/ 836754 h 1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447" h="1389739">
                  <a:moveTo>
                    <a:pt x="0" y="836754"/>
                  </a:moveTo>
                  <a:cubicBezTo>
                    <a:pt x="0" y="858582"/>
                    <a:pt x="14552" y="876773"/>
                    <a:pt x="40019" y="891325"/>
                  </a:cubicBezTo>
                  <a:lnTo>
                    <a:pt x="869496" y="1367911"/>
                  </a:lnTo>
                  <a:cubicBezTo>
                    <a:pt x="894963" y="1382463"/>
                    <a:pt x="924067" y="1389739"/>
                    <a:pt x="960448" y="1389739"/>
                  </a:cubicBezTo>
                  <a:lnTo>
                    <a:pt x="960448" y="552985"/>
                  </a:lnTo>
                  <a:cubicBezTo>
                    <a:pt x="924067" y="552985"/>
                    <a:pt x="894963" y="545709"/>
                    <a:pt x="869496" y="531157"/>
                  </a:cubicBezTo>
                  <a:lnTo>
                    <a:pt x="40019" y="54571"/>
                  </a:lnTo>
                  <a:cubicBezTo>
                    <a:pt x="18190" y="43657"/>
                    <a:pt x="0" y="25466"/>
                    <a:pt x="0" y="0"/>
                  </a:cubicBezTo>
                  <a:lnTo>
                    <a:pt x="0" y="836754"/>
                  </a:lnTo>
                  <a:close/>
                </a:path>
              </a:pathLst>
            </a:custGeom>
            <a:solidFill>
              <a:srgbClr val="82A9E8"/>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pic>
        <p:nvPicPr>
          <p:cNvPr id="20" name="Graphic 19" descr="Help outline">
            <a:extLst>
              <a:ext uri="{FF2B5EF4-FFF2-40B4-BE49-F238E27FC236}">
                <a16:creationId xmlns:a16="http://schemas.microsoft.com/office/drawing/2014/main" id="{4E1EE4D0-5858-4C3D-8B91-C0B291F844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84040" y="2478392"/>
            <a:ext cx="426326" cy="426326"/>
          </a:xfrm>
          <a:prstGeom prst="rect">
            <a:avLst/>
          </a:prstGeom>
        </p:spPr>
      </p:pic>
      <p:pic>
        <p:nvPicPr>
          <p:cNvPr id="58" name="Graphic 57" descr="Help outline">
            <a:extLst>
              <a:ext uri="{FF2B5EF4-FFF2-40B4-BE49-F238E27FC236}">
                <a16:creationId xmlns:a16="http://schemas.microsoft.com/office/drawing/2014/main" id="{1247DE76-01EA-44A4-8F67-BFAEBD94D0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12924" y="2458705"/>
            <a:ext cx="426326" cy="426326"/>
          </a:xfrm>
          <a:prstGeom prst="rect">
            <a:avLst/>
          </a:prstGeom>
        </p:spPr>
      </p:pic>
    </p:spTree>
    <p:extLst>
      <p:ext uri="{BB962C8B-B14F-4D97-AF65-F5344CB8AC3E}">
        <p14:creationId xmlns:p14="http://schemas.microsoft.com/office/powerpoint/2010/main" val="3375648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Drawing 317">
            <a:extLst>
              <a:ext uri="{FF2B5EF4-FFF2-40B4-BE49-F238E27FC236}">
                <a16:creationId xmlns:a16="http://schemas.microsoft.com/office/drawing/2014/main" id="{CC124E79-A603-4D2E-A1AE-59D8BC91F922}"/>
              </a:ext>
            </a:extLst>
          </p:cNvPr>
          <p:cNvSpPr/>
          <p:nvPr/>
        </p:nvSpPr>
        <p:spPr>
          <a:xfrm>
            <a:off x="5600858" y="-1187785"/>
            <a:ext cx="11921033" cy="8205969"/>
          </a:xfrm>
          <a:custGeom>
            <a:avLst/>
            <a:gdLst>
              <a:gd name="connsiteX0" fmla="*/ 16009199 w 17176121"/>
              <a:gd name="connsiteY0" fmla="*/ 3237368 h 10964785"/>
              <a:gd name="connsiteX1" fmla="*/ 15295569 w 17176121"/>
              <a:gd name="connsiteY1" fmla="*/ 2823892 h 10964785"/>
              <a:gd name="connsiteX2" fmla="*/ 14581939 w 17176121"/>
              <a:gd name="connsiteY2" fmla="*/ 3237368 h 10964785"/>
              <a:gd name="connsiteX3" fmla="*/ 15295569 w 17176121"/>
              <a:gd name="connsiteY3" fmla="*/ 3650845 h 10964785"/>
              <a:gd name="connsiteX4" fmla="*/ 16009199 w 17176121"/>
              <a:gd name="connsiteY4" fmla="*/ 3237368 h 10964785"/>
              <a:gd name="connsiteX5" fmla="*/ 15295569 w 17176121"/>
              <a:gd name="connsiteY5" fmla="*/ 2860645 h 10964785"/>
              <a:gd name="connsiteX6" fmla="*/ 15947943 w 17176121"/>
              <a:gd name="connsiteY6" fmla="*/ 3237368 h 10964785"/>
              <a:gd name="connsiteX7" fmla="*/ 15295569 w 17176121"/>
              <a:gd name="connsiteY7" fmla="*/ 3614091 h 10964785"/>
              <a:gd name="connsiteX8" fmla="*/ 14643195 w 17176121"/>
              <a:gd name="connsiteY8" fmla="*/ 3237368 h 10964785"/>
              <a:gd name="connsiteX9" fmla="*/ 15295569 w 17176121"/>
              <a:gd name="connsiteY9" fmla="*/ 2860645 h 10964785"/>
              <a:gd name="connsiteX10" fmla="*/ 1427260 w 17176121"/>
              <a:gd name="connsiteY10" fmla="*/ 7124048 h 10964785"/>
              <a:gd name="connsiteX11" fmla="*/ 713630 w 17176121"/>
              <a:gd name="connsiteY11" fmla="*/ 6710571 h 10964785"/>
              <a:gd name="connsiteX12" fmla="*/ 0 w 17176121"/>
              <a:gd name="connsiteY12" fmla="*/ 7124048 h 10964785"/>
              <a:gd name="connsiteX13" fmla="*/ 713630 w 17176121"/>
              <a:gd name="connsiteY13" fmla="*/ 7534461 h 10964785"/>
              <a:gd name="connsiteX14" fmla="*/ 1427260 w 17176121"/>
              <a:gd name="connsiteY14" fmla="*/ 7124048 h 10964785"/>
              <a:gd name="connsiteX15" fmla="*/ 713630 w 17176121"/>
              <a:gd name="connsiteY15" fmla="*/ 6747325 h 10964785"/>
              <a:gd name="connsiteX16" fmla="*/ 1366004 w 17176121"/>
              <a:gd name="connsiteY16" fmla="*/ 7124048 h 10964785"/>
              <a:gd name="connsiteX17" fmla="*/ 713630 w 17176121"/>
              <a:gd name="connsiteY17" fmla="*/ 7500771 h 10964785"/>
              <a:gd name="connsiteX18" fmla="*/ 61256 w 17176121"/>
              <a:gd name="connsiteY18" fmla="*/ 7124048 h 10964785"/>
              <a:gd name="connsiteX19" fmla="*/ 713630 w 17176121"/>
              <a:gd name="connsiteY19" fmla="*/ 6747325 h 10964785"/>
              <a:gd name="connsiteX20" fmla="*/ 9099547 w 17176121"/>
              <a:gd name="connsiteY20" fmla="*/ 2153141 h 10964785"/>
              <a:gd name="connsiteX21" fmla="*/ 9954065 w 17176121"/>
              <a:gd name="connsiteY21" fmla="*/ 1660032 h 10964785"/>
              <a:gd name="connsiteX22" fmla="*/ 10085764 w 17176121"/>
              <a:gd name="connsiteY22" fmla="*/ 1653906 h 10964785"/>
              <a:gd name="connsiteX23" fmla="*/ 10098016 w 17176121"/>
              <a:gd name="connsiteY23" fmla="*/ 1577336 h 10964785"/>
              <a:gd name="connsiteX24" fmla="*/ 10934157 w 17176121"/>
              <a:gd name="connsiteY24" fmla="*/ 1096479 h 10964785"/>
              <a:gd name="connsiteX25" fmla="*/ 9298628 w 17176121"/>
              <a:gd name="connsiteY25" fmla="*/ 147014 h 10964785"/>
              <a:gd name="connsiteX26" fmla="*/ 7464017 w 17176121"/>
              <a:gd name="connsiteY26" fmla="*/ 1203676 h 10964785"/>
              <a:gd name="connsiteX27" fmla="*/ 9099547 w 17176121"/>
              <a:gd name="connsiteY27" fmla="*/ 2153141 h 10964785"/>
              <a:gd name="connsiteX28" fmla="*/ 10869838 w 17176121"/>
              <a:gd name="connsiteY28" fmla="*/ 1096479 h 10964785"/>
              <a:gd name="connsiteX29" fmla="*/ 10064325 w 17176121"/>
              <a:gd name="connsiteY29" fmla="*/ 1562023 h 10964785"/>
              <a:gd name="connsiteX30" fmla="*/ 9935688 w 17176121"/>
              <a:gd name="connsiteY30" fmla="*/ 1571211 h 10964785"/>
              <a:gd name="connsiteX31" fmla="*/ 9920374 w 17176121"/>
              <a:gd name="connsiteY31" fmla="*/ 1644718 h 10964785"/>
              <a:gd name="connsiteX32" fmla="*/ 9096484 w 17176121"/>
              <a:gd name="connsiteY32" fmla="*/ 2119450 h 10964785"/>
              <a:gd name="connsiteX33" fmla="*/ 7522211 w 17176121"/>
              <a:gd name="connsiteY33" fmla="*/ 1206739 h 10964785"/>
              <a:gd name="connsiteX34" fmla="*/ 9295565 w 17176121"/>
              <a:gd name="connsiteY34" fmla="*/ 183767 h 10964785"/>
              <a:gd name="connsiteX35" fmla="*/ 10869838 w 17176121"/>
              <a:gd name="connsiteY35" fmla="*/ 1096479 h 10964785"/>
              <a:gd name="connsiteX36" fmla="*/ 15353762 w 17176121"/>
              <a:gd name="connsiteY36" fmla="*/ 4235838 h 10964785"/>
              <a:gd name="connsiteX37" fmla="*/ 17176122 w 17176121"/>
              <a:gd name="connsiteY37" fmla="*/ 3182238 h 10964785"/>
              <a:gd name="connsiteX38" fmla="*/ 15672292 w 17176121"/>
              <a:gd name="connsiteY38" fmla="*/ 2312406 h 10964785"/>
              <a:gd name="connsiteX39" fmla="*/ 16692201 w 17176121"/>
              <a:gd name="connsiteY39" fmla="*/ 1724350 h 10964785"/>
              <a:gd name="connsiteX40" fmla="*/ 15883624 w 17176121"/>
              <a:gd name="connsiteY40" fmla="*/ 1255744 h 10964785"/>
              <a:gd name="connsiteX41" fmla="*/ 15880562 w 17176121"/>
              <a:gd name="connsiteY41" fmla="*/ 1188362 h 10964785"/>
              <a:gd name="connsiteX42" fmla="*/ 16370608 w 17176121"/>
              <a:gd name="connsiteY42" fmla="*/ 903523 h 10964785"/>
              <a:gd name="connsiteX43" fmla="*/ 15473211 w 17176121"/>
              <a:gd name="connsiteY43" fmla="*/ 385911 h 10964785"/>
              <a:gd name="connsiteX44" fmla="*/ 14333853 w 17176121"/>
              <a:gd name="connsiteY44" fmla="*/ 1047474 h 10964785"/>
              <a:gd name="connsiteX45" fmla="*/ 15231250 w 17176121"/>
              <a:gd name="connsiteY45" fmla="*/ 1565085 h 10964785"/>
              <a:gd name="connsiteX46" fmla="*/ 15733548 w 17176121"/>
              <a:gd name="connsiteY46" fmla="*/ 1274120 h 10964785"/>
              <a:gd name="connsiteX47" fmla="*/ 15849934 w 17176121"/>
              <a:gd name="connsiteY47" fmla="*/ 1277183 h 10964785"/>
              <a:gd name="connsiteX48" fmla="*/ 16624819 w 17176121"/>
              <a:gd name="connsiteY48" fmla="*/ 1727413 h 10964785"/>
              <a:gd name="connsiteX49" fmla="*/ 15604911 w 17176121"/>
              <a:gd name="connsiteY49" fmla="*/ 2315469 h 10964785"/>
              <a:gd name="connsiteX50" fmla="*/ 17108740 w 17176121"/>
              <a:gd name="connsiteY50" fmla="*/ 3185301 h 10964785"/>
              <a:gd name="connsiteX51" fmla="*/ 15320072 w 17176121"/>
              <a:gd name="connsiteY51" fmla="*/ 4220524 h 10964785"/>
              <a:gd name="connsiteX52" fmla="*/ 15206748 w 17176121"/>
              <a:gd name="connsiteY52" fmla="*/ 4217461 h 10964785"/>
              <a:gd name="connsiteX53" fmla="*/ 13644726 w 17176121"/>
              <a:gd name="connsiteY53" fmla="*/ 3313938 h 10964785"/>
              <a:gd name="connsiteX54" fmla="*/ 13635538 w 17176121"/>
              <a:gd name="connsiteY54" fmla="*/ 3310875 h 10964785"/>
              <a:gd name="connsiteX55" fmla="*/ 11617159 w 17176121"/>
              <a:gd name="connsiteY55" fmla="*/ 4474735 h 10964785"/>
              <a:gd name="connsiteX56" fmla="*/ 13503837 w 17176121"/>
              <a:gd name="connsiteY56" fmla="*/ 5565088 h 10964785"/>
              <a:gd name="connsiteX57" fmla="*/ 13500774 w 17176121"/>
              <a:gd name="connsiteY57" fmla="*/ 5632469 h 10964785"/>
              <a:gd name="connsiteX58" fmla="*/ 13071984 w 17176121"/>
              <a:gd name="connsiteY58" fmla="*/ 5880555 h 10964785"/>
              <a:gd name="connsiteX59" fmla="*/ 12315475 w 17176121"/>
              <a:gd name="connsiteY59" fmla="*/ 5451765 h 10964785"/>
              <a:gd name="connsiteX60" fmla="*/ 11770298 w 17176121"/>
              <a:gd name="connsiteY60" fmla="*/ 5758044 h 10964785"/>
              <a:gd name="connsiteX61" fmla="*/ 9222058 w 17176121"/>
              <a:gd name="connsiteY61" fmla="*/ 4290968 h 10964785"/>
              <a:gd name="connsiteX62" fmla="*/ 12140896 w 17176121"/>
              <a:gd name="connsiteY62" fmla="*/ 2606434 h 10964785"/>
              <a:gd name="connsiteX63" fmla="*/ 12254219 w 17176121"/>
              <a:gd name="connsiteY63" fmla="*/ 2606434 h 10964785"/>
              <a:gd name="connsiteX64" fmla="*/ 13329259 w 17176121"/>
              <a:gd name="connsiteY64" fmla="*/ 3225117 h 10964785"/>
              <a:gd name="connsiteX65" fmla="*/ 14398172 w 17176121"/>
              <a:gd name="connsiteY65" fmla="*/ 2612559 h 10964785"/>
              <a:gd name="connsiteX66" fmla="*/ 12082703 w 17176121"/>
              <a:gd name="connsiteY66" fmla="*/ 1277183 h 10964785"/>
              <a:gd name="connsiteX67" fmla="*/ 11013790 w 17176121"/>
              <a:gd name="connsiteY67" fmla="*/ 1889741 h 10964785"/>
              <a:gd name="connsiteX68" fmla="*/ 12113331 w 17176121"/>
              <a:gd name="connsiteY68" fmla="*/ 2523738 h 10964785"/>
              <a:gd name="connsiteX69" fmla="*/ 12113331 w 17176121"/>
              <a:gd name="connsiteY69" fmla="*/ 2588057 h 10964785"/>
              <a:gd name="connsiteX70" fmla="*/ 9194493 w 17176121"/>
              <a:gd name="connsiteY70" fmla="*/ 4272591 h 10964785"/>
              <a:gd name="connsiteX71" fmla="*/ 9142426 w 17176121"/>
              <a:gd name="connsiteY71" fmla="*/ 4241963 h 10964785"/>
              <a:gd name="connsiteX72" fmla="*/ 9133238 w 17176121"/>
              <a:gd name="connsiteY72" fmla="*/ 4238900 h 10964785"/>
              <a:gd name="connsiteX73" fmla="*/ 7562026 w 17176121"/>
              <a:gd name="connsiteY73" fmla="*/ 5145486 h 10964785"/>
              <a:gd name="connsiteX74" fmla="*/ 7543650 w 17176121"/>
              <a:gd name="connsiteY74" fmla="*/ 5148549 h 10964785"/>
              <a:gd name="connsiteX75" fmla="*/ 7525273 w 17176121"/>
              <a:gd name="connsiteY75" fmla="*/ 5166925 h 10964785"/>
              <a:gd name="connsiteX76" fmla="*/ 5016849 w 17176121"/>
              <a:gd name="connsiteY76" fmla="*/ 6615625 h 10964785"/>
              <a:gd name="connsiteX77" fmla="*/ 3130171 w 17176121"/>
              <a:gd name="connsiteY77" fmla="*/ 5513021 h 10964785"/>
              <a:gd name="connsiteX78" fmla="*/ 3127108 w 17176121"/>
              <a:gd name="connsiteY78" fmla="*/ 5445639 h 10964785"/>
              <a:gd name="connsiteX79" fmla="*/ 3310875 w 17176121"/>
              <a:gd name="connsiteY79" fmla="*/ 5341504 h 10964785"/>
              <a:gd name="connsiteX80" fmla="*/ 1623278 w 17176121"/>
              <a:gd name="connsiteY80" fmla="*/ 4367538 h 10964785"/>
              <a:gd name="connsiteX81" fmla="*/ 1614090 w 17176121"/>
              <a:gd name="connsiteY81" fmla="*/ 4364475 h 10964785"/>
              <a:gd name="connsiteX82" fmla="*/ 1099541 w 17176121"/>
              <a:gd name="connsiteY82" fmla="*/ 4661565 h 10964785"/>
              <a:gd name="connsiteX83" fmla="*/ 2787138 w 17176121"/>
              <a:gd name="connsiteY83" fmla="*/ 5635532 h 10964785"/>
              <a:gd name="connsiteX84" fmla="*/ 2796327 w 17176121"/>
              <a:gd name="connsiteY84" fmla="*/ 5638595 h 10964785"/>
              <a:gd name="connsiteX85" fmla="*/ 2986220 w 17176121"/>
              <a:gd name="connsiteY85" fmla="*/ 5528335 h 10964785"/>
              <a:gd name="connsiteX86" fmla="*/ 3102606 w 17176121"/>
              <a:gd name="connsiteY86" fmla="*/ 5531398 h 10964785"/>
              <a:gd name="connsiteX87" fmla="*/ 4989284 w 17176121"/>
              <a:gd name="connsiteY87" fmla="*/ 6630939 h 10964785"/>
              <a:gd name="connsiteX88" fmla="*/ 4584995 w 17176121"/>
              <a:gd name="connsiteY88" fmla="*/ 6863711 h 10964785"/>
              <a:gd name="connsiteX89" fmla="*/ 4560493 w 17176121"/>
              <a:gd name="connsiteY89" fmla="*/ 6875962 h 10964785"/>
              <a:gd name="connsiteX90" fmla="*/ 6208274 w 17176121"/>
              <a:gd name="connsiteY90" fmla="*/ 7825426 h 10964785"/>
              <a:gd name="connsiteX91" fmla="*/ 6214399 w 17176121"/>
              <a:gd name="connsiteY91" fmla="*/ 7880556 h 10964785"/>
              <a:gd name="connsiteX92" fmla="*/ 3595715 w 17176121"/>
              <a:gd name="connsiteY92" fmla="*/ 9393575 h 10964785"/>
              <a:gd name="connsiteX93" fmla="*/ 2306280 w 17176121"/>
              <a:gd name="connsiteY93" fmla="*/ 8646253 h 10964785"/>
              <a:gd name="connsiteX94" fmla="*/ 2297092 w 17176121"/>
              <a:gd name="connsiteY94" fmla="*/ 8643191 h 10964785"/>
              <a:gd name="connsiteX95" fmla="*/ 1154672 w 17176121"/>
              <a:gd name="connsiteY95" fmla="*/ 9301691 h 10964785"/>
              <a:gd name="connsiteX96" fmla="*/ 3822361 w 17176121"/>
              <a:gd name="connsiteY96" fmla="*/ 10848399 h 10964785"/>
              <a:gd name="connsiteX97" fmla="*/ 3831549 w 17176121"/>
              <a:gd name="connsiteY97" fmla="*/ 10851461 h 10964785"/>
              <a:gd name="connsiteX98" fmla="*/ 4373663 w 17176121"/>
              <a:gd name="connsiteY98" fmla="*/ 10539058 h 10964785"/>
              <a:gd name="connsiteX99" fmla="*/ 4477798 w 17176121"/>
              <a:gd name="connsiteY99" fmla="*/ 10535995 h 10964785"/>
              <a:gd name="connsiteX100" fmla="*/ 5099544 w 17176121"/>
              <a:gd name="connsiteY100" fmla="*/ 10894341 h 10964785"/>
              <a:gd name="connsiteX101" fmla="*/ 5108733 w 17176121"/>
              <a:gd name="connsiteY101" fmla="*/ 10897403 h 10964785"/>
              <a:gd name="connsiteX102" fmla="*/ 5776421 w 17176121"/>
              <a:gd name="connsiteY102" fmla="*/ 10511493 h 10964785"/>
              <a:gd name="connsiteX103" fmla="*/ 6441046 w 17176121"/>
              <a:gd name="connsiteY103" fmla="*/ 10906592 h 10964785"/>
              <a:gd name="connsiteX104" fmla="*/ 7105671 w 17176121"/>
              <a:gd name="connsiteY104" fmla="*/ 10523744 h 10964785"/>
              <a:gd name="connsiteX105" fmla="*/ 7200618 w 17176121"/>
              <a:gd name="connsiteY105" fmla="*/ 10520681 h 10964785"/>
              <a:gd name="connsiteX106" fmla="*/ 7513022 w 17176121"/>
              <a:gd name="connsiteY106" fmla="*/ 10701385 h 10964785"/>
              <a:gd name="connsiteX107" fmla="*/ 8284845 w 17176121"/>
              <a:gd name="connsiteY107" fmla="*/ 10257281 h 10964785"/>
              <a:gd name="connsiteX108" fmla="*/ 7513022 w 17176121"/>
              <a:gd name="connsiteY108" fmla="*/ 9813176 h 10964785"/>
              <a:gd name="connsiteX109" fmla="*/ 6741199 w 17176121"/>
              <a:gd name="connsiteY109" fmla="*/ 10260344 h 10964785"/>
              <a:gd name="connsiteX110" fmla="*/ 7059729 w 17176121"/>
              <a:gd name="connsiteY110" fmla="*/ 10444111 h 10964785"/>
              <a:gd name="connsiteX111" fmla="*/ 7068918 w 17176121"/>
              <a:gd name="connsiteY111" fmla="*/ 10511493 h 10964785"/>
              <a:gd name="connsiteX112" fmla="*/ 6441046 w 17176121"/>
              <a:gd name="connsiteY112" fmla="*/ 10872901 h 10964785"/>
              <a:gd name="connsiteX113" fmla="*/ 5776421 w 17176121"/>
              <a:gd name="connsiteY113" fmla="*/ 10477802 h 10964785"/>
              <a:gd name="connsiteX114" fmla="*/ 5108733 w 17176121"/>
              <a:gd name="connsiteY114" fmla="*/ 10863713 h 10964785"/>
              <a:gd name="connsiteX115" fmla="*/ 4508426 w 17176121"/>
              <a:gd name="connsiteY115" fmla="*/ 10517618 h 10964785"/>
              <a:gd name="connsiteX116" fmla="*/ 4511489 w 17176121"/>
              <a:gd name="connsiteY116" fmla="*/ 10456362 h 10964785"/>
              <a:gd name="connsiteX117" fmla="*/ 4970907 w 17176121"/>
              <a:gd name="connsiteY117" fmla="*/ 10189900 h 10964785"/>
              <a:gd name="connsiteX118" fmla="*/ 3626342 w 17176121"/>
              <a:gd name="connsiteY118" fmla="*/ 9408889 h 10964785"/>
              <a:gd name="connsiteX119" fmla="*/ 6245027 w 17176121"/>
              <a:gd name="connsiteY119" fmla="*/ 7895870 h 10964785"/>
              <a:gd name="connsiteX120" fmla="*/ 6343037 w 17176121"/>
              <a:gd name="connsiteY120" fmla="*/ 7898933 h 10964785"/>
              <a:gd name="connsiteX121" fmla="*/ 8278719 w 17176121"/>
              <a:gd name="connsiteY121" fmla="*/ 9013788 h 10964785"/>
              <a:gd name="connsiteX122" fmla="*/ 8287908 w 17176121"/>
              <a:gd name="connsiteY122" fmla="*/ 9016851 h 10964785"/>
              <a:gd name="connsiteX123" fmla="*/ 10542121 w 17176121"/>
              <a:gd name="connsiteY123" fmla="*/ 7715166 h 10964785"/>
              <a:gd name="connsiteX124" fmla="*/ 10652380 w 17176121"/>
              <a:gd name="connsiteY124" fmla="*/ 7715166 h 10964785"/>
              <a:gd name="connsiteX125" fmla="*/ 11522213 w 17176121"/>
              <a:gd name="connsiteY125" fmla="*/ 8214401 h 10964785"/>
              <a:gd name="connsiteX126" fmla="*/ 12147022 w 17176121"/>
              <a:gd name="connsiteY126" fmla="*/ 7852991 h 10964785"/>
              <a:gd name="connsiteX127" fmla="*/ 15274130 w 17176121"/>
              <a:gd name="connsiteY127" fmla="*/ 9663100 h 10964785"/>
              <a:gd name="connsiteX128" fmla="*/ 15280255 w 17176121"/>
              <a:gd name="connsiteY128" fmla="*/ 9724355 h 10964785"/>
              <a:gd name="connsiteX129" fmla="*/ 14471679 w 17176121"/>
              <a:gd name="connsiteY129" fmla="*/ 10199088 h 10964785"/>
              <a:gd name="connsiteX130" fmla="*/ 14860653 w 17176121"/>
              <a:gd name="connsiteY130" fmla="*/ 10422671 h 10964785"/>
              <a:gd name="connsiteX131" fmla="*/ 14866778 w 17176121"/>
              <a:gd name="connsiteY131" fmla="*/ 10474739 h 10964785"/>
              <a:gd name="connsiteX132" fmla="*/ 14428800 w 17176121"/>
              <a:gd name="connsiteY132" fmla="*/ 10725888 h 10964785"/>
              <a:gd name="connsiteX133" fmla="*/ 11975505 w 17176121"/>
              <a:gd name="connsiteY133" fmla="*/ 9323130 h 10964785"/>
              <a:gd name="connsiteX134" fmla="*/ 11966317 w 17176121"/>
              <a:gd name="connsiteY134" fmla="*/ 9317005 h 10964785"/>
              <a:gd name="connsiteX135" fmla="*/ 11280252 w 17176121"/>
              <a:gd name="connsiteY135" fmla="*/ 9715167 h 10964785"/>
              <a:gd name="connsiteX136" fmla="*/ 11173054 w 17176121"/>
              <a:gd name="connsiteY136" fmla="*/ 9715167 h 10964785"/>
              <a:gd name="connsiteX137" fmla="*/ 10820834 w 17176121"/>
              <a:gd name="connsiteY137" fmla="*/ 9513023 h 10964785"/>
              <a:gd name="connsiteX138" fmla="*/ 9421140 w 17176121"/>
              <a:gd name="connsiteY138" fmla="*/ 10321599 h 10964785"/>
              <a:gd name="connsiteX139" fmla="*/ 10330787 w 17176121"/>
              <a:gd name="connsiteY139" fmla="*/ 10848399 h 10964785"/>
              <a:gd name="connsiteX140" fmla="*/ 11730482 w 17176121"/>
              <a:gd name="connsiteY140" fmla="*/ 10039822 h 10964785"/>
              <a:gd name="connsiteX141" fmla="*/ 11310880 w 17176121"/>
              <a:gd name="connsiteY141" fmla="*/ 9797862 h 10964785"/>
              <a:gd name="connsiteX142" fmla="*/ 11310880 w 17176121"/>
              <a:gd name="connsiteY142" fmla="*/ 9736606 h 10964785"/>
              <a:gd name="connsiteX143" fmla="*/ 11963255 w 17176121"/>
              <a:gd name="connsiteY143" fmla="*/ 9356821 h 10964785"/>
              <a:gd name="connsiteX144" fmla="*/ 14425737 w 17176121"/>
              <a:gd name="connsiteY144" fmla="*/ 10765704 h 10964785"/>
              <a:gd name="connsiteX145" fmla="*/ 14897406 w 17176121"/>
              <a:gd name="connsiteY145" fmla="*/ 10493116 h 10964785"/>
              <a:gd name="connsiteX146" fmla="*/ 14989290 w 17176121"/>
              <a:gd name="connsiteY146" fmla="*/ 10496179 h 10964785"/>
              <a:gd name="connsiteX147" fmla="*/ 15378264 w 17176121"/>
              <a:gd name="connsiteY147" fmla="*/ 10719762 h 10964785"/>
              <a:gd name="connsiteX148" fmla="*/ 16777958 w 17176121"/>
              <a:gd name="connsiteY148" fmla="*/ 9911186 h 10964785"/>
              <a:gd name="connsiteX149" fmla="*/ 15868310 w 17176121"/>
              <a:gd name="connsiteY149" fmla="*/ 9384386 h 10964785"/>
              <a:gd name="connsiteX150" fmla="*/ 15418080 w 17176121"/>
              <a:gd name="connsiteY150" fmla="*/ 9644723 h 10964785"/>
              <a:gd name="connsiteX151" fmla="*/ 15295569 w 17176121"/>
              <a:gd name="connsiteY151" fmla="*/ 9647786 h 10964785"/>
              <a:gd name="connsiteX152" fmla="*/ 12147022 w 17176121"/>
              <a:gd name="connsiteY152" fmla="*/ 7828489 h 10964785"/>
              <a:gd name="connsiteX153" fmla="*/ 12137833 w 17176121"/>
              <a:gd name="connsiteY153" fmla="*/ 7825426 h 10964785"/>
              <a:gd name="connsiteX154" fmla="*/ 11513024 w 17176121"/>
              <a:gd name="connsiteY154" fmla="*/ 8186835 h 10964785"/>
              <a:gd name="connsiteX155" fmla="*/ 10673820 w 17176121"/>
              <a:gd name="connsiteY155" fmla="*/ 7702915 h 10964785"/>
              <a:gd name="connsiteX156" fmla="*/ 10673820 w 17176121"/>
              <a:gd name="connsiteY156" fmla="*/ 7638596 h 10964785"/>
              <a:gd name="connsiteX157" fmla="*/ 12826960 w 17176121"/>
              <a:gd name="connsiteY157" fmla="*/ 6395104 h 10964785"/>
              <a:gd name="connsiteX158" fmla="*/ 12851463 w 17176121"/>
              <a:gd name="connsiteY158" fmla="*/ 6382853 h 10964785"/>
              <a:gd name="connsiteX159" fmla="*/ 11794801 w 17176121"/>
              <a:gd name="connsiteY159" fmla="*/ 5773358 h 10964785"/>
              <a:gd name="connsiteX160" fmla="*/ 12312412 w 17176121"/>
              <a:gd name="connsiteY160" fmla="*/ 5476267 h 10964785"/>
              <a:gd name="connsiteX161" fmla="*/ 13068922 w 17176121"/>
              <a:gd name="connsiteY161" fmla="*/ 5905058 h 10964785"/>
              <a:gd name="connsiteX162" fmla="*/ 13528340 w 17176121"/>
              <a:gd name="connsiteY162" fmla="*/ 5641658 h 10964785"/>
              <a:gd name="connsiteX163" fmla="*/ 13644726 w 17176121"/>
              <a:gd name="connsiteY163" fmla="*/ 5638595 h 10964785"/>
              <a:gd name="connsiteX164" fmla="*/ 15114864 w 17176121"/>
              <a:gd name="connsiteY164" fmla="*/ 6490050 h 10964785"/>
              <a:gd name="connsiteX165" fmla="*/ 15124052 w 17176121"/>
              <a:gd name="connsiteY165" fmla="*/ 6493113 h 10964785"/>
              <a:gd name="connsiteX166" fmla="*/ 17142432 w 17176121"/>
              <a:gd name="connsiteY166" fmla="*/ 5329253 h 10964785"/>
              <a:gd name="connsiteX167" fmla="*/ 15344574 w 17176121"/>
              <a:gd name="connsiteY167" fmla="*/ 4290968 h 10964785"/>
              <a:gd name="connsiteX168" fmla="*/ 15353762 w 17176121"/>
              <a:gd name="connsiteY168" fmla="*/ 4235838 h 10964785"/>
              <a:gd name="connsiteX169" fmla="*/ 15846872 w 17176121"/>
              <a:gd name="connsiteY169" fmla="*/ 1173048 h 10964785"/>
              <a:gd name="connsiteX170" fmla="*/ 15721296 w 17176121"/>
              <a:gd name="connsiteY170" fmla="*/ 1182237 h 10964785"/>
              <a:gd name="connsiteX171" fmla="*/ 15705982 w 17176121"/>
              <a:gd name="connsiteY171" fmla="*/ 1252681 h 10964785"/>
              <a:gd name="connsiteX172" fmla="*/ 15231250 w 17176121"/>
              <a:gd name="connsiteY172" fmla="*/ 1525269 h 10964785"/>
              <a:gd name="connsiteX173" fmla="*/ 14395109 w 17176121"/>
              <a:gd name="connsiteY173" fmla="*/ 1044411 h 10964785"/>
              <a:gd name="connsiteX174" fmla="*/ 15470148 w 17176121"/>
              <a:gd name="connsiteY174" fmla="*/ 422665 h 10964785"/>
              <a:gd name="connsiteX175" fmla="*/ 16306290 w 17176121"/>
              <a:gd name="connsiteY175" fmla="*/ 903523 h 10964785"/>
              <a:gd name="connsiteX176" fmla="*/ 15846872 w 17176121"/>
              <a:gd name="connsiteY176" fmla="*/ 1173048 h 10964785"/>
              <a:gd name="connsiteX177" fmla="*/ 11075046 w 17176121"/>
              <a:gd name="connsiteY177" fmla="*/ 1889741 h 10964785"/>
              <a:gd name="connsiteX178" fmla="*/ 12082703 w 17176121"/>
              <a:gd name="connsiteY178" fmla="*/ 1313937 h 10964785"/>
              <a:gd name="connsiteX179" fmla="*/ 14333853 w 17176121"/>
              <a:gd name="connsiteY179" fmla="*/ 2615622 h 10964785"/>
              <a:gd name="connsiteX180" fmla="*/ 13326196 w 17176121"/>
              <a:gd name="connsiteY180" fmla="*/ 3191426 h 10964785"/>
              <a:gd name="connsiteX181" fmla="*/ 12281784 w 17176121"/>
              <a:gd name="connsiteY181" fmla="*/ 2588057 h 10964785"/>
              <a:gd name="connsiteX182" fmla="*/ 12266470 w 17176121"/>
              <a:gd name="connsiteY182" fmla="*/ 2514550 h 10964785"/>
              <a:gd name="connsiteX183" fmla="*/ 12137833 w 17176121"/>
              <a:gd name="connsiteY183" fmla="*/ 2505362 h 10964785"/>
              <a:gd name="connsiteX184" fmla="*/ 11075046 w 17176121"/>
              <a:gd name="connsiteY184" fmla="*/ 1889741 h 10964785"/>
              <a:gd name="connsiteX185" fmla="*/ 3096480 w 17176121"/>
              <a:gd name="connsiteY185" fmla="*/ 5430325 h 10964785"/>
              <a:gd name="connsiteX186" fmla="*/ 2973968 w 17176121"/>
              <a:gd name="connsiteY186" fmla="*/ 5439514 h 10964785"/>
              <a:gd name="connsiteX187" fmla="*/ 2958654 w 17176121"/>
              <a:gd name="connsiteY187" fmla="*/ 5509958 h 10964785"/>
              <a:gd name="connsiteX188" fmla="*/ 2799389 w 17176121"/>
              <a:gd name="connsiteY188" fmla="*/ 5601841 h 10964785"/>
              <a:gd name="connsiteX189" fmla="*/ 1166923 w 17176121"/>
              <a:gd name="connsiteY189" fmla="*/ 4661565 h 10964785"/>
              <a:gd name="connsiteX190" fmla="*/ 1620216 w 17176121"/>
              <a:gd name="connsiteY190" fmla="*/ 4398166 h 10964785"/>
              <a:gd name="connsiteX191" fmla="*/ 3252682 w 17176121"/>
              <a:gd name="connsiteY191" fmla="*/ 5338442 h 10964785"/>
              <a:gd name="connsiteX192" fmla="*/ 3096480 w 17176121"/>
              <a:gd name="connsiteY192" fmla="*/ 5430325 h 10964785"/>
              <a:gd name="connsiteX193" fmla="*/ 6802455 w 17176121"/>
              <a:gd name="connsiteY193" fmla="*/ 10260344 h 10964785"/>
              <a:gd name="connsiteX194" fmla="*/ 7509959 w 17176121"/>
              <a:gd name="connsiteY194" fmla="*/ 9849930 h 10964785"/>
              <a:gd name="connsiteX195" fmla="*/ 8217463 w 17176121"/>
              <a:gd name="connsiteY195" fmla="*/ 10260344 h 10964785"/>
              <a:gd name="connsiteX196" fmla="*/ 7509959 w 17176121"/>
              <a:gd name="connsiteY196" fmla="*/ 10670757 h 10964785"/>
              <a:gd name="connsiteX197" fmla="*/ 7231246 w 17176121"/>
              <a:gd name="connsiteY197" fmla="*/ 10508430 h 10964785"/>
              <a:gd name="connsiteX198" fmla="*/ 7218994 w 17176121"/>
              <a:gd name="connsiteY198" fmla="*/ 10431860 h 10964785"/>
              <a:gd name="connsiteX199" fmla="*/ 7087294 w 17176121"/>
              <a:gd name="connsiteY199" fmla="*/ 10425734 h 10964785"/>
              <a:gd name="connsiteX200" fmla="*/ 6802455 w 17176121"/>
              <a:gd name="connsiteY200" fmla="*/ 10260344 h 10964785"/>
              <a:gd name="connsiteX201" fmla="*/ 4909651 w 17176121"/>
              <a:gd name="connsiteY201" fmla="*/ 10192962 h 10964785"/>
              <a:gd name="connsiteX202" fmla="*/ 4483923 w 17176121"/>
              <a:gd name="connsiteY202" fmla="*/ 10437985 h 10964785"/>
              <a:gd name="connsiteX203" fmla="*/ 4349161 w 17176121"/>
              <a:gd name="connsiteY203" fmla="*/ 10444111 h 10964785"/>
              <a:gd name="connsiteX204" fmla="*/ 4339972 w 17176121"/>
              <a:gd name="connsiteY204" fmla="*/ 10520681 h 10964785"/>
              <a:gd name="connsiteX205" fmla="*/ 3828487 w 17176121"/>
              <a:gd name="connsiteY205" fmla="*/ 10814709 h 10964785"/>
              <a:gd name="connsiteX206" fmla="*/ 1215927 w 17176121"/>
              <a:gd name="connsiteY206" fmla="*/ 9298628 h 10964785"/>
              <a:gd name="connsiteX207" fmla="*/ 2297092 w 17176121"/>
              <a:gd name="connsiteY207" fmla="*/ 8679944 h 10964785"/>
              <a:gd name="connsiteX208" fmla="*/ 3565087 w 17176121"/>
              <a:gd name="connsiteY208" fmla="*/ 9415014 h 10964785"/>
              <a:gd name="connsiteX209" fmla="*/ 3595715 w 17176121"/>
              <a:gd name="connsiteY209" fmla="*/ 9433390 h 10964785"/>
              <a:gd name="connsiteX210" fmla="*/ 4909651 w 17176121"/>
              <a:gd name="connsiteY210" fmla="*/ 10192962 h 10964785"/>
              <a:gd name="connsiteX211" fmla="*/ 11663101 w 17176121"/>
              <a:gd name="connsiteY211" fmla="*/ 10042885 h 10964785"/>
              <a:gd name="connsiteX212" fmla="*/ 10333850 w 17176121"/>
              <a:gd name="connsiteY212" fmla="*/ 10808583 h 10964785"/>
              <a:gd name="connsiteX213" fmla="*/ 9494646 w 17176121"/>
              <a:gd name="connsiteY213" fmla="*/ 10324662 h 10964785"/>
              <a:gd name="connsiteX214" fmla="*/ 10823897 w 17176121"/>
              <a:gd name="connsiteY214" fmla="*/ 9558965 h 10964785"/>
              <a:gd name="connsiteX215" fmla="*/ 11139364 w 17176121"/>
              <a:gd name="connsiteY215" fmla="*/ 9739669 h 10964785"/>
              <a:gd name="connsiteX216" fmla="*/ 11154678 w 17176121"/>
              <a:gd name="connsiteY216" fmla="*/ 9810113 h 10964785"/>
              <a:gd name="connsiteX217" fmla="*/ 11280252 w 17176121"/>
              <a:gd name="connsiteY217" fmla="*/ 9819302 h 10964785"/>
              <a:gd name="connsiteX218" fmla="*/ 11663101 w 17176121"/>
              <a:gd name="connsiteY218" fmla="*/ 10042885 h 10964785"/>
              <a:gd name="connsiteX219" fmla="*/ 15317009 w 17176121"/>
              <a:gd name="connsiteY219" fmla="*/ 9751920 h 10964785"/>
              <a:gd name="connsiteX220" fmla="*/ 15436457 w 17176121"/>
              <a:gd name="connsiteY220" fmla="*/ 9739669 h 10964785"/>
              <a:gd name="connsiteX221" fmla="*/ 15454834 w 17176121"/>
              <a:gd name="connsiteY221" fmla="*/ 9672288 h 10964785"/>
              <a:gd name="connsiteX222" fmla="*/ 15871374 w 17176121"/>
              <a:gd name="connsiteY222" fmla="*/ 9430327 h 10964785"/>
              <a:gd name="connsiteX223" fmla="*/ 16710577 w 17176121"/>
              <a:gd name="connsiteY223" fmla="*/ 9914249 h 10964785"/>
              <a:gd name="connsiteX224" fmla="*/ 15381327 w 17176121"/>
              <a:gd name="connsiteY224" fmla="*/ 10679946 h 10964785"/>
              <a:gd name="connsiteX225" fmla="*/ 15032169 w 17176121"/>
              <a:gd name="connsiteY225" fmla="*/ 10477802 h 10964785"/>
              <a:gd name="connsiteX226" fmla="*/ 15022981 w 17176121"/>
              <a:gd name="connsiteY226" fmla="*/ 10398169 h 10964785"/>
              <a:gd name="connsiteX227" fmla="*/ 14885155 w 17176121"/>
              <a:gd name="connsiteY227" fmla="*/ 10395106 h 10964785"/>
              <a:gd name="connsiteX228" fmla="*/ 14539060 w 17176121"/>
              <a:gd name="connsiteY228" fmla="*/ 10196025 h 10964785"/>
              <a:gd name="connsiteX229" fmla="*/ 15317009 w 17176121"/>
              <a:gd name="connsiteY229" fmla="*/ 9751920 h 10964785"/>
              <a:gd name="connsiteX230" fmla="*/ 12796333 w 17176121"/>
              <a:gd name="connsiteY230" fmla="*/ 6385916 h 10964785"/>
              <a:gd name="connsiteX231" fmla="*/ 10649318 w 17176121"/>
              <a:gd name="connsiteY231" fmla="*/ 7626345 h 10964785"/>
              <a:gd name="connsiteX232" fmla="*/ 10520681 w 17176121"/>
              <a:gd name="connsiteY232" fmla="*/ 7635534 h 10964785"/>
              <a:gd name="connsiteX233" fmla="*/ 10505367 w 17176121"/>
              <a:gd name="connsiteY233" fmla="*/ 7709040 h 10964785"/>
              <a:gd name="connsiteX234" fmla="*/ 8281782 w 17176121"/>
              <a:gd name="connsiteY234" fmla="*/ 8992349 h 10964785"/>
              <a:gd name="connsiteX235" fmla="*/ 6373665 w 17176121"/>
              <a:gd name="connsiteY235" fmla="*/ 7892808 h 10964785"/>
              <a:gd name="connsiteX236" fmla="*/ 6367539 w 17176121"/>
              <a:gd name="connsiteY236" fmla="*/ 7813175 h 10964785"/>
              <a:gd name="connsiteX237" fmla="*/ 6226651 w 17176121"/>
              <a:gd name="connsiteY237" fmla="*/ 7810112 h 10964785"/>
              <a:gd name="connsiteX238" fmla="*/ 4612561 w 17176121"/>
              <a:gd name="connsiteY238" fmla="*/ 6879025 h 10964785"/>
              <a:gd name="connsiteX239" fmla="*/ 7516085 w 17176121"/>
              <a:gd name="connsiteY239" fmla="*/ 5203679 h 10964785"/>
              <a:gd name="connsiteX240" fmla="*/ 7537524 w 17176121"/>
              <a:gd name="connsiteY240" fmla="*/ 5203679 h 10964785"/>
              <a:gd name="connsiteX241" fmla="*/ 7558964 w 17176121"/>
              <a:gd name="connsiteY241" fmla="*/ 5179177 h 10964785"/>
              <a:gd name="connsiteX242" fmla="*/ 9127112 w 17176121"/>
              <a:gd name="connsiteY242" fmla="*/ 4275654 h 10964785"/>
              <a:gd name="connsiteX243" fmla="*/ 9157739 w 17176121"/>
              <a:gd name="connsiteY243" fmla="*/ 4294030 h 10964785"/>
              <a:gd name="connsiteX244" fmla="*/ 9188367 w 17176121"/>
              <a:gd name="connsiteY244" fmla="*/ 4312407 h 10964785"/>
              <a:gd name="connsiteX245" fmla="*/ 12796333 w 17176121"/>
              <a:gd name="connsiteY245" fmla="*/ 6385916 h 10964785"/>
              <a:gd name="connsiteX246" fmla="*/ 17087302 w 17176121"/>
              <a:gd name="connsiteY246" fmla="*/ 5335379 h 10964785"/>
              <a:gd name="connsiteX247" fmla="*/ 15130178 w 17176121"/>
              <a:gd name="connsiteY247" fmla="*/ 6462485 h 10964785"/>
              <a:gd name="connsiteX248" fmla="*/ 13681479 w 17176121"/>
              <a:gd name="connsiteY248" fmla="*/ 5623281 h 10964785"/>
              <a:gd name="connsiteX249" fmla="*/ 13666165 w 17176121"/>
              <a:gd name="connsiteY249" fmla="*/ 5552837 h 10964785"/>
              <a:gd name="connsiteX250" fmla="*/ 13543654 w 17176121"/>
              <a:gd name="connsiteY250" fmla="*/ 5543649 h 10964785"/>
              <a:gd name="connsiteX251" fmla="*/ 11687603 w 17176121"/>
              <a:gd name="connsiteY251" fmla="*/ 4468609 h 10964785"/>
              <a:gd name="connsiteX252" fmla="*/ 13644726 w 17176121"/>
              <a:gd name="connsiteY252" fmla="*/ 3341503 h 10964785"/>
              <a:gd name="connsiteX253" fmla="*/ 15182246 w 17176121"/>
              <a:gd name="connsiteY253" fmla="*/ 4229712 h 10964785"/>
              <a:gd name="connsiteX254" fmla="*/ 15194497 w 17176121"/>
              <a:gd name="connsiteY254" fmla="*/ 4306282 h 10964785"/>
              <a:gd name="connsiteX255" fmla="*/ 15326197 w 17176121"/>
              <a:gd name="connsiteY255" fmla="*/ 4312407 h 10964785"/>
              <a:gd name="connsiteX256" fmla="*/ 17087302 w 17176121"/>
              <a:gd name="connsiteY256" fmla="*/ 5335379 h 10964785"/>
              <a:gd name="connsiteX257" fmla="*/ 2098011 w 17176121"/>
              <a:gd name="connsiteY257" fmla="*/ 1182237 h 10964785"/>
              <a:gd name="connsiteX258" fmla="*/ 526800 w 17176121"/>
              <a:gd name="connsiteY258" fmla="*/ 2085759 h 10964785"/>
              <a:gd name="connsiteX259" fmla="*/ 3320064 w 17176121"/>
              <a:gd name="connsiteY259" fmla="*/ 3718226 h 10964785"/>
              <a:gd name="connsiteX260" fmla="*/ 3329252 w 17176121"/>
              <a:gd name="connsiteY260" fmla="*/ 3721289 h 10964785"/>
              <a:gd name="connsiteX261" fmla="*/ 4113326 w 17176121"/>
              <a:gd name="connsiteY261" fmla="*/ 3267996 h 10964785"/>
              <a:gd name="connsiteX262" fmla="*/ 4226649 w 17176121"/>
              <a:gd name="connsiteY262" fmla="*/ 3267996 h 10964785"/>
              <a:gd name="connsiteX263" fmla="*/ 5442576 w 17176121"/>
              <a:gd name="connsiteY263" fmla="*/ 3972438 h 10964785"/>
              <a:gd name="connsiteX264" fmla="*/ 7460955 w 17176121"/>
              <a:gd name="connsiteY264" fmla="*/ 2808578 h 10964785"/>
              <a:gd name="connsiteX265" fmla="*/ 4826956 w 17176121"/>
              <a:gd name="connsiteY265" fmla="*/ 1283309 h 10964785"/>
              <a:gd name="connsiteX266" fmla="*/ 2805515 w 17176121"/>
              <a:gd name="connsiteY266" fmla="*/ 2450231 h 10964785"/>
              <a:gd name="connsiteX267" fmla="*/ 4079635 w 17176121"/>
              <a:gd name="connsiteY267" fmla="*/ 3188364 h 10964785"/>
              <a:gd name="connsiteX268" fmla="*/ 4076573 w 17176121"/>
              <a:gd name="connsiteY268" fmla="*/ 3252682 h 10964785"/>
              <a:gd name="connsiteX269" fmla="*/ 3323126 w 17176121"/>
              <a:gd name="connsiteY269" fmla="*/ 3687598 h 10964785"/>
              <a:gd name="connsiteX270" fmla="*/ 588056 w 17176121"/>
              <a:gd name="connsiteY270" fmla="*/ 2085759 h 10964785"/>
              <a:gd name="connsiteX271" fmla="*/ 2131701 w 17176121"/>
              <a:gd name="connsiteY271" fmla="*/ 1197551 h 10964785"/>
              <a:gd name="connsiteX272" fmla="*/ 2238899 w 17176121"/>
              <a:gd name="connsiteY272" fmla="*/ 1197551 h 10964785"/>
              <a:gd name="connsiteX273" fmla="*/ 2548241 w 17176121"/>
              <a:gd name="connsiteY273" fmla="*/ 1378255 h 10964785"/>
              <a:gd name="connsiteX274" fmla="*/ 3320064 w 17176121"/>
              <a:gd name="connsiteY274" fmla="*/ 934151 h 10964785"/>
              <a:gd name="connsiteX275" fmla="*/ 2548241 w 17176121"/>
              <a:gd name="connsiteY275" fmla="*/ 490046 h 10964785"/>
              <a:gd name="connsiteX276" fmla="*/ 1779480 w 17176121"/>
              <a:gd name="connsiteY276" fmla="*/ 934151 h 10964785"/>
              <a:gd name="connsiteX277" fmla="*/ 2098011 w 17176121"/>
              <a:gd name="connsiteY277" fmla="*/ 1117918 h 10964785"/>
              <a:gd name="connsiteX278" fmla="*/ 2098011 w 17176121"/>
              <a:gd name="connsiteY278" fmla="*/ 1182237 h 10964785"/>
              <a:gd name="connsiteX279" fmla="*/ 2866771 w 17176121"/>
              <a:gd name="connsiteY279" fmla="*/ 2450231 h 10964785"/>
              <a:gd name="connsiteX280" fmla="*/ 4823893 w 17176121"/>
              <a:gd name="connsiteY280" fmla="*/ 1323125 h 10964785"/>
              <a:gd name="connsiteX281" fmla="*/ 7396636 w 17176121"/>
              <a:gd name="connsiteY281" fmla="*/ 2811641 h 10964785"/>
              <a:gd name="connsiteX282" fmla="*/ 5439514 w 17176121"/>
              <a:gd name="connsiteY282" fmla="*/ 3938747 h 10964785"/>
              <a:gd name="connsiteX283" fmla="*/ 4254214 w 17176121"/>
              <a:gd name="connsiteY283" fmla="*/ 3252682 h 10964785"/>
              <a:gd name="connsiteX284" fmla="*/ 4238900 w 17176121"/>
              <a:gd name="connsiteY284" fmla="*/ 3179175 h 10964785"/>
              <a:gd name="connsiteX285" fmla="*/ 4113326 w 17176121"/>
              <a:gd name="connsiteY285" fmla="*/ 3169987 h 10964785"/>
              <a:gd name="connsiteX286" fmla="*/ 2866771 w 17176121"/>
              <a:gd name="connsiteY286" fmla="*/ 2450231 h 10964785"/>
              <a:gd name="connsiteX287" fmla="*/ 1840736 w 17176121"/>
              <a:gd name="connsiteY287" fmla="*/ 934151 h 10964785"/>
              <a:gd name="connsiteX288" fmla="*/ 2548241 w 17176121"/>
              <a:gd name="connsiteY288" fmla="*/ 523737 h 10964785"/>
              <a:gd name="connsiteX289" fmla="*/ 3255745 w 17176121"/>
              <a:gd name="connsiteY289" fmla="*/ 934151 h 10964785"/>
              <a:gd name="connsiteX290" fmla="*/ 2548241 w 17176121"/>
              <a:gd name="connsiteY290" fmla="*/ 1344565 h 10964785"/>
              <a:gd name="connsiteX291" fmla="*/ 2269527 w 17176121"/>
              <a:gd name="connsiteY291" fmla="*/ 1182237 h 10964785"/>
              <a:gd name="connsiteX292" fmla="*/ 2257276 w 17176121"/>
              <a:gd name="connsiteY292" fmla="*/ 1105667 h 10964785"/>
              <a:gd name="connsiteX293" fmla="*/ 2125576 w 17176121"/>
              <a:gd name="connsiteY293" fmla="*/ 1099541 h 10964785"/>
              <a:gd name="connsiteX294" fmla="*/ 1840736 w 17176121"/>
              <a:gd name="connsiteY294" fmla="*/ 934151 h 10964785"/>
              <a:gd name="connsiteX295" fmla="*/ 12906593 w 17176121"/>
              <a:gd name="connsiteY295" fmla="*/ 7252685 h 10964785"/>
              <a:gd name="connsiteX296" fmla="*/ 13620224 w 17176121"/>
              <a:gd name="connsiteY296" fmla="*/ 7666161 h 10964785"/>
              <a:gd name="connsiteX297" fmla="*/ 14333853 w 17176121"/>
              <a:gd name="connsiteY297" fmla="*/ 7252685 h 10964785"/>
              <a:gd name="connsiteX298" fmla="*/ 13620224 w 17176121"/>
              <a:gd name="connsiteY298" fmla="*/ 6839208 h 10964785"/>
              <a:gd name="connsiteX299" fmla="*/ 12906593 w 17176121"/>
              <a:gd name="connsiteY299" fmla="*/ 7252685 h 10964785"/>
              <a:gd name="connsiteX300" fmla="*/ 13620224 w 17176121"/>
              <a:gd name="connsiteY300" fmla="*/ 7629408 h 10964785"/>
              <a:gd name="connsiteX301" fmla="*/ 12967849 w 17176121"/>
              <a:gd name="connsiteY301" fmla="*/ 7252685 h 10964785"/>
              <a:gd name="connsiteX302" fmla="*/ 13620224 w 17176121"/>
              <a:gd name="connsiteY302" fmla="*/ 6875962 h 10964785"/>
              <a:gd name="connsiteX303" fmla="*/ 14272597 w 17176121"/>
              <a:gd name="connsiteY303" fmla="*/ 7252685 h 10964785"/>
              <a:gd name="connsiteX304" fmla="*/ 13620224 w 17176121"/>
              <a:gd name="connsiteY304" fmla="*/ 7629408 h 10964785"/>
              <a:gd name="connsiteX305" fmla="*/ 238898 w 17176121"/>
              <a:gd name="connsiteY305" fmla="*/ 10686071 h 10964785"/>
              <a:gd name="connsiteX306" fmla="*/ 719755 w 17176121"/>
              <a:gd name="connsiteY306" fmla="*/ 10964785 h 10964785"/>
              <a:gd name="connsiteX307" fmla="*/ 1200613 w 17176121"/>
              <a:gd name="connsiteY307" fmla="*/ 10686071 h 10964785"/>
              <a:gd name="connsiteX308" fmla="*/ 719755 w 17176121"/>
              <a:gd name="connsiteY308" fmla="*/ 10407357 h 10964785"/>
              <a:gd name="connsiteX309" fmla="*/ 238898 w 17176121"/>
              <a:gd name="connsiteY309" fmla="*/ 10686071 h 10964785"/>
              <a:gd name="connsiteX310" fmla="*/ 719755 w 17176121"/>
              <a:gd name="connsiteY310" fmla="*/ 10928031 h 10964785"/>
              <a:gd name="connsiteX311" fmla="*/ 300153 w 17176121"/>
              <a:gd name="connsiteY311" fmla="*/ 10686071 h 10964785"/>
              <a:gd name="connsiteX312" fmla="*/ 719755 w 17176121"/>
              <a:gd name="connsiteY312" fmla="*/ 10444111 h 10964785"/>
              <a:gd name="connsiteX313" fmla="*/ 1139358 w 17176121"/>
              <a:gd name="connsiteY313" fmla="*/ 10686071 h 10964785"/>
              <a:gd name="connsiteX314" fmla="*/ 719755 w 17176121"/>
              <a:gd name="connsiteY314" fmla="*/ 10928031 h 10964785"/>
              <a:gd name="connsiteX315" fmla="*/ 719755 w 17176121"/>
              <a:gd name="connsiteY315" fmla="*/ 8909653 h 10964785"/>
              <a:gd name="connsiteX316" fmla="*/ 1200613 w 17176121"/>
              <a:gd name="connsiteY316" fmla="*/ 8630939 h 10964785"/>
              <a:gd name="connsiteX317" fmla="*/ 719755 w 17176121"/>
              <a:gd name="connsiteY317" fmla="*/ 8352227 h 10964785"/>
              <a:gd name="connsiteX318" fmla="*/ 238898 w 17176121"/>
              <a:gd name="connsiteY318" fmla="*/ 8630939 h 10964785"/>
              <a:gd name="connsiteX319" fmla="*/ 719755 w 17176121"/>
              <a:gd name="connsiteY319" fmla="*/ 8909653 h 10964785"/>
              <a:gd name="connsiteX320" fmla="*/ 1139358 w 17176121"/>
              <a:gd name="connsiteY320" fmla="*/ 8630939 h 10964785"/>
              <a:gd name="connsiteX321" fmla="*/ 719755 w 17176121"/>
              <a:gd name="connsiteY321" fmla="*/ 8872900 h 10964785"/>
              <a:gd name="connsiteX322" fmla="*/ 300153 w 17176121"/>
              <a:gd name="connsiteY322" fmla="*/ 8630939 h 10964785"/>
              <a:gd name="connsiteX323" fmla="*/ 719755 w 17176121"/>
              <a:gd name="connsiteY323" fmla="*/ 8388979 h 10964785"/>
              <a:gd name="connsiteX324" fmla="*/ 1139358 w 17176121"/>
              <a:gd name="connsiteY324" fmla="*/ 8630939 h 10964785"/>
              <a:gd name="connsiteX325" fmla="*/ 10009194 w 17176121"/>
              <a:gd name="connsiteY325" fmla="*/ 2462483 h 10964785"/>
              <a:gd name="connsiteX326" fmla="*/ 10490053 w 17176121"/>
              <a:gd name="connsiteY326" fmla="*/ 2741196 h 10964785"/>
              <a:gd name="connsiteX327" fmla="*/ 10970911 w 17176121"/>
              <a:gd name="connsiteY327" fmla="*/ 2462483 h 10964785"/>
              <a:gd name="connsiteX328" fmla="*/ 10490053 w 17176121"/>
              <a:gd name="connsiteY328" fmla="*/ 2183769 h 10964785"/>
              <a:gd name="connsiteX329" fmla="*/ 10009194 w 17176121"/>
              <a:gd name="connsiteY329" fmla="*/ 2462483 h 10964785"/>
              <a:gd name="connsiteX330" fmla="*/ 10490053 w 17176121"/>
              <a:gd name="connsiteY330" fmla="*/ 2704443 h 10964785"/>
              <a:gd name="connsiteX331" fmla="*/ 10070450 w 17176121"/>
              <a:gd name="connsiteY331" fmla="*/ 2462483 h 10964785"/>
              <a:gd name="connsiteX332" fmla="*/ 10490053 w 17176121"/>
              <a:gd name="connsiteY332" fmla="*/ 2220522 h 10964785"/>
              <a:gd name="connsiteX333" fmla="*/ 10909655 w 17176121"/>
              <a:gd name="connsiteY333" fmla="*/ 2462483 h 10964785"/>
              <a:gd name="connsiteX334" fmla="*/ 10490053 w 17176121"/>
              <a:gd name="connsiteY334" fmla="*/ 2704443 h 10964785"/>
              <a:gd name="connsiteX335" fmla="*/ 12676884 w 17176121"/>
              <a:gd name="connsiteY335" fmla="*/ 8689133 h 10964785"/>
              <a:gd name="connsiteX336" fmla="*/ 12196027 w 17176121"/>
              <a:gd name="connsiteY336" fmla="*/ 8410419 h 10964785"/>
              <a:gd name="connsiteX337" fmla="*/ 11715168 w 17176121"/>
              <a:gd name="connsiteY337" fmla="*/ 8689133 h 10964785"/>
              <a:gd name="connsiteX338" fmla="*/ 12196027 w 17176121"/>
              <a:gd name="connsiteY338" fmla="*/ 8967846 h 10964785"/>
              <a:gd name="connsiteX339" fmla="*/ 12676884 w 17176121"/>
              <a:gd name="connsiteY339" fmla="*/ 8689133 h 10964785"/>
              <a:gd name="connsiteX340" fmla="*/ 12196027 w 17176121"/>
              <a:gd name="connsiteY340" fmla="*/ 8447172 h 10964785"/>
              <a:gd name="connsiteX341" fmla="*/ 12615628 w 17176121"/>
              <a:gd name="connsiteY341" fmla="*/ 8689133 h 10964785"/>
              <a:gd name="connsiteX342" fmla="*/ 12196027 w 17176121"/>
              <a:gd name="connsiteY342" fmla="*/ 8931093 h 10964785"/>
              <a:gd name="connsiteX343" fmla="*/ 11776424 w 17176121"/>
              <a:gd name="connsiteY343" fmla="*/ 8689133 h 10964785"/>
              <a:gd name="connsiteX344" fmla="*/ 12196027 w 17176121"/>
              <a:gd name="connsiteY344" fmla="*/ 8447172 h 10964785"/>
              <a:gd name="connsiteX345" fmla="*/ 13320070 w 17176121"/>
              <a:gd name="connsiteY345" fmla="*/ 9075044 h 10964785"/>
              <a:gd name="connsiteX346" fmla="*/ 12839212 w 17176121"/>
              <a:gd name="connsiteY346" fmla="*/ 9353758 h 10964785"/>
              <a:gd name="connsiteX347" fmla="*/ 13320070 w 17176121"/>
              <a:gd name="connsiteY347" fmla="*/ 9632472 h 10964785"/>
              <a:gd name="connsiteX348" fmla="*/ 13800928 w 17176121"/>
              <a:gd name="connsiteY348" fmla="*/ 9353758 h 10964785"/>
              <a:gd name="connsiteX349" fmla="*/ 13320070 w 17176121"/>
              <a:gd name="connsiteY349" fmla="*/ 9075044 h 10964785"/>
              <a:gd name="connsiteX350" fmla="*/ 12900468 w 17176121"/>
              <a:gd name="connsiteY350" fmla="*/ 9353758 h 10964785"/>
              <a:gd name="connsiteX351" fmla="*/ 13320070 w 17176121"/>
              <a:gd name="connsiteY351" fmla="*/ 9111798 h 10964785"/>
              <a:gd name="connsiteX352" fmla="*/ 13739672 w 17176121"/>
              <a:gd name="connsiteY352" fmla="*/ 9353758 h 10964785"/>
              <a:gd name="connsiteX353" fmla="*/ 13320070 w 17176121"/>
              <a:gd name="connsiteY353" fmla="*/ 9595718 h 10964785"/>
              <a:gd name="connsiteX354" fmla="*/ 12900468 w 17176121"/>
              <a:gd name="connsiteY354" fmla="*/ 9353758 h 10964785"/>
              <a:gd name="connsiteX355" fmla="*/ 11831554 w 17176121"/>
              <a:gd name="connsiteY355" fmla="*/ 10686071 h 10964785"/>
              <a:gd name="connsiteX356" fmla="*/ 12312412 w 17176121"/>
              <a:gd name="connsiteY356" fmla="*/ 10964785 h 10964785"/>
              <a:gd name="connsiteX357" fmla="*/ 12793271 w 17176121"/>
              <a:gd name="connsiteY357" fmla="*/ 10686071 h 10964785"/>
              <a:gd name="connsiteX358" fmla="*/ 12312412 w 17176121"/>
              <a:gd name="connsiteY358" fmla="*/ 10407357 h 10964785"/>
              <a:gd name="connsiteX359" fmla="*/ 11831554 w 17176121"/>
              <a:gd name="connsiteY359" fmla="*/ 10686071 h 10964785"/>
              <a:gd name="connsiteX360" fmla="*/ 12315475 w 17176121"/>
              <a:gd name="connsiteY360" fmla="*/ 10928031 h 10964785"/>
              <a:gd name="connsiteX361" fmla="*/ 11895873 w 17176121"/>
              <a:gd name="connsiteY361" fmla="*/ 10686071 h 10964785"/>
              <a:gd name="connsiteX362" fmla="*/ 12315475 w 17176121"/>
              <a:gd name="connsiteY362" fmla="*/ 10444111 h 10964785"/>
              <a:gd name="connsiteX363" fmla="*/ 12735077 w 17176121"/>
              <a:gd name="connsiteY363" fmla="*/ 10686071 h 10964785"/>
              <a:gd name="connsiteX364" fmla="*/ 12315475 w 17176121"/>
              <a:gd name="connsiteY364" fmla="*/ 10928031 h 10964785"/>
              <a:gd name="connsiteX365" fmla="*/ 8303222 w 17176121"/>
              <a:gd name="connsiteY365" fmla="*/ 10686071 h 10964785"/>
              <a:gd name="connsiteX366" fmla="*/ 8784079 w 17176121"/>
              <a:gd name="connsiteY366" fmla="*/ 10964785 h 10964785"/>
              <a:gd name="connsiteX367" fmla="*/ 9264937 w 17176121"/>
              <a:gd name="connsiteY367" fmla="*/ 10686071 h 10964785"/>
              <a:gd name="connsiteX368" fmla="*/ 8784079 w 17176121"/>
              <a:gd name="connsiteY368" fmla="*/ 10407357 h 10964785"/>
              <a:gd name="connsiteX369" fmla="*/ 8303222 w 17176121"/>
              <a:gd name="connsiteY369" fmla="*/ 10686071 h 10964785"/>
              <a:gd name="connsiteX370" fmla="*/ 8784079 w 17176121"/>
              <a:gd name="connsiteY370" fmla="*/ 10928031 h 10964785"/>
              <a:gd name="connsiteX371" fmla="*/ 8364478 w 17176121"/>
              <a:gd name="connsiteY371" fmla="*/ 10686071 h 10964785"/>
              <a:gd name="connsiteX372" fmla="*/ 8784079 w 17176121"/>
              <a:gd name="connsiteY372" fmla="*/ 10444111 h 10964785"/>
              <a:gd name="connsiteX373" fmla="*/ 9203681 w 17176121"/>
              <a:gd name="connsiteY373" fmla="*/ 10686071 h 10964785"/>
              <a:gd name="connsiteX374" fmla="*/ 8784079 w 17176121"/>
              <a:gd name="connsiteY374" fmla="*/ 10928031 h 10964785"/>
              <a:gd name="connsiteX375" fmla="*/ 4747323 w 17176121"/>
              <a:gd name="connsiteY375" fmla="*/ 333844 h 10964785"/>
              <a:gd name="connsiteX376" fmla="*/ 4266466 w 17176121"/>
              <a:gd name="connsiteY376" fmla="*/ 55130 h 10964785"/>
              <a:gd name="connsiteX377" fmla="*/ 3785607 w 17176121"/>
              <a:gd name="connsiteY377" fmla="*/ 333844 h 10964785"/>
              <a:gd name="connsiteX378" fmla="*/ 4266466 w 17176121"/>
              <a:gd name="connsiteY378" fmla="*/ 612558 h 10964785"/>
              <a:gd name="connsiteX379" fmla="*/ 4747323 w 17176121"/>
              <a:gd name="connsiteY379" fmla="*/ 333844 h 10964785"/>
              <a:gd name="connsiteX380" fmla="*/ 4263403 w 17176121"/>
              <a:gd name="connsiteY380" fmla="*/ 91884 h 10964785"/>
              <a:gd name="connsiteX381" fmla="*/ 4683005 w 17176121"/>
              <a:gd name="connsiteY381" fmla="*/ 333844 h 10964785"/>
              <a:gd name="connsiteX382" fmla="*/ 4263403 w 17176121"/>
              <a:gd name="connsiteY382" fmla="*/ 575804 h 10964785"/>
              <a:gd name="connsiteX383" fmla="*/ 3843800 w 17176121"/>
              <a:gd name="connsiteY383" fmla="*/ 333844 h 10964785"/>
              <a:gd name="connsiteX384" fmla="*/ 4263403 w 17176121"/>
              <a:gd name="connsiteY384" fmla="*/ 91884 h 10964785"/>
              <a:gd name="connsiteX385" fmla="*/ 8018382 w 17176121"/>
              <a:gd name="connsiteY385" fmla="*/ 333844 h 10964785"/>
              <a:gd name="connsiteX386" fmla="*/ 7537524 w 17176121"/>
              <a:gd name="connsiteY386" fmla="*/ 55130 h 10964785"/>
              <a:gd name="connsiteX387" fmla="*/ 7056666 w 17176121"/>
              <a:gd name="connsiteY387" fmla="*/ 333844 h 10964785"/>
              <a:gd name="connsiteX388" fmla="*/ 7537524 w 17176121"/>
              <a:gd name="connsiteY388" fmla="*/ 612558 h 10964785"/>
              <a:gd name="connsiteX389" fmla="*/ 8018382 w 17176121"/>
              <a:gd name="connsiteY389" fmla="*/ 333844 h 10964785"/>
              <a:gd name="connsiteX390" fmla="*/ 7537524 w 17176121"/>
              <a:gd name="connsiteY390" fmla="*/ 91884 h 10964785"/>
              <a:gd name="connsiteX391" fmla="*/ 7957126 w 17176121"/>
              <a:gd name="connsiteY391" fmla="*/ 333844 h 10964785"/>
              <a:gd name="connsiteX392" fmla="*/ 7537524 w 17176121"/>
              <a:gd name="connsiteY392" fmla="*/ 575804 h 10964785"/>
              <a:gd name="connsiteX393" fmla="*/ 7117922 w 17176121"/>
              <a:gd name="connsiteY393" fmla="*/ 333844 h 10964785"/>
              <a:gd name="connsiteX394" fmla="*/ 7537524 w 17176121"/>
              <a:gd name="connsiteY394" fmla="*/ 91884 h 10964785"/>
              <a:gd name="connsiteX395" fmla="*/ 14566625 w 17176121"/>
              <a:gd name="connsiteY395" fmla="*/ 333844 h 10964785"/>
              <a:gd name="connsiteX396" fmla="*/ 14085767 w 17176121"/>
              <a:gd name="connsiteY396" fmla="*/ 55130 h 10964785"/>
              <a:gd name="connsiteX397" fmla="*/ 13604910 w 17176121"/>
              <a:gd name="connsiteY397" fmla="*/ 333844 h 10964785"/>
              <a:gd name="connsiteX398" fmla="*/ 14085767 w 17176121"/>
              <a:gd name="connsiteY398" fmla="*/ 612558 h 10964785"/>
              <a:gd name="connsiteX399" fmla="*/ 14566625 w 17176121"/>
              <a:gd name="connsiteY399" fmla="*/ 333844 h 10964785"/>
              <a:gd name="connsiteX400" fmla="*/ 14085767 w 17176121"/>
              <a:gd name="connsiteY400" fmla="*/ 91884 h 10964785"/>
              <a:gd name="connsiteX401" fmla="*/ 14505369 w 17176121"/>
              <a:gd name="connsiteY401" fmla="*/ 333844 h 10964785"/>
              <a:gd name="connsiteX402" fmla="*/ 14085767 w 17176121"/>
              <a:gd name="connsiteY402" fmla="*/ 575804 h 10964785"/>
              <a:gd name="connsiteX403" fmla="*/ 13666165 w 17176121"/>
              <a:gd name="connsiteY403" fmla="*/ 333844 h 10964785"/>
              <a:gd name="connsiteX404" fmla="*/ 14085767 w 17176121"/>
              <a:gd name="connsiteY404" fmla="*/ 91884 h 10964785"/>
              <a:gd name="connsiteX405" fmla="*/ 1166923 w 17176121"/>
              <a:gd name="connsiteY405" fmla="*/ 4113326 h 10964785"/>
              <a:gd name="connsiteX406" fmla="*/ 686065 w 17176121"/>
              <a:gd name="connsiteY406" fmla="*/ 3834612 h 10964785"/>
              <a:gd name="connsiteX407" fmla="*/ 205207 w 17176121"/>
              <a:gd name="connsiteY407" fmla="*/ 4113326 h 10964785"/>
              <a:gd name="connsiteX408" fmla="*/ 686065 w 17176121"/>
              <a:gd name="connsiteY408" fmla="*/ 4392040 h 10964785"/>
              <a:gd name="connsiteX409" fmla="*/ 1166923 w 17176121"/>
              <a:gd name="connsiteY409" fmla="*/ 4113326 h 10964785"/>
              <a:gd name="connsiteX410" fmla="*/ 683002 w 17176121"/>
              <a:gd name="connsiteY410" fmla="*/ 3871366 h 10964785"/>
              <a:gd name="connsiteX411" fmla="*/ 1102604 w 17176121"/>
              <a:gd name="connsiteY411" fmla="*/ 4113326 h 10964785"/>
              <a:gd name="connsiteX412" fmla="*/ 683002 w 17176121"/>
              <a:gd name="connsiteY412" fmla="*/ 4355286 h 10964785"/>
              <a:gd name="connsiteX413" fmla="*/ 263400 w 17176121"/>
              <a:gd name="connsiteY413" fmla="*/ 4113326 h 10964785"/>
              <a:gd name="connsiteX414" fmla="*/ 683002 w 17176121"/>
              <a:gd name="connsiteY414" fmla="*/ 3871366 h 10964785"/>
              <a:gd name="connsiteX415" fmla="*/ 1166923 w 17176121"/>
              <a:gd name="connsiteY415" fmla="*/ 278714 h 10964785"/>
              <a:gd name="connsiteX416" fmla="*/ 683002 w 17176121"/>
              <a:gd name="connsiteY416" fmla="*/ 0 h 10964785"/>
              <a:gd name="connsiteX417" fmla="*/ 202144 w 17176121"/>
              <a:gd name="connsiteY417" fmla="*/ 278714 h 10964785"/>
              <a:gd name="connsiteX418" fmla="*/ 683002 w 17176121"/>
              <a:gd name="connsiteY418" fmla="*/ 557428 h 10964785"/>
              <a:gd name="connsiteX419" fmla="*/ 1166923 w 17176121"/>
              <a:gd name="connsiteY419" fmla="*/ 278714 h 10964785"/>
              <a:gd name="connsiteX420" fmla="*/ 683002 w 17176121"/>
              <a:gd name="connsiteY420" fmla="*/ 36753 h 10964785"/>
              <a:gd name="connsiteX421" fmla="*/ 1102604 w 17176121"/>
              <a:gd name="connsiteY421" fmla="*/ 278714 h 10964785"/>
              <a:gd name="connsiteX422" fmla="*/ 683002 w 17176121"/>
              <a:gd name="connsiteY422" fmla="*/ 520674 h 10964785"/>
              <a:gd name="connsiteX423" fmla="*/ 263400 w 17176121"/>
              <a:gd name="connsiteY423" fmla="*/ 278714 h 10964785"/>
              <a:gd name="connsiteX424" fmla="*/ 683002 w 17176121"/>
              <a:gd name="connsiteY424" fmla="*/ 36753 h 10964785"/>
              <a:gd name="connsiteX425" fmla="*/ 719755 w 17176121"/>
              <a:gd name="connsiteY425" fmla="*/ 5773358 h 10964785"/>
              <a:gd name="connsiteX426" fmla="*/ 1200613 w 17176121"/>
              <a:gd name="connsiteY426" fmla="*/ 5494644 h 10964785"/>
              <a:gd name="connsiteX427" fmla="*/ 719755 w 17176121"/>
              <a:gd name="connsiteY427" fmla="*/ 5215930 h 10964785"/>
              <a:gd name="connsiteX428" fmla="*/ 238898 w 17176121"/>
              <a:gd name="connsiteY428" fmla="*/ 5494644 h 10964785"/>
              <a:gd name="connsiteX429" fmla="*/ 719755 w 17176121"/>
              <a:gd name="connsiteY429" fmla="*/ 5773358 h 10964785"/>
              <a:gd name="connsiteX430" fmla="*/ 1139358 w 17176121"/>
              <a:gd name="connsiteY430" fmla="*/ 5494644 h 10964785"/>
              <a:gd name="connsiteX431" fmla="*/ 719755 w 17176121"/>
              <a:gd name="connsiteY431" fmla="*/ 5736604 h 10964785"/>
              <a:gd name="connsiteX432" fmla="*/ 300153 w 17176121"/>
              <a:gd name="connsiteY432" fmla="*/ 5494644 h 10964785"/>
              <a:gd name="connsiteX433" fmla="*/ 719755 w 17176121"/>
              <a:gd name="connsiteY433" fmla="*/ 5252684 h 10964785"/>
              <a:gd name="connsiteX434" fmla="*/ 1139358 w 17176121"/>
              <a:gd name="connsiteY434" fmla="*/ 5494644 h 10964785"/>
              <a:gd name="connsiteX435" fmla="*/ 16612569 w 17176121"/>
              <a:gd name="connsiteY435" fmla="*/ 4551305 h 10964785"/>
              <a:gd name="connsiteX436" fmla="*/ 17093426 w 17176121"/>
              <a:gd name="connsiteY436" fmla="*/ 4272591 h 10964785"/>
              <a:gd name="connsiteX437" fmla="*/ 16612569 w 17176121"/>
              <a:gd name="connsiteY437" fmla="*/ 3993877 h 10964785"/>
              <a:gd name="connsiteX438" fmla="*/ 16131711 w 17176121"/>
              <a:gd name="connsiteY438" fmla="*/ 4272591 h 10964785"/>
              <a:gd name="connsiteX439" fmla="*/ 16612569 w 17176121"/>
              <a:gd name="connsiteY439" fmla="*/ 4551305 h 10964785"/>
              <a:gd name="connsiteX440" fmla="*/ 17032170 w 17176121"/>
              <a:gd name="connsiteY440" fmla="*/ 4272591 h 10964785"/>
              <a:gd name="connsiteX441" fmla="*/ 16612569 w 17176121"/>
              <a:gd name="connsiteY441" fmla="*/ 4514551 h 10964785"/>
              <a:gd name="connsiteX442" fmla="*/ 16192966 w 17176121"/>
              <a:gd name="connsiteY442" fmla="*/ 4272591 h 10964785"/>
              <a:gd name="connsiteX443" fmla="*/ 16612569 w 17176121"/>
              <a:gd name="connsiteY443" fmla="*/ 4030631 h 10964785"/>
              <a:gd name="connsiteX444" fmla="*/ 17032170 w 17176121"/>
              <a:gd name="connsiteY444" fmla="*/ 4272591 h 10964785"/>
              <a:gd name="connsiteX445" fmla="*/ 16612569 w 17176121"/>
              <a:gd name="connsiteY445" fmla="*/ 7075043 h 10964785"/>
              <a:gd name="connsiteX446" fmla="*/ 17093426 w 17176121"/>
              <a:gd name="connsiteY446" fmla="*/ 6796329 h 10964785"/>
              <a:gd name="connsiteX447" fmla="*/ 16612569 w 17176121"/>
              <a:gd name="connsiteY447" fmla="*/ 6517616 h 10964785"/>
              <a:gd name="connsiteX448" fmla="*/ 16131711 w 17176121"/>
              <a:gd name="connsiteY448" fmla="*/ 6796329 h 10964785"/>
              <a:gd name="connsiteX449" fmla="*/ 16612569 w 17176121"/>
              <a:gd name="connsiteY449" fmla="*/ 7075043 h 10964785"/>
              <a:gd name="connsiteX450" fmla="*/ 17032170 w 17176121"/>
              <a:gd name="connsiteY450" fmla="*/ 6799392 h 10964785"/>
              <a:gd name="connsiteX451" fmla="*/ 16612569 w 17176121"/>
              <a:gd name="connsiteY451" fmla="*/ 7041352 h 10964785"/>
              <a:gd name="connsiteX452" fmla="*/ 16192966 w 17176121"/>
              <a:gd name="connsiteY452" fmla="*/ 6799392 h 10964785"/>
              <a:gd name="connsiteX453" fmla="*/ 16612569 w 17176121"/>
              <a:gd name="connsiteY453" fmla="*/ 6557432 h 10964785"/>
              <a:gd name="connsiteX454" fmla="*/ 17032170 w 17176121"/>
              <a:gd name="connsiteY454" fmla="*/ 6799392 h 10964785"/>
              <a:gd name="connsiteX455" fmla="*/ 7822363 w 17176121"/>
              <a:gd name="connsiteY455" fmla="*/ 2523738 h 10964785"/>
              <a:gd name="connsiteX456" fmla="*/ 8303222 w 17176121"/>
              <a:gd name="connsiteY456" fmla="*/ 2245025 h 10964785"/>
              <a:gd name="connsiteX457" fmla="*/ 7822363 w 17176121"/>
              <a:gd name="connsiteY457" fmla="*/ 1966311 h 10964785"/>
              <a:gd name="connsiteX458" fmla="*/ 7341506 w 17176121"/>
              <a:gd name="connsiteY458" fmla="*/ 2245025 h 10964785"/>
              <a:gd name="connsiteX459" fmla="*/ 7822363 w 17176121"/>
              <a:gd name="connsiteY459" fmla="*/ 2523738 h 10964785"/>
              <a:gd name="connsiteX460" fmla="*/ 8241966 w 17176121"/>
              <a:gd name="connsiteY460" fmla="*/ 2245025 h 10964785"/>
              <a:gd name="connsiteX461" fmla="*/ 7822363 w 17176121"/>
              <a:gd name="connsiteY461" fmla="*/ 2486985 h 10964785"/>
              <a:gd name="connsiteX462" fmla="*/ 7402761 w 17176121"/>
              <a:gd name="connsiteY462" fmla="*/ 2245025 h 10964785"/>
              <a:gd name="connsiteX463" fmla="*/ 7822363 w 17176121"/>
              <a:gd name="connsiteY463" fmla="*/ 2003064 h 10964785"/>
              <a:gd name="connsiteX464" fmla="*/ 8241966 w 17176121"/>
              <a:gd name="connsiteY464" fmla="*/ 2245025 h 10964785"/>
              <a:gd name="connsiteX465" fmla="*/ 4113326 w 17176121"/>
              <a:gd name="connsiteY465" fmla="*/ 5093419 h 10964785"/>
              <a:gd name="connsiteX466" fmla="*/ 4826956 w 17176121"/>
              <a:gd name="connsiteY466" fmla="*/ 5506895 h 10964785"/>
              <a:gd name="connsiteX467" fmla="*/ 5540586 w 17176121"/>
              <a:gd name="connsiteY467" fmla="*/ 5093419 h 10964785"/>
              <a:gd name="connsiteX468" fmla="*/ 4826956 w 17176121"/>
              <a:gd name="connsiteY468" fmla="*/ 4679942 h 10964785"/>
              <a:gd name="connsiteX469" fmla="*/ 4113326 w 17176121"/>
              <a:gd name="connsiteY469" fmla="*/ 5093419 h 10964785"/>
              <a:gd name="connsiteX470" fmla="*/ 4826956 w 17176121"/>
              <a:gd name="connsiteY470" fmla="*/ 5470142 h 10964785"/>
              <a:gd name="connsiteX471" fmla="*/ 4174582 w 17176121"/>
              <a:gd name="connsiteY471" fmla="*/ 5093419 h 10964785"/>
              <a:gd name="connsiteX472" fmla="*/ 4826956 w 17176121"/>
              <a:gd name="connsiteY472" fmla="*/ 4716695 h 10964785"/>
              <a:gd name="connsiteX473" fmla="*/ 5479330 w 17176121"/>
              <a:gd name="connsiteY473" fmla="*/ 5093419 h 10964785"/>
              <a:gd name="connsiteX474" fmla="*/ 4826956 w 17176121"/>
              <a:gd name="connsiteY474" fmla="*/ 5470142 h 10964785"/>
              <a:gd name="connsiteX475" fmla="*/ 5589590 w 17176121"/>
              <a:gd name="connsiteY475" fmla="*/ 9166927 h 10964785"/>
              <a:gd name="connsiteX476" fmla="*/ 6303220 w 17176121"/>
              <a:gd name="connsiteY476" fmla="*/ 9580404 h 10964785"/>
              <a:gd name="connsiteX477" fmla="*/ 7016850 w 17176121"/>
              <a:gd name="connsiteY477" fmla="*/ 9166927 h 10964785"/>
              <a:gd name="connsiteX478" fmla="*/ 6303220 w 17176121"/>
              <a:gd name="connsiteY478" fmla="*/ 8753451 h 10964785"/>
              <a:gd name="connsiteX479" fmla="*/ 5589590 w 17176121"/>
              <a:gd name="connsiteY479" fmla="*/ 9166927 h 10964785"/>
              <a:gd name="connsiteX480" fmla="*/ 6303220 w 17176121"/>
              <a:gd name="connsiteY480" fmla="*/ 9543651 h 10964785"/>
              <a:gd name="connsiteX481" fmla="*/ 5650846 w 17176121"/>
              <a:gd name="connsiteY481" fmla="*/ 9166927 h 10964785"/>
              <a:gd name="connsiteX482" fmla="*/ 6303220 w 17176121"/>
              <a:gd name="connsiteY482" fmla="*/ 8790205 h 10964785"/>
              <a:gd name="connsiteX483" fmla="*/ 6955595 w 17176121"/>
              <a:gd name="connsiteY483" fmla="*/ 9166927 h 10964785"/>
              <a:gd name="connsiteX484" fmla="*/ 6303220 w 17176121"/>
              <a:gd name="connsiteY484" fmla="*/ 9543651 h 109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17176121" h="10964785">
                <a:moveTo>
                  <a:pt x="16009199" y="3237368"/>
                </a:moveTo>
                <a:lnTo>
                  <a:pt x="15295569" y="2823892"/>
                </a:lnTo>
                <a:lnTo>
                  <a:pt x="14581939" y="3237368"/>
                </a:lnTo>
                <a:lnTo>
                  <a:pt x="15295569" y="3650845"/>
                </a:lnTo>
                <a:lnTo>
                  <a:pt x="16009199" y="3237368"/>
                </a:lnTo>
                <a:close/>
                <a:moveTo>
                  <a:pt x="15295569" y="2860645"/>
                </a:moveTo>
                <a:lnTo>
                  <a:pt x="15947943" y="3237368"/>
                </a:lnTo>
                <a:lnTo>
                  <a:pt x="15295569" y="3614091"/>
                </a:lnTo>
                <a:lnTo>
                  <a:pt x="14643195" y="3237368"/>
                </a:lnTo>
                <a:lnTo>
                  <a:pt x="15295569" y="2860645"/>
                </a:lnTo>
                <a:close/>
                <a:moveTo>
                  <a:pt x="1427260" y="7124048"/>
                </a:moveTo>
                <a:lnTo>
                  <a:pt x="713630" y="6710571"/>
                </a:lnTo>
                <a:lnTo>
                  <a:pt x="0" y="7124048"/>
                </a:lnTo>
                <a:lnTo>
                  <a:pt x="713630" y="7534461"/>
                </a:lnTo>
                <a:lnTo>
                  <a:pt x="1427260" y="7124048"/>
                </a:lnTo>
                <a:close/>
                <a:moveTo>
                  <a:pt x="713630" y="6747325"/>
                </a:moveTo>
                <a:lnTo>
                  <a:pt x="1366004" y="7124048"/>
                </a:lnTo>
                <a:lnTo>
                  <a:pt x="713630" y="7500771"/>
                </a:lnTo>
                <a:lnTo>
                  <a:pt x="61256" y="7124048"/>
                </a:lnTo>
                <a:lnTo>
                  <a:pt x="713630" y="6747325"/>
                </a:lnTo>
                <a:close/>
                <a:moveTo>
                  <a:pt x="9099547" y="2153141"/>
                </a:moveTo>
                <a:lnTo>
                  <a:pt x="9954065" y="1660032"/>
                </a:lnTo>
                <a:cubicBezTo>
                  <a:pt x="9993881" y="1675346"/>
                  <a:pt x="10049011" y="1672283"/>
                  <a:pt x="10085764" y="1653906"/>
                </a:cubicBezTo>
                <a:cubicBezTo>
                  <a:pt x="10122518" y="1632467"/>
                  <a:pt x="10125581" y="1601839"/>
                  <a:pt x="10098016" y="1577336"/>
                </a:cubicBezTo>
                <a:lnTo>
                  <a:pt x="10934157" y="1096479"/>
                </a:lnTo>
                <a:lnTo>
                  <a:pt x="9298628" y="147014"/>
                </a:lnTo>
                <a:lnTo>
                  <a:pt x="7464017" y="1203676"/>
                </a:lnTo>
                <a:lnTo>
                  <a:pt x="9099547" y="2153141"/>
                </a:lnTo>
                <a:close/>
                <a:moveTo>
                  <a:pt x="10869838" y="1096479"/>
                </a:moveTo>
                <a:lnTo>
                  <a:pt x="10064325" y="1562023"/>
                </a:lnTo>
                <a:cubicBezTo>
                  <a:pt x="10024508" y="1546709"/>
                  <a:pt x="9972442" y="1549771"/>
                  <a:pt x="9935688" y="1571211"/>
                </a:cubicBezTo>
                <a:cubicBezTo>
                  <a:pt x="9901997" y="1589588"/>
                  <a:pt x="9895872" y="1620216"/>
                  <a:pt x="9920374" y="1644718"/>
                </a:cubicBezTo>
                <a:lnTo>
                  <a:pt x="9096484" y="2119450"/>
                </a:lnTo>
                <a:lnTo>
                  <a:pt x="7522211" y="1206739"/>
                </a:lnTo>
                <a:lnTo>
                  <a:pt x="9295565" y="183767"/>
                </a:lnTo>
                <a:lnTo>
                  <a:pt x="10869838" y="1096479"/>
                </a:lnTo>
                <a:close/>
                <a:moveTo>
                  <a:pt x="15353762" y="4235838"/>
                </a:moveTo>
                <a:lnTo>
                  <a:pt x="17176122" y="3182238"/>
                </a:lnTo>
                <a:lnTo>
                  <a:pt x="15672292" y="2312406"/>
                </a:lnTo>
                <a:lnTo>
                  <a:pt x="16692201" y="1724350"/>
                </a:lnTo>
                <a:lnTo>
                  <a:pt x="15883624" y="1255744"/>
                </a:lnTo>
                <a:cubicBezTo>
                  <a:pt x="15905064" y="1234304"/>
                  <a:pt x="15905064" y="1209802"/>
                  <a:pt x="15880562" y="1188362"/>
                </a:cubicBezTo>
                <a:lnTo>
                  <a:pt x="16370608" y="903523"/>
                </a:lnTo>
                <a:lnTo>
                  <a:pt x="15473211" y="385911"/>
                </a:lnTo>
                <a:lnTo>
                  <a:pt x="14333853" y="1047474"/>
                </a:lnTo>
                <a:lnTo>
                  <a:pt x="15231250" y="1565085"/>
                </a:lnTo>
                <a:lnTo>
                  <a:pt x="15733548" y="1274120"/>
                </a:lnTo>
                <a:cubicBezTo>
                  <a:pt x="15767238" y="1289434"/>
                  <a:pt x="15813180" y="1289434"/>
                  <a:pt x="15849934" y="1277183"/>
                </a:cubicBezTo>
                <a:lnTo>
                  <a:pt x="16624819" y="1727413"/>
                </a:lnTo>
                <a:lnTo>
                  <a:pt x="15604911" y="2315469"/>
                </a:lnTo>
                <a:lnTo>
                  <a:pt x="17108740" y="3185301"/>
                </a:lnTo>
                <a:lnTo>
                  <a:pt x="15320072" y="4220524"/>
                </a:lnTo>
                <a:cubicBezTo>
                  <a:pt x="15286381" y="4205210"/>
                  <a:pt x="15240439" y="4205210"/>
                  <a:pt x="15206748" y="4217461"/>
                </a:cubicBezTo>
                <a:lnTo>
                  <a:pt x="13644726" y="3313938"/>
                </a:lnTo>
                <a:lnTo>
                  <a:pt x="13635538" y="3310875"/>
                </a:lnTo>
                <a:lnTo>
                  <a:pt x="11617159" y="4474735"/>
                </a:lnTo>
                <a:lnTo>
                  <a:pt x="13503837" y="5565088"/>
                </a:lnTo>
                <a:cubicBezTo>
                  <a:pt x="13479335" y="5583465"/>
                  <a:pt x="13479335" y="5611030"/>
                  <a:pt x="13500774" y="5632469"/>
                </a:cubicBezTo>
                <a:lnTo>
                  <a:pt x="13071984" y="5880555"/>
                </a:lnTo>
                <a:lnTo>
                  <a:pt x="12315475" y="5451765"/>
                </a:lnTo>
                <a:lnTo>
                  <a:pt x="11770298" y="5758044"/>
                </a:lnTo>
                <a:lnTo>
                  <a:pt x="9222058" y="4290968"/>
                </a:lnTo>
                <a:lnTo>
                  <a:pt x="12140896" y="2606434"/>
                </a:lnTo>
                <a:cubicBezTo>
                  <a:pt x="12174587" y="2618685"/>
                  <a:pt x="12220529" y="2618685"/>
                  <a:pt x="12254219" y="2606434"/>
                </a:cubicBezTo>
                <a:lnTo>
                  <a:pt x="13329259" y="3225117"/>
                </a:lnTo>
                <a:lnTo>
                  <a:pt x="14398172" y="2612559"/>
                </a:lnTo>
                <a:lnTo>
                  <a:pt x="12082703" y="1277183"/>
                </a:lnTo>
                <a:lnTo>
                  <a:pt x="11013790" y="1889741"/>
                </a:lnTo>
                <a:lnTo>
                  <a:pt x="12113331" y="2523738"/>
                </a:lnTo>
                <a:cubicBezTo>
                  <a:pt x="12091891" y="2542115"/>
                  <a:pt x="12091891" y="2569680"/>
                  <a:pt x="12113331" y="2588057"/>
                </a:cubicBezTo>
                <a:lnTo>
                  <a:pt x="9194493" y="4272591"/>
                </a:lnTo>
                <a:lnTo>
                  <a:pt x="9142426" y="4241963"/>
                </a:lnTo>
                <a:lnTo>
                  <a:pt x="9133238" y="4238900"/>
                </a:lnTo>
                <a:lnTo>
                  <a:pt x="7562026" y="5145486"/>
                </a:lnTo>
                <a:cubicBezTo>
                  <a:pt x="7558964" y="5142423"/>
                  <a:pt x="7549775" y="5142423"/>
                  <a:pt x="7543650" y="5148549"/>
                </a:cubicBezTo>
                <a:cubicBezTo>
                  <a:pt x="7537524" y="5151611"/>
                  <a:pt x="7531399" y="5160800"/>
                  <a:pt x="7525273" y="5166925"/>
                </a:cubicBezTo>
                <a:lnTo>
                  <a:pt x="5016849" y="6615625"/>
                </a:lnTo>
                <a:lnTo>
                  <a:pt x="3130171" y="5513021"/>
                </a:lnTo>
                <a:cubicBezTo>
                  <a:pt x="3154673" y="5491581"/>
                  <a:pt x="3151610" y="5467079"/>
                  <a:pt x="3127108" y="5445639"/>
                </a:cubicBezTo>
                <a:lnTo>
                  <a:pt x="3310875" y="5341504"/>
                </a:lnTo>
                <a:lnTo>
                  <a:pt x="1623278" y="4367538"/>
                </a:lnTo>
                <a:lnTo>
                  <a:pt x="1614090" y="4364475"/>
                </a:lnTo>
                <a:lnTo>
                  <a:pt x="1099541" y="4661565"/>
                </a:lnTo>
                <a:lnTo>
                  <a:pt x="2787138" y="5635532"/>
                </a:lnTo>
                <a:lnTo>
                  <a:pt x="2796327" y="5638595"/>
                </a:lnTo>
                <a:lnTo>
                  <a:pt x="2986220" y="5528335"/>
                </a:lnTo>
                <a:cubicBezTo>
                  <a:pt x="3019910" y="5543649"/>
                  <a:pt x="3065852" y="5543649"/>
                  <a:pt x="3102606" y="5531398"/>
                </a:cubicBezTo>
                <a:lnTo>
                  <a:pt x="4989284" y="6630939"/>
                </a:lnTo>
                <a:lnTo>
                  <a:pt x="4584995" y="6863711"/>
                </a:lnTo>
                <a:lnTo>
                  <a:pt x="4560493" y="6875962"/>
                </a:lnTo>
                <a:lnTo>
                  <a:pt x="6208274" y="7825426"/>
                </a:lnTo>
                <a:cubicBezTo>
                  <a:pt x="6192960" y="7843803"/>
                  <a:pt x="6196023" y="7865242"/>
                  <a:pt x="6214399" y="7880556"/>
                </a:cubicBezTo>
                <a:lnTo>
                  <a:pt x="3595715" y="9393575"/>
                </a:lnTo>
                <a:lnTo>
                  <a:pt x="2306280" y="8646253"/>
                </a:lnTo>
                <a:lnTo>
                  <a:pt x="2297092" y="8643191"/>
                </a:lnTo>
                <a:lnTo>
                  <a:pt x="1154672" y="9301691"/>
                </a:lnTo>
                <a:lnTo>
                  <a:pt x="3822361" y="10848399"/>
                </a:lnTo>
                <a:lnTo>
                  <a:pt x="3831549" y="10851461"/>
                </a:lnTo>
                <a:lnTo>
                  <a:pt x="4373663" y="10539058"/>
                </a:lnTo>
                <a:cubicBezTo>
                  <a:pt x="4407354" y="10548245"/>
                  <a:pt x="4447170" y="10548245"/>
                  <a:pt x="4477798" y="10535995"/>
                </a:cubicBezTo>
                <a:lnTo>
                  <a:pt x="5099544" y="10894341"/>
                </a:lnTo>
                <a:lnTo>
                  <a:pt x="5108733" y="10897403"/>
                </a:lnTo>
                <a:lnTo>
                  <a:pt x="5776421" y="10511493"/>
                </a:lnTo>
                <a:lnTo>
                  <a:pt x="6441046" y="10906592"/>
                </a:lnTo>
                <a:lnTo>
                  <a:pt x="7105671" y="10523744"/>
                </a:lnTo>
                <a:cubicBezTo>
                  <a:pt x="7136299" y="10532932"/>
                  <a:pt x="7173052" y="10529869"/>
                  <a:pt x="7200618" y="10520681"/>
                </a:cubicBezTo>
                <a:lnTo>
                  <a:pt x="7513022" y="10701385"/>
                </a:lnTo>
                <a:lnTo>
                  <a:pt x="8284845" y="10257281"/>
                </a:lnTo>
                <a:lnTo>
                  <a:pt x="7513022" y="9813176"/>
                </a:lnTo>
                <a:lnTo>
                  <a:pt x="6741199" y="10260344"/>
                </a:lnTo>
                <a:lnTo>
                  <a:pt x="7059729" y="10444111"/>
                </a:lnTo>
                <a:cubicBezTo>
                  <a:pt x="7038290" y="10465551"/>
                  <a:pt x="7041352" y="10493116"/>
                  <a:pt x="7068918" y="10511493"/>
                </a:cubicBezTo>
                <a:lnTo>
                  <a:pt x="6441046" y="10872901"/>
                </a:lnTo>
                <a:lnTo>
                  <a:pt x="5776421" y="10477802"/>
                </a:lnTo>
                <a:lnTo>
                  <a:pt x="5108733" y="10863713"/>
                </a:lnTo>
                <a:lnTo>
                  <a:pt x="4508426" y="10517618"/>
                </a:lnTo>
                <a:cubicBezTo>
                  <a:pt x="4529865" y="10499241"/>
                  <a:pt x="4529865" y="10474739"/>
                  <a:pt x="4511489" y="10456362"/>
                </a:cubicBezTo>
                <a:lnTo>
                  <a:pt x="4970907" y="10189900"/>
                </a:lnTo>
                <a:lnTo>
                  <a:pt x="3626342" y="9408889"/>
                </a:lnTo>
                <a:lnTo>
                  <a:pt x="6245027" y="7895870"/>
                </a:lnTo>
                <a:cubicBezTo>
                  <a:pt x="6275655" y="7908122"/>
                  <a:pt x="6312409" y="7908122"/>
                  <a:pt x="6343037" y="7898933"/>
                </a:cubicBezTo>
                <a:lnTo>
                  <a:pt x="8278719" y="9013788"/>
                </a:lnTo>
                <a:lnTo>
                  <a:pt x="8287908" y="9016851"/>
                </a:lnTo>
                <a:lnTo>
                  <a:pt x="10542121" y="7715166"/>
                </a:lnTo>
                <a:cubicBezTo>
                  <a:pt x="10575810" y="7727417"/>
                  <a:pt x="10618690" y="7727417"/>
                  <a:pt x="10652380" y="7715166"/>
                </a:cubicBezTo>
                <a:lnTo>
                  <a:pt x="11522213" y="8214401"/>
                </a:lnTo>
                <a:lnTo>
                  <a:pt x="12147022" y="7852991"/>
                </a:lnTo>
                <a:lnTo>
                  <a:pt x="15274130" y="9663100"/>
                </a:lnTo>
                <a:cubicBezTo>
                  <a:pt x="15255753" y="9681477"/>
                  <a:pt x="15258816" y="9705978"/>
                  <a:pt x="15280255" y="9724355"/>
                </a:cubicBezTo>
                <a:lnTo>
                  <a:pt x="14471679" y="10199088"/>
                </a:lnTo>
                <a:lnTo>
                  <a:pt x="14860653" y="10422671"/>
                </a:lnTo>
                <a:cubicBezTo>
                  <a:pt x="14848401" y="10441048"/>
                  <a:pt x="14851464" y="10459425"/>
                  <a:pt x="14866778" y="10474739"/>
                </a:cubicBezTo>
                <a:lnTo>
                  <a:pt x="14428800" y="10725888"/>
                </a:lnTo>
                <a:lnTo>
                  <a:pt x="11975505" y="9323130"/>
                </a:lnTo>
                <a:lnTo>
                  <a:pt x="11966317" y="9317005"/>
                </a:lnTo>
                <a:lnTo>
                  <a:pt x="11280252" y="9715167"/>
                </a:lnTo>
                <a:cubicBezTo>
                  <a:pt x="11246562" y="9702916"/>
                  <a:pt x="11206745" y="9702916"/>
                  <a:pt x="11173054" y="9715167"/>
                </a:cubicBezTo>
                <a:lnTo>
                  <a:pt x="10820834" y="9513023"/>
                </a:lnTo>
                <a:lnTo>
                  <a:pt x="9421140" y="10321599"/>
                </a:lnTo>
                <a:lnTo>
                  <a:pt x="10330787" y="10848399"/>
                </a:lnTo>
                <a:lnTo>
                  <a:pt x="11730482" y="10039822"/>
                </a:lnTo>
                <a:lnTo>
                  <a:pt x="11310880" y="9797862"/>
                </a:lnTo>
                <a:cubicBezTo>
                  <a:pt x="11329257" y="9779485"/>
                  <a:pt x="11329257" y="9754983"/>
                  <a:pt x="11310880" y="9736606"/>
                </a:cubicBezTo>
                <a:lnTo>
                  <a:pt x="11963255" y="9356821"/>
                </a:lnTo>
                <a:lnTo>
                  <a:pt x="14425737" y="10765704"/>
                </a:lnTo>
                <a:lnTo>
                  <a:pt x="14897406" y="10493116"/>
                </a:lnTo>
                <a:cubicBezTo>
                  <a:pt x="14924971" y="10502304"/>
                  <a:pt x="14958662" y="10505367"/>
                  <a:pt x="14989290" y="10496179"/>
                </a:cubicBezTo>
                <a:lnTo>
                  <a:pt x="15378264" y="10719762"/>
                </a:lnTo>
                <a:lnTo>
                  <a:pt x="16777958" y="9911186"/>
                </a:lnTo>
                <a:lnTo>
                  <a:pt x="15868310" y="9384386"/>
                </a:lnTo>
                <a:lnTo>
                  <a:pt x="15418080" y="9644723"/>
                </a:lnTo>
                <a:cubicBezTo>
                  <a:pt x="15381327" y="9629409"/>
                  <a:pt x="15332323" y="9629409"/>
                  <a:pt x="15295569" y="9647786"/>
                </a:cubicBezTo>
                <a:lnTo>
                  <a:pt x="12147022" y="7828489"/>
                </a:lnTo>
                <a:lnTo>
                  <a:pt x="12137833" y="7825426"/>
                </a:lnTo>
                <a:lnTo>
                  <a:pt x="11513024" y="8186835"/>
                </a:lnTo>
                <a:lnTo>
                  <a:pt x="10673820" y="7702915"/>
                </a:lnTo>
                <a:cubicBezTo>
                  <a:pt x="10695260" y="7684538"/>
                  <a:pt x="10695260" y="7656973"/>
                  <a:pt x="10673820" y="7638596"/>
                </a:cubicBezTo>
                <a:lnTo>
                  <a:pt x="12826960" y="6395104"/>
                </a:lnTo>
                <a:lnTo>
                  <a:pt x="12851463" y="6382853"/>
                </a:lnTo>
                <a:lnTo>
                  <a:pt x="11794801" y="5773358"/>
                </a:lnTo>
                <a:lnTo>
                  <a:pt x="12312412" y="5476267"/>
                </a:lnTo>
                <a:lnTo>
                  <a:pt x="13068922" y="5905058"/>
                </a:lnTo>
                <a:lnTo>
                  <a:pt x="13528340" y="5641658"/>
                </a:lnTo>
                <a:cubicBezTo>
                  <a:pt x="13562030" y="5653909"/>
                  <a:pt x="13607972" y="5653909"/>
                  <a:pt x="13644726" y="5638595"/>
                </a:cubicBezTo>
                <a:lnTo>
                  <a:pt x="15114864" y="6490050"/>
                </a:lnTo>
                <a:lnTo>
                  <a:pt x="15124052" y="6493113"/>
                </a:lnTo>
                <a:lnTo>
                  <a:pt x="17142432" y="5329253"/>
                </a:lnTo>
                <a:lnTo>
                  <a:pt x="15344574" y="4290968"/>
                </a:lnTo>
                <a:cubicBezTo>
                  <a:pt x="15372138" y="4275654"/>
                  <a:pt x="15372138" y="4254214"/>
                  <a:pt x="15353762" y="4235838"/>
                </a:cubicBezTo>
                <a:close/>
                <a:moveTo>
                  <a:pt x="15846872" y="1173048"/>
                </a:moveTo>
                <a:cubicBezTo>
                  <a:pt x="15807054" y="1160797"/>
                  <a:pt x="15754988" y="1163860"/>
                  <a:pt x="15721296" y="1182237"/>
                </a:cubicBezTo>
                <a:cubicBezTo>
                  <a:pt x="15687606" y="1200613"/>
                  <a:pt x="15681480" y="1231241"/>
                  <a:pt x="15705982" y="1252681"/>
                </a:cubicBezTo>
                <a:lnTo>
                  <a:pt x="15231250" y="1525269"/>
                </a:lnTo>
                <a:lnTo>
                  <a:pt x="14395109" y="1044411"/>
                </a:lnTo>
                <a:lnTo>
                  <a:pt x="15470148" y="422665"/>
                </a:lnTo>
                <a:lnTo>
                  <a:pt x="16306290" y="903523"/>
                </a:lnTo>
                <a:lnTo>
                  <a:pt x="15846872" y="1173048"/>
                </a:lnTo>
                <a:close/>
                <a:moveTo>
                  <a:pt x="11075046" y="1889741"/>
                </a:moveTo>
                <a:lnTo>
                  <a:pt x="12082703" y="1313937"/>
                </a:lnTo>
                <a:lnTo>
                  <a:pt x="14333853" y="2615622"/>
                </a:lnTo>
                <a:lnTo>
                  <a:pt x="13326196" y="3191426"/>
                </a:lnTo>
                <a:lnTo>
                  <a:pt x="12281784" y="2588057"/>
                </a:lnTo>
                <a:cubicBezTo>
                  <a:pt x="12306286" y="2563555"/>
                  <a:pt x="12303224" y="2532927"/>
                  <a:pt x="12266470" y="2514550"/>
                </a:cubicBezTo>
                <a:cubicBezTo>
                  <a:pt x="12232780" y="2493111"/>
                  <a:pt x="12177650" y="2493111"/>
                  <a:pt x="12137833" y="2505362"/>
                </a:cubicBezTo>
                <a:lnTo>
                  <a:pt x="11075046" y="1889741"/>
                </a:lnTo>
                <a:close/>
                <a:moveTo>
                  <a:pt x="3096480" y="5430325"/>
                </a:moveTo>
                <a:cubicBezTo>
                  <a:pt x="3056664" y="5418074"/>
                  <a:pt x="3007659" y="5421137"/>
                  <a:pt x="2973968" y="5439514"/>
                </a:cubicBezTo>
                <a:cubicBezTo>
                  <a:pt x="2940278" y="5457890"/>
                  <a:pt x="2934152" y="5488518"/>
                  <a:pt x="2958654" y="5509958"/>
                </a:cubicBezTo>
                <a:lnTo>
                  <a:pt x="2799389" y="5601841"/>
                </a:lnTo>
                <a:lnTo>
                  <a:pt x="1166923" y="4661565"/>
                </a:lnTo>
                <a:lnTo>
                  <a:pt x="1620216" y="4398166"/>
                </a:lnTo>
                <a:lnTo>
                  <a:pt x="3252682" y="5338442"/>
                </a:lnTo>
                <a:lnTo>
                  <a:pt x="3096480" y="5430325"/>
                </a:lnTo>
                <a:close/>
                <a:moveTo>
                  <a:pt x="6802455" y="10260344"/>
                </a:moveTo>
                <a:lnTo>
                  <a:pt x="7509959" y="9849930"/>
                </a:lnTo>
                <a:lnTo>
                  <a:pt x="8217463" y="10260344"/>
                </a:lnTo>
                <a:lnTo>
                  <a:pt x="7509959" y="10670757"/>
                </a:lnTo>
                <a:lnTo>
                  <a:pt x="7231246" y="10508430"/>
                </a:lnTo>
                <a:cubicBezTo>
                  <a:pt x="7258810" y="10483927"/>
                  <a:pt x="7255748" y="10453299"/>
                  <a:pt x="7218994" y="10431860"/>
                </a:cubicBezTo>
                <a:cubicBezTo>
                  <a:pt x="7182241" y="10410420"/>
                  <a:pt x="7127110" y="10410420"/>
                  <a:pt x="7087294" y="10425734"/>
                </a:cubicBezTo>
                <a:lnTo>
                  <a:pt x="6802455" y="10260344"/>
                </a:lnTo>
                <a:close/>
                <a:moveTo>
                  <a:pt x="4909651" y="10192962"/>
                </a:moveTo>
                <a:lnTo>
                  <a:pt x="4483923" y="10437985"/>
                </a:lnTo>
                <a:cubicBezTo>
                  <a:pt x="4444107" y="10419609"/>
                  <a:pt x="4385914" y="10422671"/>
                  <a:pt x="4349161" y="10444111"/>
                </a:cubicBezTo>
                <a:cubicBezTo>
                  <a:pt x="4312407" y="10465551"/>
                  <a:pt x="4309344" y="10499241"/>
                  <a:pt x="4339972" y="10520681"/>
                </a:cubicBezTo>
                <a:lnTo>
                  <a:pt x="3828487" y="10814709"/>
                </a:lnTo>
                <a:lnTo>
                  <a:pt x="1215927" y="9298628"/>
                </a:lnTo>
                <a:lnTo>
                  <a:pt x="2297092" y="8679944"/>
                </a:lnTo>
                <a:lnTo>
                  <a:pt x="3565087" y="9415014"/>
                </a:lnTo>
                <a:lnTo>
                  <a:pt x="3595715" y="9433390"/>
                </a:lnTo>
                <a:lnTo>
                  <a:pt x="4909651" y="10192962"/>
                </a:lnTo>
                <a:close/>
                <a:moveTo>
                  <a:pt x="11663101" y="10042885"/>
                </a:moveTo>
                <a:lnTo>
                  <a:pt x="10333850" y="10808583"/>
                </a:lnTo>
                <a:lnTo>
                  <a:pt x="9494646" y="10324662"/>
                </a:lnTo>
                <a:lnTo>
                  <a:pt x="10823897" y="9558965"/>
                </a:lnTo>
                <a:lnTo>
                  <a:pt x="11139364" y="9739669"/>
                </a:lnTo>
                <a:cubicBezTo>
                  <a:pt x="11117925" y="9761109"/>
                  <a:pt x="11120988" y="9791737"/>
                  <a:pt x="11154678" y="9810113"/>
                </a:cubicBezTo>
                <a:cubicBezTo>
                  <a:pt x="11188368" y="9828490"/>
                  <a:pt x="11240436" y="9831553"/>
                  <a:pt x="11280252" y="9819302"/>
                </a:cubicBezTo>
                <a:lnTo>
                  <a:pt x="11663101" y="10042885"/>
                </a:lnTo>
                <a:close/>
                <a:moveTo>
                  <a:pt x="15317009" y="9751920"/>
                </a:moveTo>
                <a:cubicBezTo>
                  <a:pt x="15356824" y="9764171"/>
                  <a:pt x="15402766" y="9758046"/>
                  <a:pt x="15436457" y="9739669"/>
                </a:cubicBezTo>
                <a:cubicBezTo>
                  <a:pt x="15470148" y="9721292"/>
                  <a:pt x="15473211" y="9693728"/>
                  <a:pt x="15454834" y="9672288"/>
                </a:cubicBezTo>
                <a:lnTo>
                  <a:pt x="15871374" y="9430327"/>
                </a:lnTo>
                <a:lnTo>
                  <a:pt x="16710577" y="9914249"/>
                </a:lnTo>
                <a:lnTo>
                  <a:pt x="15381327" y="10679946"/>
                </a:lnTo>
                <a:lnTo>
                  <a:pt x="15032169" y="10477802"/>
                </a:lnTo>
                <a:cubicBezTo>
                  <a:pt x="15062797" y="10453299"/>
                  <a:pt x="15062797" y="10419609"/>
                  <a:pt x="15022981" y="10398169"/>
                </a:cubicBezTo>
                <a:cubicBezTo>
                  <a:pt x="14986227" y="10376729"/>
                  <a:pt x="14928034" y="10376729"/>
                  <a:pt x="14885155" y="10395106"/>
                </a:cubicBezTo>
                <a:lnTo>
                  <a:pt x="14539060" y="10196025"/>
                </a:lnTo>
                <a:lnTo>
                  <a:pt x="15317009" y="9751920"/>
                </a:lnTo>
                <a:close/>
                <a:moveTo>
                  <a:pt x="12796333" y="6385916"/>
                </a:moveTo>
                <a:lnTo>
                  <a:pt x="10649318" y="7626345"/>
                </a:lnTo>
                <a:cubicBezTo>
                  <a:pt x="10609501" y="7611031"/>
                  <a:pt x="10554372" y="7614094"/>
                  <a:pt x="10520681" y="7635534"/>
                </a:cubicBezTo>
                <a:cubicBezTo>
                  <a:pt x="10486990" y="7656973"/>
                  <a:pt x="10480865" y="7687601"/>
                  <a:pt x="10505367" y="7709040"/>
                </a:cubicBezTo>
                <a:lnTo>
                  <a:pt x="8281782" y="8992349"/>
                </a:lnTo>
                <a:lnTo>
                  <a:pt x="6373665" y="7892808"/>
                </a:lnTo>
                <a:cubicBezTo>
                  <a:pt x="6407355" y="7868305"/>
                  <a:pt x="6407355" y="7834615"/>
                  <a:pt x="6367539" y="7813175"/>
                </a:cubicBezTo>
                <a:cubicBezTo>
                  <a:pt x="6327723" y="7791736"/>
                  <a:pt x="6269529" y="7791736"/>
                  <a:pt x="6226651" y="7810112"/>
                </a:cubicBezTo>
                <a:lnTo>
                  <a:pt x="4612561" y="6879025"/>
                </a:lnTo>
                <a:lnTo>
                  <a:pt x="7516085" y="5203679"/>
                </a:lnTo>
                <a:cubicBezTo>
                  <a:pt x="7519148" y="5209805"/>
                  <a:pt x="7528336" y="5209805"/>
                  <a:pt x="7537524" y="5203679"/>
                </a:cubicBezTo>
                <a:cubicBezTo>
                  <a:pt x="7546712" y="5197553"/>
                  <a:pt x="7552838" y="5188365"/>
                  <a:pt x="7558964" y="5179177"/>
                </a:cubicBezTo>
                <a:lnTo>
                  <a:pt x="9127112" y="4275654"/>
                </a:lnTo>
                <a:lnTo>
                  <a:pt x="9157739" y="4294030"/>
                </a:lnTo>
                <a:lnTo>
                  <a:pt x="9188367" y="4312407"/>
                </a:lnTo>
                <a:lnTo>
                  <a:pt x="12796333" y="6385916"/>
                </a:lnTo>
                <a:close/>
                <a:moveTo>
                  <a:pt x="17087302" y="5335379"/>
                </a:moveTo>
                <a:lnTo>
                  <a:pt x="15130178" y="6462485"/>
                </a:lnTo>
                <a:lnTo>
                  <a:pt x="13681479" y="5623281"/>
                </a:lnTo>
                <a:cubicBezTo>
                  <a:pt x="13702918" y="5601841"/>
                  <a:pt x="13699855" y="5571213"/>
                  <a:pt x="13666165" y="5552837"/>
                </a:cubicBezTo>
                <a:cubicBezTo>
                  <a:pt x="13632475" y="5534460"/>
                  <a:pt x="13580407" y="5531398"/>
                  <a:pt x="13543654" y="5543649"/>
                </a:cubicBezTo>
                <a:lnTo>
                  <a:pt x="11687603" y="4468609"/>
                </a:lnTo>
                <a:lnTo>
                  <a:pt x="13644726" y="3341503"/>
                </a:lnTo>
                <a:lnTo>
                  <a:pt x="15182246" y="4229712"/>
                </a:lnTo>
                <a:cubicBezTo>
                  <a:pt x="15154680" y="4254214"/>
                  <a:pt x="15160806" y="4284842"/>
                  <a:pt x="15194497" y="4306282"/>
                </a:cubicBezTo>
                <a:cubicBezTo>
                  <a:pt x="15231250" y="4327721"/>
                  <a:pt x="15283318" y="4327721"/>
                  <a:pt x="15326197" y="4312407"/>
                </a:cubicBezTo>
                <a:lnTo>
                  <a:pt x="17087302" y="5335379"/>
                </a:lnTo>
                <a:close/>
                <a:moveTo>
                  <a:pt x="2098011" y="1182237"/>
                </a:moveTo>
                <a:lnTo>
                  <a:pt x="526800" y="2085759"/>
                </a:lnTo>
                <a:lnTo>
                  <a:pt x="3320064" y="3718226"/>
                </a:lnTo>
                <a:lnTo>
                  <a:pt x="3329252" y="3721289"/>
                </a:lnTo>
                <a:lnTo>
                  <a:pt x="4113326" y="3267996"/>
                </a:lnTo>
                <a:cubicBezTo>
                  <a:pt x="4147016" y="3280247"/>
                  <a:pt x="4192958" y="3280247"/>
                  <a:pt x="4226649" y="3267996"/>
                </a:cubicBezTo>
                <a:lnTo>
                  <a:pt x="5442576" y="3972438"/>
                </a:lnTo>
                <a:lnTo>
                  <a:pt x="7460955" y="2808578"/>
                </a:lnTo>
                <a:lnTo>
                  <a:pt x="4826956" y="1283309"/>
                </a:lnTo>
                <a:lnTo>
                  <a:pt x="2805515" y="2450231"/>
                </a:lnTo>
                <a:lnTo>
                  <a:pt x="4079635" y="3188364"/>
                </a:lnTo>
                <a:cubicBezTo>
                  <a:pt x="4055133" y="3206740"/>
                  <a:pt x="4055133" y="3234305"/>
                  <a:pt x="4076573" y="3252682"/>
                </a:cubicBezTo>
                <a:lnTo>
                  <a:pt x="3323126" y="3687598"/>
                </a:lnTo>
                <a:lnTo>
                  <a:pt x="588056" y="2085759"/>
                </a:lnTo>
                <a:lnTo>
                  <a:pt x="2131701" y="1197551"/>
                </a:lnTo>
                <a:cubicBezTo>
                  <a:pt x="2165392" y="1209802"/>
                  <a:pt x="2205208" y="1209802"/>
                  <a:pt x="2238899" y="1197551"/>
                </a:cubicBezTo>
                <a:lnTo>
                  <a:pt x="2548241" y="1378255"/>
                </a:lnTo>
                <a:lnTo>
                  <a:pt x="3320064" y="934151"/>
                </a:lnTo>
                <a:lnTo>
                  <a:pt x="2548241" y="490046"/>
                </a:lnTo>
                <a:lnTo>
                  <a:pt x="1779480" y="934151"/>
                </a:lnTo>
                <a:lnTo>
                  <a:pt x="2098011" y="1117918"/>
                </a:lnTo>
                <a:cubicBezTo>
                  <a:pt x="2076571" y="1139358"/>
                  <a:pt x="2076571" y="1160797"/>
                  <a:pt x="2098011" y="1182237"/>
                </a:cubicBezTo>
                <a:close/>
                <a:moveTo>
                  <a:pt x="2866771" y="2450231"/>
                </a:moveTo>
                <a:lnTo>
                  <a:pt x="4823893" y="1323125"/>
                </a:lnTo>
                <a:lnTo>
                  <a:pt x="7396636" y="2811641"/>
                </a:lnTo>
                <a:lnTo>
                  <a:pt x="5439514" y="3938747"/>
                </a:lnTo>
                <a:lnTo>
                  <a:pt x="4254214" y="3252682"/>
                </a:lnTo>
                <a:cubicBezTo>
                  <a:pt x="4278717" y="3231243"/>
                  <a:pt x="4272591" y="3200615"/>
                  <a:pt x="4238900" y="3179175"/>
                </a:cubicBezTo>
                <a:cubicBezTo>
                  <a:pt x="4205210" y="3160798"/>
                  <a:pt x="4153142" y="3157736"/>
                  <a:pt x="4113326" y="3169987"/>
                </a:cubicBezTo>
                <a:lnTo>
                  <a:pt x="2866771" y="2450231"/>
                </a:lnTo>
                <a:close/>
                <a:moveTo>
                  <a:pt x="1840736" y="934151"/>
                </a:moveTo>
                <a:lnTo>
                  <a:pt x="2548241" y="523737"/>
                </a:lnTo>
                <a:lnTo>
                  <a:pt x="3255745" y="934151"/>
                </a:lnTo>
                <a:lnTo>
                  <a:pt x="2548241" y="1344565"/>
                </a:lnTo>
                <a:lnTo>
                  <a:pt x="2269527" y="1182237"/>
                </a:lnTo>
                <a:cubicBezTo>
                  <a:pt x="2297092" y="1157734"/>
                  <a:pt x="2294029" y="1127106"/>
                  <a:pt x="2257276" y="1105667"/>
                </a:cubicBezTo>
                <a:cubicBezTo>
                  <a:pt x="2220522" y="1084227"/>
                  <a:pt x="2165392" y="1084227"/>
                  <a:pt x="2125576" y="1099541"/>
                </a:cubicBezTo>
                <a:lnTo>
                  <a:pt x="1840736" y="934151"/>
                </a:lnTo>
                <a:close/>
                <a:moveTo>
                  <a:pt x="12906593" y="7252685"/>
                </a:moveTo>
                <a:lnTo>
                  <a:pt x="13620224" y="7666161"/>
                </a:lnTo>
                <a:lnTo>
                  <a:pt x="14333853" y="7252685"/>
                </a:lnTo>
                <a:lnTo>
                  <a:pt x="13620224" y="6839208"/>
                </a:lnTo>
                <a:lnTo>
                  <a:pt x="12906593" y="7252685"/>
                </a:lnTo>
                <a:close/>
                <a:moveTo>
                  <a:pt x="13620224" y="7629408"/>
                </a:moveTo>
                <a:lnTo>
                  <a:pt x="12967849" y="7252685"/>
                </a:lnTo>
                <a:lnTo>
                  <a:pt x="13620224" y="6875962"/>
                </a:lnTo>
                <a:lnTo>
                  <a:pt x="14272597" y="7252685"/>
                </a:lnTo>
                <a:lnTo>
                  <a:pt x="13620224" y="7629408"/>
                </a:lnTo>
                <a:close/>
                <a:moveTo>
                  <a:pt x="238898" y="10686071"/>
                </a:moveTo>
                <a:lnTo>
                  <a:pt x="719755" y="10964785"/>
                </a:lnTo>
                <a:lnTo>
                  <a:pt x="1200613" y="10686071"/>
                </a:lnTo>
                <a:lnTo>
                  <a:pt x="719755" y="10407357"/>
                </a:lnTo>
                <a:lnTo>
                  <a:pt x="238898" y="10686071"/>
                </a:lnTo>
                <a:close/>
                <a:moveTo>
                  <a:pt x="719755" y="10928031"/>
                </a:moveTo>
                <a:lnTo>
                  <a:pt x="300153" y="10686071"/>
                </a:lnTo>
                <a:lnTo>
                  <a:pt x="719755" y="10444111"/>
                </a:lnTo>
                <a:lnTo>
                  <a:pt x="1139358" y="10686071"/>
                </a:lnTo>
                <a:lnTo>
                  <a:pt x="719755" y="10928031"/>
                </a:lnTo>
                <a:close/>
                <a:moveTo>
                  <a:pt x="719755" y="8909653"/>
                </a:moveTo>
                <a:lnTo>
                  <a:pt x="1200613" y="8630939"/>
                </a:lnTo>
                <a:lnTo>
                  <a:pt x="719755" y="8352227"/>
                </a:lnTo>
                <a:lnTo>
                  <a:pt x="238898" y="8630939"/>
                </a:lnTo>
                <a:lnTo>
                  <a:pt x="719755" y="8909653"/>
                </a:lnTo>
                <a:close/>
                <a:moveTo>
                  <a:pt x="1139358" y="8630939"/>
                </a:moveTo>
                <a:lnTo>
                  <a:pt x="719755" y="8872900"/>
                </a:lnTo>
                <a:lnTo>
                  <a:pt x="300153" y="8630939"/>
                </a:lnTo>
                <a:lnTo>
                  <a:pt x="719755" y="8388979"/>
                </a:lnTo>
                <a:lnTo>
                  <a:pt x="1139358" y="8630939"/>
                </a:lnTo>
                <a:close/>
                <a:moveTo>
                  <a:pt x="10009194" y="2462483"/>
                </a:moveTo>
                <a:lnTo>
                  <a:pt x="10490053" y="2741196"/>
                </a:lnTo>
                <a:lnTo>
                  <a:pt x="10970911" y="2462483"/>
                </a:lnTo>
                <a:lnTo>
                  <a:pt x="10490053" y="2183769"/>
                </a:lnTo>
                <a:lnTo>
                  <a:pt x="10009194" y="2462483"/>
                </a:lnTo>
                <a:close/>
                <a:moveTo>
                  <a:pt x="10490053" y="2704443"/>
                </a:moveTo>
                <a:lnTo>
                  <a:pt x="10070450" y="2462483"/>
                </a:lnTo>
                <a:lnTo>
                  <a:pt x="10490053" y="2220522"/>
                </a:lnTo>
                <a:lnTo>
                  <a:pt x="10909655" y="2462483"/>
                </a:lnTo>
                <a:lnTo>
                  <a:pt x="10490053" y="2704443"/>
                </a:lnTo>
                <a:close/>
                <a:moveTo>
                  <a:pt x="12676884" y="8689133"/>
                </a:moveTo>
                <a:lnTo>
                  <a:pt x="12196027" y="8410419"/>
                </a:lnTo>
                <a:lnTo>
                  <a:pt x="11715168" y="8689133"/>
                </a:lnTo>
                <a:lnTo>
                  <a:pt x="12196027" y="8967846"/>
                </a:lnTo>
                <a:lnTo>
                  <a:pt x="12676884" y="8689133"/>
                </a:lnTo>
                <a:close/>
                <a:moveTo>
                  <a:pt x="12196027" y="8447172"/>
                </a:moveTo>
                <a:lnTo>
                  <a:pt x="12615628" y="8689133"/>
                </a:lnTo>
                <a:lnTo>
                  <a:pt x="12196027" y="8931093"/>
                </a:lnTo>
                <a:lnTo>
                  <a:pt x="11776424" y="8689133"/>
                </a:lnTo>
                <a:lnTo>
                  <a:pt x="12196027" y="8447172"/>
                </a:lnTo>
                <a:close/>
                <a:moveTo>
                  <a:pt x="13320070" y="9075044"/>
                </a:moveTo>
                <a:lnTo>
                  <a:pt x="12839212" y="9353758"/>
                </a:lnTo>
                <a:lnTo>
                  <a:pt x="13320070" y="9632472"/>
                </a:lnTo>
                <a:lnTo>
                  <a:pt x="13800928" y="9353758"/>
                </a:lnTo>
                <a:lnTo>
                  <a:pt x="13320070" y="9075044"/>
                </a:lnTo>
                <a:close/>
                <a:moveTo>
                  <a:pt x="12900468" y="9353758"/>
                </a:moveTo>
                <a:lnTo>
                  <a:pt x="13320070" y="9111798"/>
                </a:lnTo>
                <a:lnTo>
                  <a:pt x="13739672" y="9353758"/>
                </a:lnTo>
                <a:lnTo>
                  <a:pt x="13320070" y="9595718"/>
                </a:lnTo>
                <a:lnTo>
                  <a:pt x="12900468" y="9353758"/>
                </a:lnTo>
                <a:close/>
                <a:moveTo>
                  <a:pt x="11831554" y="10686071"/>
                </a:moveTo>
                <a:lnTo>
                  <a:pt x="12312412" y="10964785"/>
                </a:lnTo>
                <a:lnTo>
                  <a:pt x="12793271" y="10686071"/>
                </a:lnTo>
                <a:lnTo>
                  <a:pt x="12312412" y="10407357"/>
                </a:lnTo>
                <a:lnTo>
                  <a:pt x="11831554" y="10686071"/>
                </a:lnTo>
                <a:close/>
                <a:moveTo>
                  <a:pt x="12315475" y="10928031"/>
                </a:moveTo>
                <a:lnTo>
                  <a:pt x="11895873" y="10686071"/>
                </a:lnTo>
                <a:lnTo>
                  <a:pt x="12315475" y="10444111"/>
                </a:lnTo>
                <a:lnTo>
                  <a:pt x="12735077" y="10686071"/>
                </a:lnTo>
                <a:lnTo>
                  <a:pt x="12315475" y="10928031"/>
                </a:lnTo>
                <a:close/>
                <a:moveTo>
                  <a:pt x="8303222" y="10686071"/>
                </a:moveTo>
                <a:lnTo>
                  <a:pt x="8784079" y="10964785"/>
                </a:lnTo>
                <a:lnTo>
                  <a:pt x="9264937" y="10686071"/>
                </a:lnTo>
                <a:lnTo>
                  <a:pt x="8784079" y="10407357"/>
                </a:lnTo>
                <a:lnTo>
                  <a:pt x="8303222" y="10686071"/>
                </a:lnTo>
                <a:close/>
                <a:moveTo>
                  <a:pt x="8784079" y="10928031"/>
                </a:moveTo>
                <a:lnTo>
                  <a:pt x="8364478" y="10686071"/>
                </a:lnTo>
                <a:lnTo>
                  <a:pt x="8784079" y="10444111"/>
                </a:lnTo>
                <a:lnTo>
                  <a:pt x="9203681" y="10686071"/>
                </a:lnTo>
                <a:lnTo>
                  <a:pt x="8784079" y="10928031"/>
                </a:lnTo>
                <a:close/>
                <a:moveTo>
                  <a:pt x="4747323" y="333844"/>
                </a:moveTo>
                <a:lnTo>
                  <a:pt x="4266466" y="55130"/>
                </a:lnTo>
                <a:lnTo>
                  <a:pt x="3785607" y="333844"/>
                </a:lnTo>
                <a:lnTo>
                  <a:pt x="4266466" y="612558"/>
                </a:lnTo>
                <a:lnTo>
                  <a:pt x="4747323" y="333844"/>
                </a:lnTo>
                <a:close/>
                <a:moveTo>
                  <a:pt x="4263403" y="91884"/>
                </a:moveTo>
                <a:lnTo>
                  <a:pt x="4683005" y="333844"/>
                </a:lnTo>
                <a:lnTo>
                  <a:pt x="4263403" y="575804"/>
                </a:lnTo>
                <a:lnTo>
                  <a:pt x="3843800" y="333844"/>
                </a:lnTo>
                <a:lnTo>
                  <a:pt x="4263403" y="91884"/>
                </a:lnTo>
                <a:close/>
                <a:moveTo>
                  <a:pt x="8018382" y="333844"/>
                </a:moveTo>
                <a:lnTo>
                  <a:pt x="7537524" y="55130"/>
                </a:lnTo>
                <a:lnTo>
                  <a:pt x="7056666" y="333844"/>
                </a:lnTo>
                <a:lnTo>
                  <a:pt x="7537524" y="612558"/>
                </a:lnTo>
                <a:lnTo>
                  <a:pt x="8018382" y="333844"/>
                </a:lnTo>
                <a:close/>
                <a:moveTo>
                  <a:pt x="7537524" y="91884"/>
                </a:moveTo>
                <a:lnTo>
                  <a:pt x="7957126" y="333844"/>
                </a:lnTo>
                <a:lnTo>
                  <a:pt x="7537524" y="575804"/>
                </a:lnTo>
                <a:lnTo>
                  <a:pt x="7117922" y="333844"/>
                </a:lnTo>
                <a:lnTo>
                  <a:pt x="7537524" y="91884"/>
                </a:lnTo>
                <a:close/>
                <a:moveTo>
                  <a:pt x="14566625" y="333844"/>
                </a:moveTo>
                <a:lnTo>
                  <a:pt x="14085767" y="55130"/>
                </a:lnTo>
                <a:lnTo>
                  <a:pt x="13604910" y="333844"/>
                </a:lnTo>
                <a:lnTo>
                  <a:pt x="14085767" y="612558"/>
                </a:lnTo>
                <a:lnTo>
                  <a:pt x="14566625" y="333844"/>
                </a:lnTo>
                <a:close/>
                <a:moveTo>
                  <a:pt x="14085767" y="91884"/>
                </a:moveTo>
                <a:lnTo>
                  <a:pt x="14505369" y="333844"/>
                </a:lnTo>
                <a:lnTo>
                  <a:pt x="14085767" y="575804"/>
                </a:lnTo>
                <a:lnTo>
                  <a:pt x="13666165" y="333844"/>
                </a:lnTo>
                <a:lnTo>
                  <a:pt x="14085767" y="91884"/>
                </a:lnTo>
                <a:close/>
                <a:moveTo>
                  <a:pt x="1166923" y="4113326"/>
                </a:moveTo>
                <a:lnTo>
                  <a:pt x="686065" y="3834612"/>
                </a:lnTo>
                <a:lnTo>
                  <a:pt x="205207" y="4113326"/>
                </a:lnTo>
                <a:lnTo>
                  <a:pt x="686065" y="4392040"/>
                </a:lnTo>
                <a:lnTo>
                  <a:pt x="1166923" y="4113326"/>
                </a:lnTo>
                <a:close/>
                <a:moveTo>
                  <a:pt x="683002" y="3871366"/>
                </a:moveTo>
                <a:lnTo>
                  <a:pt x="1102604" y="4113326"/>
                </a:lnTo>
                <a:lnTo>
                  <a:pt x="683002" y="4355286"/>
                </a:lnTo>
                <a:lnTo>
                  <a:pt x="263400" y="4113326"/>
                </a:lnTo>
                <a:lnTo>
                  <a:pt x="683002" y="3871366"/>
                </a:lnTo>
                <a:close/>
                <a:moveTo>
                  <a:pt x="1166923" y="278714"/>
                </a:moveTo>
                <a:lnTo>
                  <a:pt x="683002" y="0"/>
                </a:lnTo>
                <a:lnTo>
                  <a:pt x="202144" y="278714"/>
                </a:lnTo>
                <a:lnTo>
                  <a:pt x="683002" y="557428"/>
                </a:lnTo>
                <a:lnTo>
                  <a:pt x="1166923" y="278714"/>
                </a:lnTo>
                <a:close/>
                <a:moveTo>
                  <a:pt x="683002" y="36753"/>
                </a:moveTo>
                <a:lnTo>
                  <a:pt x="1102604" y="278714"/>
                </a:lnTo>
                <a:lnTo>
                  <a:pt x="683002" y="520674"/>
                </a:lnTo>
                <a:lnTo>
                  <a:pt x="263400" y="278714"/>
                </a:lnTo>
                <a:lnTo>
                  <a:pt x="683002" y="36753"/>
                </a:lnTo>
                <a:close/>
                <a:moveTo>
                  <a:pt x="719755" y="5773358"/>
                </a:moveTo>
                <a:lnTo>
                  <a:pt x="1200613" y="5494644"/>
                </a:lnTo>
                <a:lnTo>
                  <a:pt x="719755" y="5215930"/>
                </a:lnTo>
                <a:lnTo>
                  <a:pt x="238898" y="5494644"/>
                </a:lnTo>
                <a:lnTo>
                  <a:pt x="719755" y="5773358"/>
                </a:lnTo>
                <a:close/>
                <a:moveTo>
                  <a:pt x="1139358" y="5494644"/>
                </a:moveTo>
                <a:lnTo>
                  <a:pt x="719755" y="5736604"/>
                </a:lnTo>
                <a:lnTo>
                  <a:pt x="300153" y="5494644"/>
                </a:lnTo>
                <a:lnTo>
                  <a:pt x="719755" y="5252684"/>
                </a:lnTo>
                <a:lnTo>
                  <a:pt x="1139358" y="5494644"/>
                </a:lnTo>
                <a:close/>
                <a:moveTo>
                  <a:pt x="16612569" y="4551305"/>
                </a:moveTo>
                <a:lnTo>
                  <a:pt x="17093426" y="4272591"/>
                </a:lnTo>
                <a:lnTo>
                  <a:pt x="16612569" y="3993877"/>
                </a:lnTo>
                <a:lnTo>
                  <a:pt x="16131711" y="4272591"/>
                </a:lnTo>
                <a:lnTo>
                  <a:pt x="16612569" y="4551305"/>
                </a:lnTo>
                <a:close/>
                <a:moveTo>
                  <a:pt x="17032170" y="4272591"/>
                </a:moveTo>
                <a:lnTo>
                  <a:pt x="16612569" y="4514551"/>
                </a:lnTo>
                <a:lnTo>
                  <a:pt x="16192966" y="4272591"/>
                </a:lnTo>
                <a:lnTo>
                  <a:pt x="16612569" y="4030631"/>
                </a:lnTo>
                <a:lnTo>
                  <a:pt x="17032170" y="4272591"/>
                </a:lnTo>
                <a:close/>
                <a:moveTo>
                  <a:pt x="16612569" y="7075043"/>
                </a:moveTo>
                <a:lnTo>
                  <a:pt x="17093426" y="6796329"/>
                </a:lnTo>
                <a:lnTo>
                  <a:pt x="16612569" y="6517616"/>
                </a:lnTo>
                <a:lnTo>
                  <a:pt x="16131711" y="6796329"/>
                </a:lnTo>
                <a:lnTo>
                  <a:pt x="16612569" y="7075043"/>
                </a:lnTo>
                <a:close/>
                <a:moveTo>
                  <a:pt x="17032170" y="6799392"/>
                </a:moveTo>
                <a:lnTo>
                  <a:pt x="16612569" y="7041352"/>
                </a:lnTo>
                <a:lnTo>
                  <a:pt x="16192966" y="6799392"/>
                </a:lnTo>
                <a:lnTo>
                  <a:pt x="16612569" y="6557432"/>
                </a:lnTo>
                <a:lnTo>
                  <a:pt x="17032170" y="6799392"/>
                </a:lnTo>
                <a:close/>
                <a:moveTo>
                  <a:pt x="7822363" y="2523738"/>
                </a:moveTo>
                <a:lnTo>
                  <a:pt x="8303222" y="2245025"/>
                </a:lnTo>
                <a:lnTo>
                  <a:pt x="7822363" y="1966311"/>
                </a:lnTo>
                <a:lnTo>
                  <a:pt x="7341506" y="2245025"/>
                </a:lnTo>
                <a:lnTo>
                  <a:pt x="7822363" y="2523738"/>
                </a:lnTo>
                <a:close/>
                <a:moveTo>
                  <a:pt x="8241966" y="2245025"/>
                </a:moveTo>
                <a:lnTo>
                  <a:pt x="7822363" y="2486985"/>
                </a:lnTo>
                <a:lnTo>
                  <a:pt x="7402761" y="2245025"/>
                </a:lnTo>
                <a:lnTo>
                  <a:pt x="7822363" y="2003064"/>
                </a:lnTo>
                <a:lnTo>
                  <a:pt x="8241966" y="2245025"/>
                </a:lnTo>
                <a:close/>
                <a:moveTo>
                  <a:pt x="4113326" y="5093419"/>
                </a:moveTo>
                <a:lnTo>
                  <a:pt x="4826956" y="5506895"/>
                </a:lnTo>
                <a:lnTo>
                  <a:pt x="5540586" y="5093419"/>
                </a:lnTo>
                <a:lnTo>
                  <a:pt x="4826956" y="4679942"/>
                </a:lnTo>
                <a:lnTo>
                  <a:pt x="4113326" y="5093419"/>
                </a:lnTo>
                <a:close/>
                <a:moveTo>
                  <a:pt x="4826956" y="5470142"/>
                </a:moveTo>
                <a:lnTo>
                  <a:pt x="4174582" y="5093419"/>
                </a:lnTo>
                <a:lnTo>
                  <a:pt x="4826956" y="4716695"/>
                </a:lnTo>
                <a:lnTo>
                  <a:pt x="5479330" y="5093419"/>
                </a:lnTo>
                <a:lnTo>
                  <a:pt x="4826956" y="5470142"/>
                </a:lnTo>
                <a:close/>
                <a:moveTo>
                  <a:pt x="5589590" y="9166927"/>
                </a:moveTo>
                <a:lnTo>
                  <a:pt x="6303220" y="9580404"/>
                </a:lnTo>
                <a:lnTo>
                  <a:pt x="7016850" y="9166927"/>
                </a:lnTo>
                <a:lnTo>
                  <a:pt x="6303220" y="8753451"/>
                </a:lnTo>
                <a:lnTo>
                  <a:pt x="5589590" y="9166927"/>
                </a:lnTo>
                <a:close/>
                <a:moveTo>
                  <a:pt x="6303220" y="9543651"/>
                </a:moveTo>
                <a:lnTo>
                  <a:pt x="5650846" y="9166927"/>
                </a:lnTo>
                <a:lnTo>
                  <a:pt x="6303220" y="8790205"/>
                </a:lnTo>
                <a:lnTo>
                  <a:pt x="6955595" y="9166927"/>
                </a:lnTo>
                <a:lnTo>
                  <a:pt x="6303220" y="9543651"/>
                </a:lnTo>
                <a:close/>
              </a:path>
            </a:pathLst>
          </a:custGeom>
          <a:solidFill>
            <a:srgbClr val="6C9AE5">
              <a:alpha val="20000"/>
            </a:srgbClr>
          </a:solidFill>
          <a:ln w="30612"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94" name="Subtitle 2">
            <a:extLst>
              <a:ext uri="{FF2B5EF4-FFF2-40B4-BE49-F238E27FC236}">
                <a16:creationId xmlns:a16="http://schemas.microsoft.com/office/drawing/2014/main" id="{99F7753A-02C2-2A44-8066-6AD05FEA1274}"/>
              </a:ext>
            </a:extLst>
          </p:cNvPr>
          <p:cNvSpPr txBox="1">
            <a:spLocks/>
          </p:cNvSpPr>
          <p:nvPr/>
        </p:nvSpPr>
        <p:spPr>
          <a:xfrm>
            <a:off x="531915" y="1884474"/>
            <a:ext cx="6295605" cy="1770100"/>
          </a:xfrm>
          <a:prstGeom prst="rect">
            <a:avLst/>
          </a:prstGeom>
        </p:spPr>
        <p:txBody>
          <a:bodyPr vert="horz" wrap="square" lIns="0" tIns="0"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GB" sz="1000" dirty="0">
                <a:solidFill>
                  <a:srgbClr val="6C9AE5"/>
                </a:solidFill>
                <a:latin typeface="Lato" panose="020F0502020204030203" pitchFamily="34" charset="0"/>
                <a:ea typeface="Lato" panose="020F0502020204030203" pitchFamily="34" charset="0"/>
                <a:cs typeface="Lato" panose="020F0502020204030203" pitchFamily="34" charset="0"/>
              </a:rPr>
              <a:t>First, we  created a GitHub repo so that we could all work collaboratively as a team in one shared space. </a:t>
            </a:r>
          </a:p>
          <a:p>
            <a:pPr algn="l">
              <a:lnSpc>
                <a:spcPct val="150000"/>
              </a:lnSpc>
            </a:pPr>
            <a:r>
              <a:rPr lang="en-GB" sz="1000" dirty="0">
                <a:solidFill>
                  <a:srgbClr val="6C9AE5"/>
                </a:solidFill>
                <a:latin typeface="Lato" panose="020F0502020204030203" pitchFamily="34" charset="0"/>
                <a:ea typeface="Lato" panose="020F0502020204030203" pitchFamily="34" charset="0"/>
                <a:cs typeface="Lato" panose="020F0502020204030203" pitchFamily="34" charset="0"/>
              </a:rPr>
              <a:t>Second, we decided which data sets too look at and acquired them.</a:t>
            </a:r>
          </a:p>
          <a:p>
            <a:pPr algn="l">
              <a:lnSpc>
                <a:spcPct val="150000"/>
              </a:lnSpc>
            </a:pPr>
            <a:r>
              <a:rPr lang="en-GB" sz="1000" dirty="0">
                <a:solidFill>
                  <a:srgbClr val="6C9AE5"/>
                </a:solidFill>
                <a:latin typeface="Lato" panose="020F0502020204030203" pitchFamily="34" charset="0"/>
                <a:ea typeface="Lato" panose="020F0502020204030203" pitchFamily="34" charset="0"/>
                <a:cs typeface="Lato" panose="020F0502020204030203" pitchFamily="34" charset="0"/>
              </a:rPr>
              <a:t>Third, we created individual dataset cleansing branches within our GitHub repo.</a:t>
            </a:r>
          </a:p>
          <a:p>
            <a:pPr algn="l">
              <a:lnSpc>
                <a:spcPct val="150000"/>
              </a:lnSpc>
            </a:pPr>
            <a:r>
              <a:rPr lang="en-GB" sz="1000" dirty="0">
                <a:solidFill>
                  <a:srgbClr val="6C9AE5"/>
                </a:solidFill>
                <a:latin typeface="Lato" panose="020F0502020204030203" pitchFamily="34" charset="0"/>
                <a:ea typeface="Lato" panose="020F0502020204030203" pitchFamily="34" charset="0"/>
                <a:cs typeface="Lato" panose="020F0502020204030203" pitchFamily="34" charset="0"/>
              </a:rPr>
              <a:t>Fourth, after completing the data cleansing these we merged these into the repos main branch. </a:t>
            </a:r>
          </a:p>
          <a:p>
            <a:pPr algn="l">
              <a:lnSpc>
                <a:spcPct val="150000"/>
              </a:lnSpc>
            </a:pPr>
            <a:r>
              <a:rPr lang="en-GB" sz="1000" dirty="0">
                <a:solidFill>
                  <a:srgbClr val="6C9AE5"/>
                </a:solidFill>
                <a:latin typeface="Lato" panose="020F0502020204030203" pitchFamily="34" charset="0"/>
                <a:ea typeface="Lato" panose="020F0502020204030203" pitchFamily="34" charset="0"/>
                <a:cs typeface="Lato" panose="020F0502020204030203" pitchFamily="34" charset="0"/>
              </a:rPr>
              <a:t>Fifth, we merged the data into a summary Frame.</a:t>
            </a:r>
          </a:p>
          <a:p>
            <a:pPr algn="l">
              <a:lnSpc>
                <a:spcPct val="150000"/>
              </a:lnSpc>
            </a:pPr>
            <a:r>
              <a:rPr lang="en-GB" sz="1000" dirty="0">
                <a:solidFill>
                  <a:srgbClr val="6C9AE5"/>
                </a:solidFill>
                <a:latin typeface="Lato" panose="020F0502020204030203" pitchFamily="34" charset="0"/>
                <a:ea typeface="Lato" panose="020F0502020204030203" pitchFamily="34" charset="0"/>
                <a:cs typeface="Lato" panose="020F0502020204030203" pitchFamily="34" charset="0"/>
              </a:rPr>
              <a:t>Sixth we did our analysis and created Graphs.</a:t>
            </a:r>
          </a:p>
          <a:p>
            <a:pPr algn="l">
              <a:lnSpc>
                <a:spcPct val="150000"/>
              </a:lnSpc>
            </a:pPr>
            <a:r>
              <a:rPr lang="en-GB" sz="1000" dirty="0">
                <a:solidFill>
                  <a:srgbClr val="6C9AE5"/>
                </a:solidFill>
                <a:latin typeface="Lato" panose="020F0502020204030203" pitchFamily="34" charset="0"/>
                <a:ea typeface="Lato" panose="020F0502020204030203" pitchFamily="34" charset="0"/>
                <a:cs typeface="Lato" panose="020F0502020204030203" pitchFamily="34" charset="0"/>
              </a:rPr>
              <a:t>Finally Summarised our findings.</a:t>
            </a:r>
            <a:endParaRPr lang="en-US" sz="1000" dirty="0">
              <a:solidFill>
                <a:srgbClr val="6C9AE5"/>
              </a:solidFill>
              <a:latin typeface="Lato" panose="020F0502020204030203" pitchFamily="34" charset="0"/>
              <a:ea typeface="Lato" panose="020F0502020204030203" pitchFamily="34" charset="0"/>
              <a:cs typeface="Lato" panose="020F0502020204030203" pitchFamily="34" charset="0"/>
            </a:endParaRPr>
          </a:p>
        </p:txBody>
      </p:sp>
      <p:sp>
        <p:nvSpPr>
          <p:cNvPr id="33" name="TextBox 32">
            <a:extLst>
              <a:ext uri="{FF2B5EF4-FFF2-40B4-BE49-F238E27FC236}">
                <a16:creationId xmlns:a16="http://schemas.microsoft.com/office/drawing/2014/main" id="{B6F26AAB-F7E1-4566-ABC1-DFF95C972FDF}"/>
              </a:ext>
            </a:extLst>
          </p:cNvPr>
          <p:cNvSpPr txBox="1"/>
          <p:nvPr/>
        </p:nvSpPr>
        <p:spPr>
          <a:xfrm>
            <a:off x="531915" y="294900"/>
            <a:ext cx="4267495" cy="507831"/>
          </a:xfrm>
          <a:prstGeom prst="rect">
            <a:avLst/>
          </a:prstGeom>
          <a:noFill/>
          <a:ln>
            <a:noFill/>
          </a:ln>
        </p:spPr>
        <p:txBody>
          <a:bodyPr wrap="square" rtlCol="0">
            <a:spAutoFit/>
          </a:bodyPr>
          <a:lstStyle/>
          <a:p>
            <a:r>
              <a:rPr lang="en-US" sz="2700" dirty="0">
                <a:solidFill>
                  <a:srgbClr val="6C9AE5"/>
                </a:solidFill>
                <a:latin typeface="Poppins" panose="00000500000000000000" pitchFamily="2" charset="0"/>
                <a:ea typeface="Roboto" panose="02000000000000000000" pitchFamily="2" charset="0"/>
                <a:cs typeface="Poppins" panose="00000500000000000000" pitchFamily="2" charset="0"/>
              </a:rPr>
              <a:t>Methodology</a:t>
            </a:r>
            <a:endParaRPr lang="en-US" sz="2700" b="1" dirty="0">
              <a:solidFill>
                <a:srgbClr val="6C9AE5"/>
              </a:solidFill>
              <a:latin typeface="Poppins" panose="00000500000000000000" pitchFamily="2" charset="0"/>
              <a:ea typeface="Roboto" panose="02000000000000000000" pitchFamily="2" charset="0"/>
              <a:cs typeface="Poppins" panose="00000500000000000000" pitchFamily="2" charset="0"/>
            </a:endParaRPr>
          </a:p>
        </p:txBody>
      </p:sp>
      <p:sp>
        <p:nvSpPr>
          <p:cNvPr id="37" name="Rectangle 45">
            <a:extLst>
              <a:ext uri="{FF2B5EF4-FFF2-40B4-BE49-F238E27FC236}">
                <a16:creationId xmlns:a16="http://schemas.microsoft.com/office/drawing/2014/main" id="{5EA875D0-495A-4F08-A0B0-0D18C3EB84A4}"/>
              </a:ext>
            </a:extLst>
          </p:cNvPr>
          <p:cNvSpPr/>
          <p:nvPr/>
        </p:nvSpPr>
        <p:spPr>
          <a:xfrm>
            <a:off x="4607542" y="4036964"/>
            <a:ext cx="1943506" cy="276999"/>
          </a:xfrm>
          <a:prstGeom prst="rect">
            <a:avLst/>
          </a:prstGeom>
        </p:spPr>
        <p:txBody>
          <a:bodyPr wrap="square">
            <a:spAutoFit/>
          </a:bodyPr>
          <a:lstStyle/>
          <a:p>
            <a:pPr algn="ctr"/>
            <a:r>
              <a:rPr lang="en-US" sz="1200" b="1" dirty="0">
                <a:solidFill>
                  <a:srgbClr val="FCFCFC"/>
                </a:solidFill>
                <a:latin typeface="Poppins" panose="00000500000000000000" pitchFamily="2" charset="0"/>
                <a:ea typeface="Roboto" panose="02000000000000000000" pitchFamily="2" charset="0"/>
                <a:cs typeface="Poppins" panose="00000500000000000000" pitchFamily="2" charset="0"/>
              </a:rPr>
              <a:t>Title Three</a:t>
            </a:r>
          </a:p>
        </p:txBody>
      </p:sp>
      <p:pic>
        <p:nvPicPr>
          <p:cNvPr id="42" name="Drawing 41" descr="Picture looks like as Man&#10;&#10;">
            <a:extLst>
              <a:ext uri="{FF2B5EF4-FFF2-40B4-BE49-F238E27FC236}">
                <a16:creationId xmlns:a16="http://schemas.microsoft.com/office/drawing/2014/main" id="{897AFDA4-6293-45FC-B507-2B207B78DF1F}"/>
              </a:ext>
            </a:extLst>
          </p:cNvPr>
          <p:cNvPicPr>
            <a:picLocks noChangeAspect="1"/>
          </p:cNvPicPr>
          <p:nvPr/>
        </p:nvPicPr>
        <p:blipFill>
          <a:blip r:embed="rId3"/>
          <a:stretch>
            <a:fillRect/>
          </a:stretch>
        </p:blipFill>
        <p:spPr>
          <a:xfrm>
            <a:off x="7722405" y="262786"/>
            <a:ext cx="910800" cy="910800"/>
          </a:xfrm>
          <a:prstGeom prst="rect">
            <a:avLst/>
          </a:prstGeom>
        </p:spPr>
      </p:pic>
      <p:pic>
        <p:nvPicPr>
          <p:cNvPr id="4" name="Picture 3" descr="Icon&#10;&#10;Description automatically generated">
            <a:extLst>
              <a:ext uri="{FF2B5EF4-FFF2-40B4-BE49-F238E27FC236}">
                <a16:creationId xmlns:a16="http://schemas.microsoft.com/office/drawing/2014/main" id="{9E30029D-C0FB-4517-81C9-18C20DB97AF7}"/>
              </a:ext>
            </a:extLst>
          </p:cNvPr>
          <p:cNvPicPr>
            <a:picLocks noChangeAspect="1"/>
          </p:cNvPicPr>
          <p:nvPr/>
        </p:nvPicPr>
        <p:blipFill>
          <a:blip r:embed="rId4"/>
          <a:stretch>
            <a:fillRect/>
          </a:stretch>
        </p:blipFill>
        <p:spPr>
          <a:xfrm>
            <a:off x="6359913" y="1841552"/>
            <a:ext cx="332922" cy="332922"/>
          </a:xfrm>
          <a:prstGeom prst="rect">
            <a:avLst/>
          </a:prstGeom>
        </p:spPr>
      </p:pic>
      <p:pic>
        <p:nvPicPr>
          <p:cNvPr id="6" name="Graphic 5" descr="Usb Stick outline">
            <a:extLst>
              <a:ext uri="{FF2B5EF4-FFF2-40B4-BE49-F238E27FC236}">
                <a16:creationId xmlns:a16="http://schemas.microsoft.com/office/drawing/2014/main" id="{D8C6269E-CA87-430D-BB8F-0F6344A2B1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9764" y="2099322"/>
            <a:ext cx="351444" cy="351444"/>
          </a:xfrm>
          <a:prstGeom prst="rect">
            <a:avLst/>
          </a:prstGeom>
        </p:spPr>
      </p:pic>
      <p:pic>
        <p:nvPicPr>
          <p:cNvPr id="8" name="Picture 7" descr="Icon&#10;&#10;Description automatically generated">
            <a:extLst>
              <a:ext uri="{FF2B5EF4-FFF2-40B4-BE49-F238E27FC236}">
                <a16:creationId xmlns:a16="http://schemas.microsoft.com/office/drawing/2014/main" id="{A67B4629-6977-469D-91A4-BCF819545B8A}"/>
              </a:ext>
            </a:extLst>
          </p:cNvPr>
          <p:cNvPicPr>
            <a:picLocks noChangeAspect="1"/>
          </p:cNvPicPr>
          <p:nvPr/>
        </p:nvPicPr>
        <p:blipFill>
          <a:blip r:embed="rId7"/>
          <a:stretch>
            <a:fillRect/>
          </a:stretch>
        </p:blipFill>
        <p:spPr>
          <a:xfrm>
            <a:off x="5012277" y="2378564"/>
            <a:ext cx="351445" cy="351445"/>
          </a:xfrm>
          <a:prstGeom prst="rect">
            <a:avLst/>
          </a:prstGeom>
        </p:spPr>
      </p:pic>
      <p:pic>
        <p:nvPicPr>
          <p:cNvPr id="1026" name="Picture 2" descr="Shape&#10;&#10;Description automatically generated with medium confidence">
            <a:extLst>
              <a:ext uri="{FF2B5EF4-FFF2-40B4-BE49-F238E27FC236}">
                <a16:creationId xmlns:a16="http://schemas.microsoft.com/office/drawing/2014/main" id="{2003B377-8EFB-4800-90DC-F2E05A5C45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0865" y="2431448"/>
            <a:ext cx="1483050" cy="741525"/>
          </a:xfrm>
          <a:prstGeom prst="rect">
            <a:avLst/>
          </a:prstGeom>
          <a:noFill/>
        </p:spPr>
      </p:pic>
      <p:pic>
        <p:nvPicPr>
          <p:cNvPr id="3" name="Graphic 2" descr="Binary with solid fill">
            <a:extLst>
              <a:ext uri="{FF2B5EF4-FFF2-40B4-BE49-F238E27FC236}">
                <a16:creationId xmlns:a16="http://schemas.microsoft.com/office/drawing/2014/main" id="{D82B1725-C073-46D5-BA9D-53B1DBFAAA8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65553" y="2849259"/>
            <a:ext cx="390457" cy="390457"/>
          </a:xfrm>
          <a:prstGeom prst="rect">
            <a:avLst/>
          </a:prstGeom>
        </p:spPr>
      </p:pic>
    </p:spTree>
    <p:extLst>
      <p:ext uri="{BB962C8B-B14F-4D97-AF65-F5344CB8AC3E}">
        <p14:creationId xmlns:p14="http://schemas.microsoft.com/office/powerpoint/2010/main" val="12538820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Drawing 317">
            <a:extLst>
              <a:ext uri="{FF2B5EF4-FFF2-40B4-BE49-F238E27FC236}">
                <a16:creationId xmlns:a16="http://schemas.microsoft.com/office/drawing/2014/main" id="{60BBA099-E883-40F2-A6D9-CFB2EF3E9D63}"/>
              </a:ext>
            </a:extLst>
          </p:cNvPr>
          <p:cNvSpPr/>
          <p:nvPr/>
        </p:nvSpPr>
        <p:spPr>
          <a:xfrm>
            <a:off x="-1190007" y="-776320"/>
            <a:ext cx="12854489" cy="8205969"/>
          </a:xfrm>
          <a:custGeom>
            <a:avLst/>
            <a:gdLst>
              <a:gd name="connsiteX0" fmla="*/ 16009199 w 17176121"/>
              <a:gd name="connsiteY0" fmla="*/ 3237368 h 10964785"/>
              <a:gd name="connsiteX1" fmla="*/ 15295569 w 17176121"/>
              <a:gd name="connsiteY1" fmla="*/ 2823892 h 10964785"/>
              <a:gd name="connsiteX2" fmla="*/ 14581939 w 17176121"/>
              <a:gd name="connsiteY2" fmla="*/ 3237368 h 10964785"/>
              <a:gd name="connsiteX3" fmla="*/ 15295569 w 17176121"/>
              <a:gd name="connsiteY3" fmla="*/ 3650845 h 10964785"/>
              <a:gd name="connsiteX4" fmla="*/ 16009199 w 17176121"/>
              <a:gd name="connsiteY4" fmla="*/ 3237368 h 10964785"/>
              <a:gd name="connsiteX5" fmla="*/ 15295569 w 17176121"/>
              <a:gd name="connsiteY5" fmla="*/ 2860645 h 10964785"/>
              <a:gd name="connsiteX6" fmla="*/ 15947943 w 17176121"/>
              <a:gd name="connsiteY6" fmla="*/ 3237368 h 10964785"/>
              <a:gd name="connsiteX7" fmla="*/ 15295569 w 17176121"/>
              <a:gd name="connsiteY7" fmla="*/ 3614091 h 10964785"/>
              <a:gd name="connsiteX8" fmla="*/ 14643195 w 17176121"/>
              <a:gd name="connsiteY8" fmla="*/ 3237368 h 10964785"/>
              <a:gd name="connsiteX9" fmla="*/ 15295569 w 17176121"/>
              <a:gd name="connsiteY9" fmla="*/ 2860645 h 10964785"/>
              <a:gd name="connsiteX10" fmla="*/ 1427260 w 17176121"/>
              <a:gd name="connsiteY10" fmla="*/ 7124048 h 10964785"/>
              <a:gd name="connsiteX11" fmla="*/ 713630 w 17176121"/>
              <a:gd name="connsiteY11" fmla="*/ 6710571 h 10964785"/>
              <a:gd name="connsiteX12" fmla="*/ 0 w 17176121"/>
              <a:gd name="connsiteY12" fmla="*/ 7124048 h 10964785"/>
              <a:gd name="connsiteX13" fmla="*/ 713630 w 17176121"/>
              <a:gd name="connsiteY13" fmla="*/ 7534461 h 10964785"/>
              <a:gd name="connsiteX14" fmla="*/ 1427260 w 17176121"/>
              <a:gd name="connsiteY14" fmla="*/ 7124048 h 10964785"/>
              <a:gd name="connsiteX15" fmla="*/ 713630 w 17176121"/>
              <a:gd name="connsiteY15" fmla="*/ 6747325 h 10964785"/>
              <a:gd name="connsiteX16" fmla="*/ 1366004 w 17176121"/>
              <a:gd name="connsiteY16" fmla="*/ 7124048 h 10964785"/>
              <a:gd name="connsiteX17" fmla="*/ 713630 w 17176121"/>
              <a:gd name="connsiteY17" fmla="*/ 7500771 h 10964785"/>
              <a:gd name="connsiteX18" fmla="*/ 61256 w 17176121"/>
              <a:gd name="connsiteY18" fmla="*/ 7124048 h 10964785"/>
              <a:gd name="connsiteX19" fmla="*/ 713630 w 17176121"/>
              <a:gd name="connsiteY19" fmla="*/ 6747325 h 10964785"/>
              <a:gd name="connsiteX20" fmla="*/ 9099547 w 17176121"/>
              <a:gd name="connsiteY20" fmla="*/ 2153141 h 10964785"/>
              <a:gd name="connsiteX21" fmla="*/ 9954065 w 17176121"/>
              <a:gd name="connsiteY21" fmla="*/ 1660032 h 10964785"/>
              <a:gd name="connsiteX22" fmla="*/ 10085764 w 17176121"/>
              <a:gd name="connsiteY22" fmla="*/ 1653906 h 10964785"/>
              <a:gd name="connsiteX23" fmla="*/ 10098016 w 17176121"/>
              <a:gd name="connsiteY23" fmla="*/ 1577336 h 10964785"/>
              <a:gd name="connsiteX24" fmla="*/ 10934157 w 17176121"/>
              <a:gd name="connsiteY24" fmla="*/ 1096479 h 10964785"/>
              <a:gd name="connsiteX25" fmla="*/ 9298628 w 17176121"/>
              <a:gd name="connsiteY25" fmla="*/ 147014 h 10964785"/>
              <a:gd name="connsiteX26" fmla="*/ 7464017 w 17176121"/>
              <a:gd name="connsiteY26" fmla="*/ 1203676 h 10964785"/>
              <a:gd name="connsiteX27" fmla="*/ 9099547 w 17176121"/>
              <a:gd name="connsiteY27" fmla="*/ 2153141 h 10964785"/>
              <a:gd name="connsiteX28" fmla="*/ 10869838 w 17176121"/>
              <a:gd name="connsiteY28" fmla="*/ 1096479 h 10964785"/>
              <a:gd name="connsiteX29" fmla="*/ 10064325 w 17176121"/>
              <a:gd name="connsiteY29" fmla="*/ 1562023 h 10964785"/>
              <a:gd name="connsiteX30" fmla="*/ 9935688 w 17176121"/>
              <a:gd name="connsiteY30" fmla="*/ 1571211 h 10964785"/>
              <a:gd name="connsiteX31" fmla="*/ 9920374 w 17176121"/>
              <a:gd name="connsiteY31" fmla="*/ 1644718 h 10964785"/>
              <a:gd name="connsiteX32" fmla="*/ 9096484 w 17176121"/>
              <a:gd name="connsiteY32" fmla="*/ 2119450 h 10964785"/>
              <a:gd name="connsiteX33" fmla="*/ 7522211 w 17176121"/>
              <a:gd name="connsiteY33" fmla="*/ 1206739 h 10964785"/>
              <a:gd name="connsiteX34" fmla="*/ 9295565 w 17176121"/>
              <a:gd name="connsiteY34" fmla="*/ 183767 h 10964785"/>
              <a:gd name="connsiteX35" fmla="*/ 10869838 w 17176121"/>
              <a:gd name="connsiteY35" fmla="*/ 1096479 h 10964785"/>
              <a:gd name="connsiteX36" fmla="*/ 15353762 w 17176121"/>
              <a:gd name="connsiteY36" fmla="*/ 4235838 h 10964785"/>
              <a:gd name="connsiteX37" fmla="*/ 17176122 w 17176121"/>
              <a:gd name="connsiteY37" fmla="*/ 3182238 h 10964785"/>
              <a:gd name="connsiteX38" fmla="*/ 15672292 w 17176121"/>
              <a:gd name="connsiteY38" fmla="*/ 2312406 h 10964785"/>
              <a:gd name="connsiteX39" fmla="*/ 16692201 w 17176121"/>
              <a:gd name="connsiteY39" fmla="*/ 1724350 h 10964785"/>
              <a:gd name="connsiteX40" fmla="*/ 15883624 w 17176121"/>
              <a:gd name="connsiteY40" fmla="*/ 1255744 h 10964785"/>
              <a:gd name="connsiteX41" fmla="*/ 15880562 w 17176121"/>
              <a:gd name="connsiteY41" fmla="*/ 1188362 h 10964785"/>
              <a:gd name="connsiteX42" fmla="*/ 16370608 w 17176121"/>
              <a:gd name="connsiteY42" fmla="*/ 903523 h 10964785"/>
              <a:gd name="connsiteX43" fmla="*/ 15473211 w 17176121"/>
              <a:gd name="connsiteY43" fmla="*/ 385911 h 10964785"/>
              <a:gd name="connsiteX44" fmla="*/ 14333853 w 17176121"/>
              <a:gd name="connsiteY44" fmla="*/ 1047474 h 10964785"/>
              <a:gd name="connsiteX45" fmla="*/ 15231250 w 17176121"/>
              <a:gd name="connsiteY45" fmla="*/ 1565085 h 10964785"/>
              <a:gd name="connsiteX46" fmla="*/ 15733548 w 17176121"/>
              <a:gd name="connsiteY46" fmla="*/ 1274120 h 10964785"/>
              <a:gd name="connsiteX47" fmla="*/ 15849934 w 17176121"/>
              <a:gd name="connsiteY47" fmla="*/ 1277183 h 10964785"/>
              <a:gd name="connsiteX48" fmla="*/ 16624819 w 17176121"/>
              <a:gd name="connsiteY48" fmla="*/ 1727413 h 10964785"/>
              <a:gd name="connsiteX49" fmla="*/ 15604911 w 17176121"/>
              <a:gd name="connsiteY49" fmla="*/ 2315469 h 10964785"/>
              <a:gd name="connsiteX50" fmla="*/ 17108740 w 17176121"/>
              <a:gd name="connsiteY50" fmla="*/ 3185301 h 10964785"/>
              <a:gd name="connsiteX51" fmla="*/ 15320072 w 17176121"/>
              <a:gd name="connsiteY51" fmla="*/ 4220524 h 10964785"/>
              <a:gd name="connsiteX52" fmla="*/ 15206748 w 17176121"/>
              <a:gd name="connsiteY52" fmla="*/ 4217461 h 10964785"/>
              <a:gd name="connsiteX53" fmla="*/ 13644726 w 17176121"/>
              <a:gd name="connsiteY53" fmla="*/ 3313938 h 10964785"/>
              <a:gd name="connsiteX54" fmla="*/ 13635538 w 17176121"/>
              <a:gd name="connsiteY54" fmla="*/ 3310875 h 10964785"/>
              <a:gd name="connsiteX55" fmla="*/ 11617159 w 17176121"/>
              <a:gd name="connsiteY55" fmla="*/ 4474735 h 10964785"/>
              <a:gd name="connsiteX56" fmla="*/ 13503837 w 17176121"/>
              <a:gd name="connsiteY56" fmla="*/ 5565088 h 10964785"/>
              <a:gd name="connsiteX57" fmla="*/ 13500774 w 17176121"/>
              <a:gd name="connsiteY57" fmla="*/ 5632469 h 10964785"/>
              <a:gd name="connsiteX58" fmla="*/ 13071984 w 17176121"/>
              <a:gd name="connsiteY58" fmla="*/ 5880555 h 10964785"/>
              <a:gd name="connsiteX59" fmla="*/ 12315475 w 17176121"/>
              <a:gd name="connsiteY59" fmla="*/ 5451765 h 10964785"/>
              <a:gd name="connsiteX60" fmla="*/ 11770298 w 17176121"/>
              <a:gd name="connsiteY60" fmla="*/ 5758044 h 10964785"/>
              <a:gd name="connsiteX61" fmla="*/ 9222058 w 17176121"/>
              <a:gd name="connsiteY61" fmla="*/ 4290968 h 10964785"/>
              <a:gd name="connsiteX62" fmla="*/ 12140896 w 17176121"/>
              <a:gd name="connsiteY62" fmla="*/ 2606434 h 10964785"/>
              <a:gd name="connsiteX63" fmla="*/ 12254219 w 17176121"/>
              <a:gd name="connsiteY63" fmla="*/ 2606434 h 10964785"/>
              <a:gd name="connsiteX64" fmla="*/ 13329259 w 17176121"/>
              <a:gd name="connsiteY64" fmla="*/ 3225117 h 10964785"/>
              <a:gd name="connsiteX65" fmla="*/ 14398172 w 17176121"/>
              <a:gd name="connsiteY65" fmla="*/ 2612559 h 10964785"/>
              <a:gd name="connsiteX66" fmla="*/ 12082703 w 17176121"/>
              <a:gd name="connsiteY66" fmla="*/ 1277183 h 10964785"/>
              <a:gd name="connsiteX67" fmla="*/ 11013790 w 17176121"/>
              <a:gd name="connsiteY67" fmla="*/ 1889741 h 10964785"/>
              <a:gd name="connsiteX68" fmla="*/ 12113331 w 17176121"/>
              <a:gd name="connsiteY68" fmla="*/ 2523738 h 10964785"/>
              <a:gd name="connsiteX69" fmla="*/ 12113331 w 17176121"/>
              <a:gd name="connsiteY69" fmla="*/ 2588057 h 10964785"/>
              <a:gd name="connsiteX70" fmla="*/ 9194493 w 17176121"/>
              <a:gd name="connsiteY70" fmla="*/ 4272591 h 10964785"/>
              <a:gd name="connsiteX71" fmla="*/ 9142426 w 17176121"/>
              <a:gd name="connsiteY71" fmla="*/ 4241963 h 10964785"/>
              <a:gd name="connsiteX72" fmla="*/ 9133238 w 17176121"/>
              <a:gd name="connsiteY72" fmla="*/ 4238900 h 10964785"/>
              <a:gd name="connsiteX73" fmla="*/ 7562026 w 17176121"/>
              <a:gd name="connsiteY73" fmla="*/ 5145486 h 10964785"/>
              <a:gd name="connsiteX74" fmla="*/ 7543650 w 17176121"/>
              <a:gd name="connsiteY74" fmla="*/ 5148549 h 10964785"/>
              <a:gd name="connsiteX75" fmla="*/ 7525273 w 17176121"/>
              <a:gd name="connsiteY75" fmla="*/ 5166925 h 10964785"/>
              <a:gd name="connsiteX76" fmla="*/ 5016849 w 17176121"/>
              <a:gd name="connsiteY76" fmla="*/ 6615625 h 10964785"/>
              <a:gd name="connsiteX77" fmla="*/ 3130171 w 17176121"/>
              <a:gd name="connsiteY77" fmla="*/ 5513021 h 10964785"/>
              <a:gd name="connsiteX78" fmla="*/ 3127108 w 17176121"/>
              <a:gd name="connsiteY78" fmla="*/ 5445639 h 10964785"/>
              <a:gd name="connsiteX79" fmla="*/ 3310875 w 17176121"/>
              <a:gd name="connsiteY79" fmla="*/ 5341504 h 10964785"/>
              <a:gd name="connsiteX80" fmla="*/ 1623278 w 17176121"/>
              <a:gd name="connsiteY80" fmla="*/ 4367538 h 10964785"/>
              <a:gd name="connsiteX81" fmla="*/ 1614090 w 17176121"/>
              <a:gd name="connsiteY81" fmla="*/ 4364475 h 10964785"/>
              <a:gd name="connsiteX82" fmla="*/ 1099541 w 17176121"/>
              <a:gd name="connsiteY82" fmla="*/ 4661565 h 10964785"/>
              <a:gd name="connsiteX83" fmla="*/ 2787138 w 17176121"/>
              <a:gd name="connsiteY83" fmla="*/ 5635532 h 10964785"/>
              <a:gd name="connsiteX84" fmla="*/ 2796327 w 17176121"/>
              <a:gd name="connsiteY84" fmla="*/ 5638595 h 10964785"/>
              <a:gd name="connsiteX85" fmla="*/ 2986220 w 17176121"/>
              <a:gd name="connsiteY85" fmla="*/ 5528335 h 10964785"/>
              <a:gd name="connsiteX86" fmla="*/ 3102606 w 17176121"/>
              <a:gd name="connsiteY86" fmla="*/ 5531398 h 10964785"/>
              <a:gd name="connsiteX87" fmla="*/ 4989284 w 17176121"/>
              <a:gd name="connsiteY87" fmla="*/ 6630939 h 10964785"/>
              <a:gd name="connsiteX88" fmla="*/ 4584995 w 17176121"/>
              <a:gd name="connsiteY88" fmla="*/ 6863711 h 10964785"/>
              <a:gd name="connsiteX89" fmla="*/ 4560493 w 17176121"/>
              <a:gd name="connsiteY89" fmla="*/ 6875962 h 10964785"/>
              <a:gd name="connsiteX90" fmla="*/ 6208274 w 17176121"/>
              <a:gd name="connsiteY90" fmla="*/ 7825426 h 10964785"/>
              <a:gd name="connsiteX91" fmla="*/ 6214399 w 17176121"/>
              <a:gd name="connsiteY91" fmla="*/ 7880556 h 10964785"/>
              <a:gd name="connsiteX92" fmla="*/ 3595715 w 17176121"/>
              <a:gd name="connsiteY92" fmla="*/ 9393575 h 10964785"/>
              <a:gd name="connsiteX93" fmla="*/ 2306280 w 17176121"/>
              <a:gd name="connsiteY93" fmla="*/ 8646253 h 10964785"/>
              <a:gd name="connsiteX94" fmla="*/ 2297092 w 17176121"/>
              <a:gd name="connsiteY94" fmla="*/ 8643191 h 10964785"/>
              <a:gd name="connsiteX95" fmla="*/ 1154672 w 17176121"/>
              <a:gd name="connsiteY95" fmla="*/ 9301691 h 10964785"/>
              <a:gd name="connsiteX96" fmla="*/ 3822361 w 17176121"/>
              <a:gd name="connsiteY96" fmla="*/ 10848399 h 10964785"/>
              <a:gd name="connsiteX97" fmla="*/ 3831549 w 17176121"/>
              <a:gd name="connsiteY97" fmla="*/ 10851461 h 10964785"/>
              <a:gd name="connsiteX98" fmla="*/ 4373663 w 17176121"/>
              <a:gd name="connsiteY98" fmla="*/ 10539058 h 10964785"/>
              <a:gd name="connsiteX99" fmla="*/ 4477798 w 17176121"/>
              <a:gd name="connsiteY99" fmla="*/ 10535995 h 10964785"/>
              <a:gd name="connsiteX100" fmla="*/ 5099544 w 17176121"/>
              <a:gd name="connsiteY100" fmla="*/ 10894341 h 10964785"/>
              <a:gd name="connsiteX101" fmla="*/ 5108733 w 17176121"/>
              <a:gd name="connsiteY101" fmla="*/ 10897403 h 10964785"/>
              <a:gd name="connsiteX102" fmla="*/ 5776421 w 17176121"/>
              <a:gd name="connsiteY102" fmla="*/ 10511493 h 10964785"/>
              <a:gd name="connsiteX103" fmla="*/ 6441046 w 17176121"/>
              <a:gd name="connsiteY103" fmla="*/ 10906592 h 10964785"/>
              <a:gd name="connsiteX104" fmla="*/ 7105671 w 17176121"/>
              <a:gd name="connsiteY104" fmla="*/ 10523744 h 10964785"/>
              <a:gd name="connsiteX105" fmla="*/ 7200618 w 17176121"/>
              <a:gd name="connsiteY105" fmla="*/ 10520681 h 10964785"/>
              <a:gd name="connsiteX106" fmla="*/ 7513022 w 17176121"/>
              <a:gd name="connsiteY106" fmla="*/ 10701385 h 10964785"/>
              <a:gd name="connsiteX107" fmla="*/ 8284845 w 17176121"/>
              <a:gd name="connsiteY107" fmla="*/ 10257281 h 10964785"/>
              <a:gd name="connsiteX108" fmla="*/ 7513022 w 17176121"/>
              <a:gd name="connsiteY108" fmla="*/ 9813176 h 10964785"/>
              <a:gd name="connsiteX109" fmla="*/ 6741199 w 17176121"/>
              <a:gd name="connsiteY109" fmla="*/ 10260344 h 10964785"/>
              <a:gd name="connsiteX110" fmla="*/ 7059729 w 17176121"/>
              <a:gd name="connsiteY110" fmla="*/ 10444111 h 10964785"/>
              <a:gd name="connsiteX111" fmla="*/ 7068918 w 17176121"/>
              <a:gd name="connsiteY111" fmla="*/ 10511493 h 10964785"/>
              <a:gd name="connsiteX112" fmla="*/ 6441046 w 17176121"/>
              <a:gd name="connsiteY112" fmla="*/ 10872901 h 10964785"/>
              <a:gd name="connsiteX113" fmla="*/ 5776421 w 17176121"/>
              <a:gd name="connsiteY113" fmla="*/ 10477802 h 10964785"/>
              <a:gd name="connsiteX114" fmla="*/ 5108733 w 17176121"/>
              <a:gd name="connsiteY114" fmla="*/ 10863713 h 10964785"/>
              <a:gd name="connsiteX115" fmla="*/ 4508426 w 17176121"/>
              <a:gd name="connsiteY115" fmla="*/ 10517618 h 10964785"/>
              <a:gd name="connsiteX116" fmla="*/ 4511489 w 17176121"/>
              <a:gd name="connsiteY116" fmla="*/ 10456362 h 10964785"/>
              <a:gd name="connsiteX117" fmla="*/ 4970907 w 17176121"/>
              <a:gd name="connsiteY117" fmla="*/ 10189900 h 10964785"/>
              <a:gd name="connsiteX118" fmla="*/ 3626342 w 17176121"/>
              <a:gd name="connsiteY118" fmla="*/ 9408889 h 10964785"/>
              <a:gd name="connsiteX119" fmla="*/ 6245027 w 17176121"/>
              <a:gd name="connsiteY119" fmla="*/ 7895870 h 10964785"/>
              <a:gd name="connsiteX120" fmla="*/ 6343037 w 17176121"/>
              <a:gd name="connsiteY120" fmla="*/ 7898933 h 10964785"/>
              <a:gd name="connsiteX121" fmla="*/ 8278719 w 17176121"/>
              <a:gd name="connsiteY121" fmla="*/ 9013788 h 10964785"/>
              <a:gd name="connsiteX122" fmla="*/ 8287908 w 17176121"/>
              <a:gd name="connsiteY122" fmla="*/ 9016851 h 10964785"/>
              <a:gd name="connsiteX123" fmla="*/ 10542121 w 17176121"/>
              <a:gd name="connsiteY123" fmla="*/ 7715166 h 10964785"/>
              <a:gd name="connsiteX124" fmla="*/ 10652380 w 17176121"/>
              <a:gd name="connsiteY124" fmla="*/ 7715166 h 10964785"/>
              <a:gd name="connsiteX125" fmla="*/ 11522213 w 17176121"/>
              <a:gd name="connsiteY125" fmla="*/ 8214401 h 10964785"/>
              <a:gd name="connsiteX126" fmla="*/ 12147022 w 17176121"/>
              <a:gd name="connsiteY126" fmla="*/ 7852991 h 10964785"/>
              <a:gd name="connsiteX127" fmla="*/ 15274130 w 17176121"/>
              <a:gd name="connsiteY127" fmla="*/ 9663100 h 10964785"/>
              <a:gd name="connsiteX128" fmla="*/ 15280255 w 17176121"/>
              <a:gd name="connsiteY128" fmla="*/ 9724355 h 10964785"/>
              <a:gd name="connsiteX129" fmla="*/ 14471679 w 17176121"/>
              <a:gd name="connsiteY129" fmla="*/ 10199088 h 10964785"/>
              <a:gd name="connsiteX130" fmla="*/ 14860653 w 17176121"/>
              <a:gd name="connsiteY130" fmla="*/ 10422671 h 10964785"/>
              <a:gd name="connsiteX131" fmla="*/ 14866778 w 17176121"/>
              <a:gd name="connsiteY131" fmla="*/ 10474739 h 10964785"/>
              <a:gd name="connsiteX132" fmla="*/ 14428800 w 17176121"/>
              <a:gd name="connsiteY132" fmla="*/ 10725888 h 10964785"/>
              <a:gd name="connsiteX133" fmla="*/ 11975505 w 17176121"/>
              <a:gd name="connsiteY133" fmla="*/ 9323130 h 10964785"/>
              <a:gd name="connsiteX134" fmla="*/ 11966317 w 17176121"/>
              <a:gd name="connsiteY134" fmla="*/ 9317005 h 10964785"/>
              <a:gd name="connsiteX135" fmla="*/ 11280252 w 17176121"/>
              <a:gd name="connsiteY135" fmla="*/ 9715167 h 10964785"/>
              <a:gd name="connsiteX136" fmla="*/ 11173054 w 17176121"/>
              <a:gd name="connsiteY136" fmla="*/ 9715167 h 10964785"/>
              <a:gd name="connsiteX137" fmla="*/ 10820834 w 17176121"/>
              <a:gd name="connsiteY137" fmla="*/ 9513023 h 10964785"/>
              <a:gd name="connsiteX138" fmla="*/ 9421140 w 17176121"/>
              <a:gd name="connsiteY138" fmla="*/ 10321599 h 10964785"/>
              <a:gd name="connsiteX139" fmla="*/ 10330787 w 17176121"/>
              <a:gd name="connsiteY139" fmla="*/ 10848399 h 10964785"/>
              <a:gd name="connsiteX140" fmla="*/ 11730482 w 17176121"/>
              <a:gd name="connsiteY140" fmla="*/ 10039822 h 10964785"/>
              <a:gd name="connsiteX141" fmla="*/ 11310880 w 17176121"/>
              <a:gd name="connsiteY141" fmla="*/ 9797862 h 10964785"/>
              <a:gd name="connsiteX142" fmla="*/ 11310880 w 17176121"/>
              <a:gd name="connsiteY142" fmla="*/ 9736606 h 10964785"/>
              <a:gd name="connsiteX143" fmla="*/ 11963255 w 17176121"/>
              <a:gd name="connsiteY143" fmla="*/ 9356821 h 10964785"/>
              <a:gd name="connsiteX144" fmla="*/ 14425737 w 17176121"/>
              <a:gd name="connsiteY144" fmla="*/ 10765704 h 10964785"/>
              <a:gd name="connsiteX145" fmla="*/ 14897406 w 17176121"/>
              <a:gd name="connsiteY145" fmla="*/ 10493116 h 10964785"/>
              <a:gd name="connsiteX146" fmla="*/ 14989290 w 17176121"/>
              <a:gd name="connsiteY146" fmla="*/ 10496179 h 10964785"/>
              <a:gd name="connsiteX147" fmla="*/ 15378264 w 17176121"/>
              <a:gd name="connsiteY147" fmla="*/ 10719762 h 10964785"/>
              <a:gd name="connsiteX148" fmla="*/ 16777958 w 17176121"/>
              <a:gd name="connsiteY148" fmla="*/ 9911186 h 10964785"/>
              <a:gd name="connsiteX149" fmla="*/ 15868310 w 17176121"/>
              <a:gd name="connsiteY149" fmla="*/ 9384386 h 10964785"/>
              <a:gd name="connsiteX150" fmla="*/ 15418080 w 17176121"/>
              <a:gd name="connsiteY150" fmla="*/ 9644723 h 10964785"/>
              <a:gd name="connsiteX151" fmla="*/ 15295569 w 17176121"/>
              <a:gd name="connsiteY151" fmla="*/ 9647786 h 10964785"/>
              <a:gd name="connsiteX152" fmla="*/ 12147022 w 17176121"/>
              <a:gd name="connsiteY152" fmla="*/ 7828489 h 10964785"/>
              <a:gd name="connsiteX153" fmla="*/ 12137833 w 17176121"/>
              <a:gd name="connsiteY153" fmla="*/ 7825426 h 10964785"/>
              <a:gd name="connsiteX154" fmla="*/ 11513024 w 17176121"/>
              <a:gd name="connsiteY154" fmla="*/ 8186835 h 10964785"/>
              <a:gd name="connsiteX155" fmla="*/ 10673820 w 17176121"/>
              <a:gd name="connsiteY155" fmla="*/ 7702915 h 10964785"/>
              <a:gd name="connsiteX156" fmla="*/ 10673820 w 17176121"/>
              <a:gd name="connsiteY156" fmla="*/ 7638596 h 10964785"/>
              <a:gd name="connsiteX157" fmla="*/ 12826960 w 17176121"/>
              <a:gd name="connsiteY157" fmla="*/ 6395104 h 10964785"/>
              <a:gd name="connsiteX158" fmla="*/ 12851463 w 17176121"/>
              <a:gd name="connsiteY158" fmla="*/ 6382853 h 10964785"/>
              <a:gd name="connsiteX159" fmla="*/ 11794801 w 17176121"/>
              <a:gd name="connsiteY159" fmla="*/ 5773358 h 10964785"/>
              <a:gd name="connsiteX160" fmla="*/ 12312412 w 17176121"/>
              <a:gd name="connsiteY160" fmla="*/ 5476267 h 10964785"/>
              <a:gd name="connsiteX161" fmla="*/ 13068922 w 17176121"/>
              <a:gd name="connsiteY161" fmla="*/ 5905058 h 10964785"/>
              <a:gd name="connsiteX162" fmla="*/ 13528340 w 17176121"/>
              <a:gd name="connsiteY162" fmla="*/ 5641658 h 10964785"/>
              <a:gd name="connsiteX163" fmla="*/ 13644726 w 17176121"/>
              <a:gd name="connsiteY163" fmla="*/ 5638595 h 10964785"/>
              <a:gd name="connsiteX164" fmla="*/ 15114864 w 17176121"/>
              <a:gd name="connsiteY164" fmla="*/ 6490050 h 10964785"/>
              <a:gd name="connsiteX165" fmla="*/ 15124052 w 17176121"/>
              <a:gd name="connsiteY165" fmla="*/ 6493113 h 10964785"/>
              <a:gd name="connsiteX166" fmla="*/ 17142432 w 17176121"/>
              <a:gd name="connsiteY166" fmla="*/ 5329253 h 10964785"/>
              <a:gd name="connsiteX167" fmla="*/ 15344574 w 17176121"/>
              <a:gd name="connsiteY167" fmla="*/ 4290968 h 10964785"/>
              <a:gd name="connsiteX168" fmla="*/ 15353762 w 17176121"/>
              <a:gd name="connsiteY168" fmla="*/ 4235838 h 10964785"/>
              <a:gd name="connsiteX169" fmla="*/ 15846872 w 17176121"/>
              <a:gd name="connsiteY169" fmla="*/ 1173048 h 10964785"/>
              <a:gd name="connsiteX170" fmla="*/ 15721296 w 17176121"/>
              <a:gd name="connsiteY170" fmla="*/ 1182237 h 10964785"/>
              <a:gd name="connsiteX171" fmla="*/ 15705982 w 17176121"/>
              <a:gd name="connsiteY171" fmla="*/ 1252681 h 10964785"/>
              <a:gd name="connsiteX172" fmla="*/ 15231250 w 17176121"/>
              <a:gd name="connsiteY172" fmla="*/ 1525269 h 10964785"/>
              <a:gd name="connsiteX173" fmla="*/ 14395109 w 17176121"/>
              <a:gd name="connsiteY173" fmla="*/ 1044411 h 10964785"/>
              <a:gd name="connsiteX174" fmla="*/ 15470148 w 17176121"/>
              <a:gd name="connsiteY174" fmla="*/ 422665 h 10964785"/>
              <a:gd name="connsiteX175" fmla="*/ 16306290 w 17176121"/>
              <a:gd name="connsiteY175" fmla="*/ 903523 h 10964785"/>
              <a:gd name="connsiteX176" fmla="*/ 15846872 w 17176121"/>
              <a:gd name="connsiteY176" fmla="*/ 1173048 h 10964785"/>
              <a:gd name="connsiteX177" fmla="*/ 11075046 w 17176121"/>
              <a:gd name="connsiteY177" fmla="*/ 1889741 h 10964785"/>
              <a:gd name="connsiteX178" fmla="*/ 12082703 w 17176121"/>
              <a:gd name="connsiteY178" fmla="*/ 1313937 h 10964785"/>
              <a:gd name="connsiteX179" fmla="*/ 14333853 w 17176121"/>
              <a:gd name="connsiteY179" fmla="*/ 2615622 h 10964785"/>
              <a:gd name="connsiteX180" fmla="*/ 13326196 w 17176121"/>
              <a:gd name="connsiteY180" fmla="*/ 3191426 h 10964785"/>
              <a:gd name="connsiteX181" fmla="*/ 12281784 w 17176121"/>
              <a:gd name="connsiteY181" fmla="*/ 2588057 h 10964785"/>
              <a:gd name="connsiteX182" fmla="*/ 12266470 w 17176121"/>
              <a:gd name="connsiteY182" fmla="*/ 2514550 h 10964785"/>
              <a:gd name="connsiteX183" fmla="*/ 12137833 w 17176121"/>
              <a:gd name="connsiteY183" fmla="*/ 2505362 h 10964785"/>
              <a:gd name="connsiteX184" fmla="*/ 11075046 w 17176121"/>
              <a:gd name="connsiteY184" fmla="*/ 1889741 h 10964785"/>
              <a:gd name="connsiteX185" fmla="*/ 3096480 w 17176121"/>
              <a:gd name="connsiteY185" fmla="*/ 5430325 h 10964785"/>
              <a:gd name="connsiteX186" fmla="*/ 2973968 w 17176121"/>
              <a:gd name="connsiteY186" fmla="*/ 5439514 h 10964785"/>
              <a:gd name="connsiteX187" fmla="*/ 2958654 w 17176121"/>
              <a:gd name="connsiteY187" fmla="*/ 5509958 h 10964785"/>
              <a:gd name="connsiteX188" fmla="*/ 2799389 w 17176121"/>
              <a:gd name="connsiteY188" fmla="*/ 5601841 h 10964785"/>
              <a:gd name="connsiteX189" fmla="*/ 1166923 w 17176121"/>
              <a:gd name="connsiteY189" fmla="*/ 4661565 h 10964785"/>
              <a:gd name="connsiteX190" fmla="*/ 1620216 w 17176121"/>
              <a:gd name="connsiteY190" fmla="*/ 4398166 h 10964785"/>
              <a:gd name="connsiteX191" fmla="*/ 3252682 w 17176121"/>
              <a:gd name="connsiteY191" fmla="*/ 5338442 h 10964785"/>
              <a:gd name="connsiteX192" fmla="*/ 3096480 w 17176121"/>
              <a:gd name="connsiteY192" fmla="*/ 5430325 h 10964785"/>
              <a:gd name="connsiteX193" fmla="*/ 6802455 w 17176121"/>
              <a:gd name="connsiteY193" fmla="*/ 10260344 h 10964785"/>
              <a:gd name="connsiteX194" fmla="*/ 7509959 w 17176121"/>
              <a:gd name="connsiteY194" fmla="*/ 9849930 h 10964785"/>
              <a:gd name="connsiteX195" fmla="*/ 8217463 w 17176121"/>
              <a:gd name="connsiteY195" fmla="*/ 10260344 h 10964785"/>
              <a:gd name="connsiteX196" fmla="*/ 7509959 w 17176121"/>
              <a:gd name="connsiteY196" fmla="*/ 10670757 h 10964785"/>
              <a:gd name="connsiteX197" fmla="*/ 7231246 w 17176121"/>
              <a:gd name="connsiteY197" fmla="*/ 10508430 h 10964785"/>
              <a:gd name="connsiteX198" fmla="*/ 7218994 w 17176121"/>
              <a:gd name="connsiteY198" fmla="*/ 10431860 h 10964785"/>
              <a:gd name="connsiteX199" fmla="*/ 7087294 w 17176121"/>
              <a:gd name="connsiteY199" fmla="*/ 10425734 h 10964785"/>
              <a:gd name="connsiteX200" fmla="*/ 6802455 w 17176121"/>
              <a:gd name="connsiteY200" fmla="*/ 10260344 h 10964785"/>
              <a:gd name="connsiteX201" fmla="*/ 4909651 w 17176121"/>
              <a:gd name="connsiteY201" fmla="*/ 10192962 h 10964785"/>
              <a:gd name="connsiteX202" fmla="*/ 4483923 w 17176121"/>
              <a:gd name="connsiteY202" fmla="*/ 10437985 h 10964785"/>
              <a:gd name="connsiteX203" fmla="*/ 4349161 w 17176121"/>
              <a:gd name="connsiteY203" fmla="*/ 10444111 h 10964785"/>
              <a:gd name="connsiteX204" fmla="*/ 4339972 w 17176121"/>
              <a:gd name="connsiteY204" fmla="*/ 10520681 h 10964785"/>
              <a:gd name="connsiteX205" fmla="*/ 3828487 w 17176121"/>
              <a:gd name="connsiteY205" fmla="*/ 10814709 h 10964785"/>
              <a:gd name="connsiteX206" fmla="*/ 1215927 w 17176121"/>
              <a:gd name="connsiteY206" fmla="*/ 9298628 h 10964785"/>
              <a:gd name="connsiteX207" fmla="*/ 2297092 w 17176121"/>
              <a:gd name="connsiteY207" fmla="*/ 8679944 h 10964785"/>
              <a:gd name="connsiteX208" fmla="*/ 3565087 w 17176121"/>
              <a:gd name="connsiteY208" fmla="*/ 9415014 h 10964785"/>
              <a:gd name="connsiteX209" fmla="*/ 3595715 w 17176121"/>
              <a:gd name="connsiteY209" fmla="*/ 9433390 h 10964785"/>
              <a:gd name="connsiteX210" fmla="*/ 4909651 w 17176121"/>
              <a:gd name="connsiteY210" fmla="*/ 10192962 h 10964785"/>
              <a:gd name="connsiteX211" fmla="*/ 11663101 w 17176121"/>
              <a:gd name="connsiteY211" fmla="*/ 10042885 h 10964785"/>
              <a:gd name="connsiteX212" fmla="*/ 10333850 w 17176121"/>
              <a:gd name="connsiteY212" fmla="*/ 10808583 h 10964785"/>
              <a:gd name="connsiteX213" fmla="*/ 9494646 w 17176121"/>
              <a:gd name="connsiteY213" fmla="*/ 10324662 h 10964785"/>
              <a:gd name="connsiteX214" fmla="*/ 10823897 w 17176121"/>
              <a:gd name="connsiteY214" fmla="*/ 9558965 h 10964785"/>
              <a:gd name="connsiteX215" fmla="*/ 11139364 w 17176121"/>
              <a:gd name="connsiteY215" fmla="*/ 9739669 h 10964785"/>
              <a:gd name="connsiteX216" fmla="*/ 11154678 w 17176121"/>
              <a:gd name="connsiteY216" fmla="*/ 9810113 h 10964785"/>
              <a:gd name="connsiteX217" fmla="*/ 11280252 w 17176121"/>
              <a:gd name="connsiteY217" fmla="*/ 9819302 h 10964785"/>
              <a:gd name="connsiteX218" fmla="*/ 11663101 w 17176121"/>
              <a:gd name="connsiteY218" fmla="*/ 10042885 h 10964785"/>
              <a:gd name="connsiteX219" fmla="*/ 15317009 w 17176121"/>
              <a:gd name="connsiteY219" fmla="*/ 9751920 h 10964785"/>
              <a:gd name="connsiteX220" fmla="*/ 15436457 w 17176121"/>
              <a:gd name="connsiteY220" fmla="*/ 9739669 h 10964785"/>
              <a:gd name="connsiteX221" fmla="*/ 15454834 w 17176121"/>
              <a:gd name="connsiteY221" fmla="*/ 9672288 h 10964785"/>
              <a:gd name="connsiteX222" fmla="*/ 15871374 w 17176121"/>
              <a:gd name="connsiteY222" fmla="*/ 9430327 h 10964785"/>
              <a:gd name="connsiteX223" fmla="*/ 16710577 w 17176121"/>
              <a:gd name="connsiteY223" fmla="*/ 9914249 h 10964785"/>
              <a:gd name="connsiteX224" fmla="*/ 15381327 w 17176121"/>
              <a:gd name="connsiteY224" fmla="*/ 10679946 h 10964785"/>
              <a:gd name="connsiteX225" fmla="*/ 15032169 w 17176121"/>
              <a:gd name="connsiteY225" fmla="*/ 10477802 h 10964785"/>
              <a:gd name="connsiteX226" fmla="*/ 15022981 w 17176121"/>
              <a:gd name="connsiteY226" fmla="*/ 10398169 h 10964785"/>
              <a:gd name="connsiteX227" fmla="*/ 14885155 w 17176121"/>
              <a:gd name="connsiteY227" fmla="*/ 10395106 h 10964785"/>
              <a:gd name="connsiteX228" fmla="*/ 14539060 w 17176121"/>
              <a:gd name="connsiteY228" fmla="*/ 10196025 h 10964785"/>
              <a:gd name="connsiteX229" fmla="*/ 15317009 w 17176121"/>
              <a:gd name="connsiteY229" fmla="*/ 9751920 h 10964785"/>
              <a:gd name="connsiteX230" fmla="*/ 12796333 w 17176121"/>
              <a:gd name="connsiteY230" fmla="*/ 6385916 h 10964785"/>
              <a:gd name="connsiteX231" fmla="*/ 10649318 w 17176121"/>
              <a:gd name="connsiteY231" fmla="*/ 7626345 h 10964785"/>
              <a:gd name="connsiteX232" fmla="*/ 10520681 w 17176121"/>
              <a:gd name="connsiteY232" fmla="*/ 7635534 h 10964785"/>
              <a:gd name="connsiteX233" fmla="*/ 10505367 w 17176121"/>
              <a:gd name="connsiteY233" fmla="*/ 7709040 h 10964785"/>
              <a:gd name="connsiteX234" fmla="*/ 8281782 w 17176121"/>
              <a:gd name="connsiteY234" fmla="*/ 8992349 h 10964785"/>
              <a:gd name="connsiteX235" fmla="*/ 6373665 w 17176121"/>
              <a:gd name="connsiteY235" fmla="*/ 7892808 h 10964785"/>
              <a:gd name="connsiteX236" fmla="*/ 6367539 w 17176121"/>
              <a:gd name="connsiteY236" fmla="*/ 7813175 h 10964785"/>
              <a:gd name="connsiteX237" fmla="*/ 6226651 w 17176121"/>
              <a:gd name="connsiteY237" fmla="*/ 7810112 h 10964785"/>
              <a:gd name="connsiteX238" fmla="*/ 4612561 w 17176121"/>
              <a:gd name="connsiteY238" fmla="*/ 6879025 h 10964785"/>
              <a:gd name="connsiteX239" fmla="*/ 7516085 w 17176121"/>
              <a:gd name="connsiteY239" fmla="*/ 5203679 h 10964785"/>
              <a:gd name="connsiteX240" fmla="*/ 7537524 w 17176121"/>
              <a:gd name="connsiteY240" fmla="*/ 5203679 h 10964785"/>
              <a:gd name="connsiteX241" fmla="*/ 7558964 w 17176121"/>
              <a:gd name="connsiteY241" fmla="*/ 5179177 h 10964785"/>
              <a:gd name="connsiteX242" fmla="*/ 9127112 w 17176121"/>
              <a:gd name="connsiteY242" fmla="*/ 4275654 h 10964785"/>
              <a:gd name="connsiteX243" fmla="*/ 9157739 w 17176121"/>
              <a:gd name="connsiteY243" fmla="*/ 4294030 h 10964785"/>
              <a:gd name="connsiteX244" fmla="*/ 9188367 w 17176121"/>
              <a:gd name="connsiteY244" fmla="*/ 4312407 h 10964785"/>
              <a:gd name="connsiteX245" fmla="*/ 12796333 w 17176121"/>
              <a:gd name="connsiteY245" fmla="*/ 6385916 h 10964785"/>
              <a:gd name="connsiteX246" fmla="*/ 17087302 w 17176121"/>
              <a:gd name="connsiteY246" fmla="*/ 5335379 h 10964785"/>
              <a:gd name="connsiteX247" fmla="*/ 15130178 w 17176121"/>
              <a:gd name="connsiteY247" fmla="*/ 6462485 h 10964785"/>
              <a:gd name="connsiteX248" fmla="*/ 13681479 w 17176121"/>
              <a:gd name="connsiteY248" fmla="*/ 5623281 h 10964785"/>
              <a:gd name="connsiteX249" fmla="*/ 13666165 w 17176121"/>
              <a:gd name="connsiteY249" fmla="*/ 5552837 h 10964785"/>
              <a:gd name="connsiteX250" fmla="*/ 13543654 w 17176121"/>
              <a:gd name="connsiteY250" fmla="*/ 5543649 h 10964785"/>
              <a:gd name="connsiteX251" fmla="*/ 11687603 w 17176121"/>
              <a:gd name="connsiteY251" fmla="*/ 4468609 h 10964785"/>
              <a:gd name="connsiteX252" fmla="*/ 13644726 w 17176121"/>
              <a:gd name="connsiteY252" fmla="*/ 3341503 h 10964785"/>
              <a:gd name="connsiteX253" fmla="*/ 15182246 w 17176121"/>
              <a:gd name="connsiteY253" fmla="*/ 4229712 h 10964785"/>
              <a:gd name="connsiteX254" fmla="*/ 15194497 w 17176121"/>
              <a:gd name="connsiteY254" fmla="*/ 4306282 h 10964785"/>
              <a:gd name="connsiteX255" fmla="*/ 15326197 w 17176121"/>
              <a:gd name="connsiteY255" fmla="*/ 4312407 h 10964785"/>
              <a:gd name="connsiteX256" fmla="*/ 17087302 w 17176121"/>
              <a:gd name="connsiteY256" fmla="*/ 5335379 h 10964785"/>
              <a:gd name="connsiteX257" fmla="*/ 2098011 w 17176121"/>
              <a:gd name="connsiteY257" fmla="*/ 1182237 h 10964785"/>
              <a:gd name="connsiteX258" fmla="*/ 526800 w 17176121"/>
              <a:gd name="connsiteY258" fmla="*/ 2085759 h 10964785"/>
              <a:gd name="connsiteX259" fmla="*/ 3320064 w 17176121"/>
              <a:gd name="connsiteY259" fmla="*/ 3718226 h 10964785"/>
              <a:gd name="connsiteX260" fmla="*/ 3329252 w 17176121"/>
              <a:gd name="connsiteY260" fmla="*/ 3721289 h 10964785"/>
              <a:gd name="connsiteX261" fmla="*/ 4113326 w 17176121"/>
              <a:gd name="connsiteY261" fmla="*/ 3267996 h 10964785"/>
              <a:gd name="connsiteX262" fmla="*/ 4226649 w 17176121"/>
              <a:gd name="connsiteY262" fmla="*/ 3267996 h 10964785"/>
              <a:gd name="connsiteX263" fmla="*/ 5442576 w 17176121"/>
              <a:gd name="connsiteY263" fmla="*/ 3972438 h 10964785"/>
              <a:gd name="connsiteX264" fmla="*/ 7460955 w 17176121"/>
              <a:gd name="connsiteY264" fmla="*/ 2808578 h 10964785"/>
              <a:gd name="connsiteX265" fmla="*/ 4826956 w 17176121"/>
              <a:gd name="connsiteY265" fmla="*/ 1283309 h 10964785"/>
              <a:gd name="connsiteX266" fmla="*/ 2805515 w 17176121"/>
              <a:gd name="connsiteY266" fmla="*/ 2450231 h 10964785"/>
              <a:gd name="connsiteX267" fmla="*/ 4079635 w 17176121"/>
              <a:gd name="connsiteY267" fmla="*/ 3188364 h 10964785"/>
              <a:gd name="connsiteX268" fmla="*/ 4076573 w 17176121"/>
              <a:gd name="connsiteY268" fmla="*/ 3252682 h 10964785"/>
              <a:gd name="connsiteX269" fmla="*/ 3323126 w 17176121"/>
              <a:gd name="connsiteY269" fmla="*/ 3687598 h 10964785"/>
              <a:gd name="connsiteX270" fmla="*/ 588056 w 17176121"/>
              <a:gd name="connsiteY270" fmla="*/ 2085759 h 10964785"/>
              <a:gd name="connsiteX271" fmla="*/ 2131701 w 17176121"/>
              <a:gd name="connsiteY271" fmla="*/ 1197551 h 10964785"/>
              <a:gd name="connsiteX272" fmla="*/ 2238899 w 17176121"/>
              <a:gd name="connsiteY272" fmla="*/ 1197551 h 10964785"/>
              <a:gd name="connsiteX273" fmla="*/ 2548241 w 17176121"/>
              <a:gd name="connsiteY273" fmla="*/ 1378255 h 10964785"/>
              <a:gd name="connsiteX274" fmla="*/ 3320064 w 17176121"/>
              <a:gd name="connsiteY274" fmla="*/ 934151 h 10964785"/>
              <a:gd name="connsiteX275" fmla="*/ 2548241 w 17176121"/>
              <a:gd name="connsiteY275" fmla="*/ 490046 h 10964785"/>
              <a:gd name="connsiteX276" fmla="*/ 1779480 w 17176121"/>
              <a:gd name="connsiteY276" fmla="*/ 934151 h 10964785"/>
              <a:gd name="connsiteX277" fmla="*/ 2098011 w 17176121"/>
              <a:gd name="connsiteY277" fmla="*/ 1117918 h 10964785"/>
              <a:gd name="connsiteX278" fmla="*/ 2098011 w 17176121"/>
              <a:gd name="connsiteY278" fmla="*/ 1182237 h 10964785"/>
              <a:gd name="connsiteX279" fmla="*/ 2866771 w 17176121"/>
              <a:gd name="connsiteY279" fmla="*/ 2450231 h 10964785"/>
              <a:gd name="connsiteX280" fmla="*/ 4823893 w 17176121"/>
              <a:gd name="connsiteY280" fmla="*/ 1323125 h 10964785"/>
              <a:gd name="connsiteX281" fmla="*/ 7396636 w 17176121"/>
              <a:gd name="connsiteY281" fmla="*/ 2811641 h 10964785"/>
              <a:gd name="connsiteX282" fmla="*/ 5439514 w 17176121"/>
              <a:gd name="connsiteY282" fmla="*/ 3938747 h 10964785"/>
              <a:gd name="connsiteX283" fmla="*/ 4254214 w 17176121"/>
              <a:gd name="connsiteY283" fmla="*/ 3252682 h 10964785"/>
              <a:gd name="connsiteX284" fmla="*/ 4238900 w 17176121"/>
              <a:gd name="connsiteY284" fmla="*/ 3179175 h 10964785"/>
              <a:gd name="connsiteX285" fmla="*/ 4113326 w 17176121"/>
              <a:gd name="connsiteY285" fmla="*/ 3169987 h 10964785"/>
              <a:gd name="connsiteX286" fmla="*/ 2866771 w 17176121"/>
              <a:gd name="connsiteY286" fmla="*/ 2450231 h 10964785"/>
              <a:gd name="connsiteX287" fmla="*/ 1840736 w 17176121"/>
              <a:gd name="connsiteY287" fmla="*/ 934151 h 10964785"/>
              <a:gd name="connsiteX288" fmla="*/ 2548241 w 17176121"/>
              <a:gd name="connsiteY288" fmla="*/ 523737 h 10964785"/>
              <a:gd name="connsiteX289" fmla="*/ 3255745 w 17176121"/>
              <a:gd name="connsiteY289" fmla="*/ 934151 h 10964785"/>
              <a:gd name="connsiteX290" fmla="*/ 2548241 w 17176121"/>
              <a:gd name="connsiteY290" fmla="*/ 1344565 h 10964785"/>
              <a:gd name="connsiteX291" fmla="*/ 2269527 w 17176121"/>
              <a:gd name="connsiteY291" fmla="*/ 1182237 h 10964785"/>
              <a:gd name="connsiteX292" fmla="*/ 2257276 w 17176121"/>
              <a:gd name="connsiteY292" fmla="*/ 1105667 h 10964785"/>
              <a:gd name="connsiteX293" fmla="*/ 2125576 w 17176121"/>
              <a:gd name="connsiteY293" fmla="*/ 1099541 h 10964785"/>
              <a:gd name="connsiteX294" fmla="*/ 1840736 w 17176121"/>
              <a:gd name="connsiteY294" fmla="*/ 934151 h 10964785"/>
              <a:gd name="connsiteX295" fmla="*/ 12906593 w 17176121"/>
              <a:gd name="connsiteY295" fmla="*/ 7252685 h 10964785"/>
              <a:gd name="connsiteX296" fmla="*/ 13620224 w 17176121"/>
              <a:gd name="connsiteY296" fmla="*/ 7666161 h 10964785"/>
              <a:gd name="connsiteX297" fmla="*/ 14333853 w 17176121"/>
              <a:gd name="connsiteY297" fmla="*/ 7252685 h 10964785"/>
              <a:gd name="connsiteX298" fmla="*/ 13620224 w 17176121"/>
              <a:gd name="connsiteY298" fmla="*/ 6839208 h 10964785"/>
              <a:gd name="connsiteX299" fmla="*/ 12906593 w 17176121"/>
              <a:gd name="connsiteY299" fmla="*/ 7252685 h 10964785"/>
              <a:gd name="connsiteX300" fmla="*/ 13620224 w 17176121"/>
              <a:gd name="connsiteY300" fmla="*/ 7629408 h 10964785"/>
              <a:gd name="connsiteX301" fmla="*/ 12967849 w 17176121"/>
              <a:gd name="connsiteY301" fmla="*/ 7252685 h 10964785"/>
              <a:gd name="connsiteX302" fmla="*/ 13620224 w 17176121"/>
              <a:gd name="connsiteY302" fmla="*/ 6875962 h 10964785"/>
              <a:gd name="connsiteX303" fmla="*/ 14272597 w 17176121"/>
              <a:gd name="connsiteY303" fmla="*/ 7252685 h 10964785"/>
              <a:gd name="connsiteX304" fmla="*/ 13620224 w 17176121"/>
              <a:gd name="connsiteY304" fmla="*/ 7629408 h 10964785"/>
              <a:gd name="connsiteX305" fmla="*/ 238898 w 17176121"/>
              <a:gd name="connsiteY305" fmla="*/ 10686071 h 10964785"/>
              <a:gd name="connsiteX306" fmla="*/ 719755 w 17176121"/>
              <a:gd name="connsiteY306" fmla="*/ 10964785 h 10964785"/>
              <a:gd name="connsiteX307" fmla="*/ 1200613 w 17176121"/>
              <a:gd name="connsiteY307" fmla="*/ 10686071 h 10964785"/>
              <a:gd name="connsiteX308" fmla="*/ 719755 w 17176121"/>
              <a:gd name="connsiteY308" fmla="*/ 10407357 h 10964785"/>
              <a:gd name="connsiteX309" fmla="*/ 238898 w 17176121"/>
              <a:gd name="connsiteY309" fmla="*/ 10686071 h 10964785"/>
              <a:gd name="connsiteX310" fmla="*/ 719755 w 17176121"/>
              <a:gd name="connsiteY310" fmla="*/ 10928031 h 10964785"/>
              <a:gd name="connsiteX311" fmla="*/ 300153 w 17176121"/>
              <a:gd name="connsiteY311" fmla="*/ 10686071 h 10964785"/>
              <a:gd name="connsiteX312" fmla="*/ 719755 w 17176121"/>
              <a:gd name="connsiteY312" fmla="*/ 10444111 h 10964785"/>
              <a:gd name="connsiteX313" fmla="*/ 1139358 w 17176121"/>
              <a:gd name="connsiteY313" fmla="*/ 10686071 h 10964785"/>
              <a:gd name="connsiteX314" fmla="*/ 719755 w 17176121"/>
              <a:gd name="connsiteY314" fmla="*/ 10928031 h 10964785"/>
              <a:gd name="connsiteX315" fmla="*/ 719755 w 17176121"/>
              <a:gd name="connsiteY315" fmla="*/ 8909653 h 10964785"/>
              <a:gd name="connsiteX316" fmla="*/ 1200613 w 17176121"/>
              <a:gd name="connsiteY316" fmla="*/ 8630939 h 10964785"/>
              <a:gd name="connsiteX317" fmla="*/ 719755 w 17176121"/>
              <a:gd name="connsiteY317" fmla="*/ 8352227 h 10964785"/>
              <a:gd name="connsiteX318" fmla="*/ 238898 w 17176121"/>
              <a:gd name="connsiteY318" fmla="*/ 8630939 h 10964785"/>
              <a:gd name="connsiteX319" fmla="*/ 719755 w 17176121"/>
              <a:gd name="connsiteY319" fmla="*/ 8909653 h 10964785"/>
              <a:gd name="connsiteX320" fmla="*/ 1139358 w 17176121"/>
              <a:gd name="connsiteY320" fmla="*/ 8630939 h 10964785"/>
              <a:gd name="connsiteX321" fmla="*/ 719755 w 17176121"/>
              <a:gd name="connsiteY321" fmla="*/ 8872900 h 10964785"/>
              <a:gd name="connsiteX322" fmla="*/ 300153 w 17176121"/>
              <a:gd name="connsiteY322" fmla="*/ 8630939 h 10964785"/>
              <a:gd name="connsiteX323" fmla="*/ 719755 w 17176121"/>
              <a:gd name="connsiteY323" fmla="*/ 8388979 h 10964785"/>
              <a:gd name="connsiteX324" fmla="*/ 1139358 w 17176121"/>
              <a:gd name="connsiteY324" fmla="*/ 8630939 h 10964785"/>
              <a:gd name="connsiteX325" fmla="*/ 10009194 w 17176121"/>
              <a:gd name="connsiteY325" fmla="*/ 2462483 h 10964785"/>
              <a:gd name="connsiteX326" fmla="*/ 10490053 w 17176121"/>
              <a:gd name="connsiteY326" fmla="*/ 2741196 h 10964785"/>
              <a:gd name="connsiteX327" fmla="*/ 10970911 w 17176121"/>
              <a:gd name="connsiteY327" fmla="*/ 2462483 h 10964785"/>
              <a:gd name="connsiteX328" fmla="*/ 10490053 w 17176121"/>
              <a:gd name="connsiteY328" fmla="*/ 2183769 h 10964785"/>
              <a:gd name="connsiteX329" fmla="*/ 10009194 w 17176121"/>
              <a:gd name="connsiteY329" fmla="*/ 2462483 h 10964785"/>
              <a:gd name="connsiteX330" fmla="*/ 10490053 w 17176121"/>
              <a:gd name="connsiteY330" fmla="*/ 2704443 h 10964785"/>
              <a:gd name="connsiteX331" fmla="*/ 10070450 w 17176121"/>
              <a:gd name="connsiteY331" fmla="*/ 2462483 h 10964785"/>
              <a:gd name="connsiteX332" fmla="*/ 10490053 w 17176121"/>
              <a:gd name="connsiteY332" fmla="*/ 2220522 h 10964785"/>
              <a:gd name="connsiteX333" fmla="*/ 10909655 w 17176121"/>
              <a:gd name="connsiteY333" fmla="*/ 2462483 h 10964785"/>
              <a:gd name="connsiteX334" fmla="*/ 10490053 w 17176121"/>
              <a:gd name="connsiteY334" fmla="*/ 2704443 h 10964785"/>
              <a:gd name="connsiteX335" fmla="*/ 12676884 w 17176121"/>
              <a:gd name="connsiteY335" fmla="*/ 8689133 h 10964785"/>
              <a:gd name="connsiteX336" fmla="*/ 12196027 w 17176121"/>
              <a:gd name="connsiteY336" fmla="*/ 8410419 h 10964785"/>
              <a:gd name="connsiteX337" fmla="*/ 11715168 w 17176121"/>
              <a:gd name="connsiteY337" fmla="*/ 8689133 h 10964785"/>
              <a:gd name="connsiteX338" fmla="*/ 12196027 w 17176121"/>
              <a:gd name="connsiteY338" fmla="*/ 8967846 h 10964785"/>
              <a:gd name="connsiteX339" fmla="*/ 12676884 w 17176121"/>
              <a:gd name="connsiteY339" fmla="*/ 8689133 h 10964785"/>
              <a:gd name="connsiteX340" fmla="*/ 12196027 w 17176121"/>
              <a:gd name="connsiteY340" fmla="*/ 8447172 h 10964785"/>
              <a:gd name="connsiteX341" fmla="*/ 12615628 w 17176121"/>
              <a:gd name="connsiteY341" fmla="*/ 8689133 h 10964785"/>
              <a:gd name="connsiteX342" fmla="*/ 12196027 w 17176121"/>
              <a:gd name="connsiteY342" fmla="*/ 8931093 h 10964785"/>
              <a:gd name="connsiteX343" fmla="*/ 11776424 w 17176121"/>
              <a:gd name="connsiteY343" fmla="*/ 8689133 h 10964785"/>
              <a:gd name="connsiteX344" fmla="*/ 12196027 w 17176121"/>
              <a:gd name="connsiteY344" fmla="*/ 8447172 h 10964785"/>
              <a:gd name="connsiteX345" fmla="*/ 13320070 w 17176121"/>
              <a:gd name="connsiteY345" fmla="*/ 9075044 h 10964785"/>
              <a:gd name="connsiteX346" fmla="*/ 12839212 w 17176121"/>
              <a:gd name="connsiteY346" fmla="*/ 9353758 h 10964785"/>
              <a:gd name="connsiteX347" fmla="*/ 13320070 w 17176121"/>
              <a:gd name="connsiteY347" fmla="*/ 9632472 h 10964785"/>
              <a:gd name="connsiteX348" fmla="*/ 13800928 w 17176121"/>
              <a:gd name="connsiteY348" fmla="*/ 9353758 h 10964785"/>
              <a:gd name="connsiteX349" fmla="*/ 13320070 w 17176121"/>
              <a:gd name="connsiteY349" fmla="*/ 9075044 h 10964785"/>
              <a:gd name="connsiteX350" fmla="*/ 12900468 w 17176121"/>
              <a:gd name="connsiteY350" fmla="*/ 9353758 h 10964785"/>
              <a:gd name="connsiteX351" fmla="*/ 13320070 w 17176121"/>
              <a:gd name="connsiteY351" fmla="*/ 9111798 h 10964785"/>
              <a:gd name="connsiteX352" fmla="*/ 13739672 w 17176121"/>
              <a:gd name="connsiteY352" fmla="*/ 9353758 h 10964785"/>
              <a:gd name="connsiteX353" fmla="*/ 13320070 w 17176121"/>
              <a:gd name="connsiteY353" fmla="*/ 9595718 h 10964785"/>
              <a:gd name="connsiteX354" fmla="*/ 12900468 w 17176121"/>
              <a:gd name="connsiteY354" fmla="*/ 9353758 h 10964785"/>
              <a:gd name="connsiteX355" fmla="*/ 11831554 w 17176121"/>
              <a:gd name="connsiteY355" fmla="*/ 10686071 h 10964785"/>
              <a:gd name="connsiteX356" fmla="*/ 12312412 w 17176121"/>
              <a:gd name="connsiteY356" fmla="*/ 10964785 h 10964785"/>
              <a:gd name="connsiteX357" fmla="*/ 12793271 w 17176121"/>
              <a:gd name="connsiteY357" fmla="*/ 10686071 h 10964785"/>
              <a:gd name="connsiteX358" fmla="*/ 12312412 w 17176121"/>
              <a:gd name="connsiteY358" fmla="*/ 10407357 h 10964785"/>
              <a:gd name="connsiteX359" fmla="*/ 11831554 w 17176121"/>
              <a:gd name="connsiteY359" fmla="*/ 10686071 h 10964785"/>
              <a:gd name="connsiteX360" fmla="*/ 12315475 w 17176121"/>
              <a:gd name="connsiteY360" fmla="*/ 10928031 h 10964785"/>
              <a:gd name="connsiteX361" fmla="*/ 11895873 w 17176121"/>
              <a:gd name="connsiteY361" fmla="*/ 10686071 h 10964785"/>
              <a:gd name="connsiteX362" fmla="*/ 12315475 w 17176121"/>
              <a:gd name="connsiteY362" fmla="*/ 10444111 h 10964785"/>
              <a:gd name="connsiteX363" fmla="*/ 12735077 w 17176121"/>
              <a:gd name="connsiteY363" fmla="*/ 10686071 h 10964785"/>
              <a:gd name="connsiteX364" fmla="*/ 12315475 w 17176121"/>
              <a:gd name="connsiteY364" fmla="*/ 10928031 h 10964785"/>
              <a:gd name="connsiteX365" fmla="*/ 8303222 w 17176121"/>
              <a:gd name="connsiteY365" fmla="*/ 10686071 h 10964785"/>
              <a:gd name="connsiteX366" fmla="*/ 8784079 w 17176121"/>
              <a:gd name="connsiteY366" fmla="*/ 10964785 h 10964785"/>
              <a:gd name="connsiteX367" fmla="*/ 9264937 w 17176121"/>
              <a:gd name="connsiteY367" fmla="*/ 10686071 h 10964785"/>
              <a:gd name="connsiteX368" fmla="*/ 8784079 w 17176121"/>
              <a:gd name="connsiteY368" fmla="*/ 10407357 h 10964785"/>
              <a:gd name="connsiteX369" fmla="*/ 8303222 w 17176121"/>
              <a:gd name="connsiteY369" fmla="*/ 10686071 h 10964785"/>
              <a:gd name="connsiteX370" fmla="*/ 8784079 w 17176121"/>
              <a:gd name="connsiteY370" fmla="*/ 10928031 h 10964785"/>
              <a:gd name="connsiteX371" fmla="*/ 8364478 w 17176121"/>
              <a:gd name="connsiteY371" fmla="*/ 10686071 h 10964785"/>
              <a:gd name="connsiteX372" fmla="*/ 8784079 w 17176121"/>
              <a:gd name="connsiteY372" fmla="*/ 10444111 h 10964785"/>
              <a:gd name="connsiteX373" fmla="*/ 9203681 w 17176121"/>
              <a:gd name="connsiteY373" fmla="*/ 10686071 h 10964785"/>
              <a:gd name="connsiteX374" fmla="*/ 8784079 w 17176121"/>
              <a:gd name="connsiteY374" fmla="*/ 10928031 h 10964785"/>
              <a:gd name="connsiteX375" fmla="*/ 4747323 w 17176121"/>
              <a:gd name="connsiteY375" fmla="*/ 333844 h 10964785"/>
              <a:gd name="connsiteX376" fmla="*/ 4266466 w 17176121"/>
              <a:gd name="connsiteY376" fmla="*/ 55130 h 10964785"/>
              <a:gd name="connsiteX377" fmla="*/ 3785607 w 17176121"/>
              <a:gd name="connsiteY377" fmla="*/ 333844 h 10964785"/>
              <a:gd name="connsiteX378" fmla="*/ 4266466 w 17176121"/>
              <a:gd name="connsiteY378" fmla="*/ 612558 h 10964785"/>
              <a:gd name="connsiteX379" fmla="*/ 4747323 w 17176121"/>
              <a:gd name="connsiteY379" fmla="*/ 333844 h 10964785"/>
              <a:gd name="connsiteX380" fmla="*/ 4263403 w 17176121"/>
              <a:gd name="connsiteY380" fmla="*/ 91884 h 10964785"/>
              <a:gd name="connsiteX381" fmla="*/ 4683005 w 17176121"/>
              <a:gd name="connsiteY381" fmla="*/ 333844 h 10964785"/>
              <a:gd name="connsiteX382" fmla="*/ 4263403 w 17176121"/>
              <a:gd name="connsiteY382" fmla="*/ 575804 h 10964785"/>
              <a:gd name="connsiteX383" fmla="*/ 3843800 w 17176121"/>
              <a:gd name="connsiteY383" fmla="*/ 333844 h 10964785"/>
              <a:gd name="connsiteX384" fmla="*/ 4263403 w 17176121"/>
              <a:gd name="connsiteY384" fmla="*/ 91884 h 10964785"/>
              <a:gd name="connsiteX385" fmla="*/ 8018382 w 17176121"/>
              <a:gd name="connsiteY385" fmla="*/ 333844 h 10964785"/>
              <a:gd name="connsiteX386" fmla="*/ 7537524 w 17176121"/>
              <a:gd name="connsiteY386" fmla="*/ 55130 h 10964785"/>
              <a:gd name="connsiteX387" fmla="*/ 7056666 w 17176121"/>
              <a:gd name="connsiteY387" fmla="*/ 333844 h 10964785"/>
              <a:gd name="connsiteX388" fmla="*/ 7537524 w 17176121"/>
              <a:gd name="connsiteY388" fmla="*/ 612558 h 10964785"/>
              <a:gd name="connsiteX389" fmla="*/ 8018382 w 17176121"/>
              <a:gd name="connsiteY389" fmla="*/ 333844 h 10964785"/>
              <a:gd name="connsiteX390" fmla="*/ 7537524 w 17176121"/>
              <a:gd name="connsiteY390" fmla="*/ 91884 h 10964785"/>
              <a:gd name="connsiteX391" fmla="*/ 7957126 w 17176121"/>
              <a:gd name="connsiteY391" fmla="*/ 333844 h 10964785"/>
              <a:gd name="connsiteX392" fmla="*/ 7537524 w 17176121"/>
              <a:gd name="connsiteY392" fmla="*/ 575804 h 10964785"/>
              <a:gd name="connsiteX393" fmla="*/ 7117922 w 17176121"/>
              <a:gd name="connsiteY393" fmla="*/ 333844 h 10964785"/>
              <a:gd name="connsiteX394" fmla="*/ 7537524 w 17176121"/>
              <a:gd name="connsiteY394" fmla="*/ 91884 h 10964785"/>
              <a:gd name="connsiteX395" fmla="*/ 14566625 w 17176121"/>
              <a:gd name="connsiteY395" fmla="*/ 333844 h 10964785"/>
              <a:gd name="connsiteX396" fmla="*/ 14085767 w 17176121"/>
              <a:gd name="connsiteY396" fmla="*/ 55130 h 10964785"/>
              <a:gd name="connsiteX397" fmla="*/ 13604910 w 17176121"/>
              <a:gd name="connsiteY397" fmla="*/ 333844 h 10964785"/>
              <a:gd name="connsiteX398" fmla="*/ 14085767 w 17176121"/>
              <a:gd name="connsiteY398" fmla="*/ 612558 h 10964785"/>
              <a:gd name="connsiteX399" fmla="*/ 14566625 w 17176121"/>
              <a:gd name="connsiteY399" fmla="*/ 333844 h 10964785"/>
              <a:gd name="connsiteX400" fmla="*/ 14085767 w 17176121"/>
              <a:gd name="connsiteY400" fmla="*/ 91884 h 10964785"/>
              <a:gd name="connsiteX401" fmla="*/ 14505369 w 17176121"/>
              <a:gd name="connsiteY401" fmla="*/ 333844 h 10964785"/>
              <a:gd name="connsiteX402" fmla="*/ 14085767 w 17176121"/>
              <a:gd name="connsiteY402" fmla="*/ 575804 h 10964785"/>
              <a:gd name="connsiteX403" fmla="*/ 13666165 w 17176121"/>
              <a:gd name="connsiteY403" fmla="*/ 333844 h 10964785"/>
              <a:gd name="connsiteX404" fmla="*/ 14085767 w 17176121"/>
              <a:gd name="connsiteY404" fmla="*/ 91884 h 10964785"/>
              <a:gd name="connsiteX405" fmla="*/ 1166923 w 17176121"/>
              <a:gd name="connsiteY405" fmla="*/ 4113326 h 10964785"/>
              <a:gd name="connsiteX406" fmla="*/ 686065 w 17176121"/>
              <a:gd name="connsiteY406" fmla="*/ 3834612 h 10964785"/>
              <a:gd name="connsiteX407" fmla="*/ 205207 w 17176121"/>
              <a:gd name="connsiteY407" fmla="*/ 4113326 h 10964785"/>
              <a:gd name="connsiteX408" fmla="*/ 686065 w 17176121"/>
              <a:gd name="connsiteY408" fmla="*/ 4392040 h 10964785"/>
              <a:gd name="connsiteX409" fmla="*/ 1166923 w 17176121"/>
              <a:gd name="connsiteY409" fmla="*/ 4113326 h 10964785"/>
              <a:gd name="connsiteX410" fmla="*/ 683002 w 17176121"/>
              <a:gd name="connsiteY410" fmla="*/ 3871366 h 10964785"/>
              <a:gd name="connsiteX411" fmla="*/ 1102604 w 17176121"/>
              <a:gd name="connsiteY411" fmla="*/ 4113326 h 10964785"/>
              <a:gd name="connsiteX412" fmla="*/ 683002 w 17176121"/>
              <a:gd name="connsiteY412" fmla="*/ 4355286 h 10964785"/>
              <a:gd name="connsiteX413" fmla="*/ 263400 w 17176121"/>
              <a:gd name="connsiteY413" fmla="*/ 4113326 h 10964785"/>
              <a:gd name="connsiteX414" fmla="*/ 683002 w 17176121"/>
              <a:gd name="connsiteY414" fmla="*/ 3871366 h 10964785"/>
              <a:gd name="connsiteX415" fmla="*/ 1166923 w 17176121"/>
              <a:gd name="connsiteY415" fmla="*/ 278714 h 10964785"/>
              <a:gd name="connsiteX416" fmla="*/ 683002 w 17176121"/>
              <a:gd name="connsiteY416" fmla="*/ 0 h 10964785"/>
              <a:gd name="connsiteX417" fmla="*/ 202144 w 17176121"/>
              <a:gd name="connsiteY417" fmla="*/ 278714 h 10964785"/>
              <a:gd name="connsiteX418" fmla="*/ 683002 w 17176121"/>
              <a:gd name="connsiteY418" fmla="*/ 557428 h 10964785"/>
              <a:gd name="connsiteX419" fmla="*/ 1166923 w 17176121"/>
              <a:gd name="connsiteY419" fmla="*/ 278714 h 10964785"/>
              <a:gd name="connsiteX420" fmla="*/ 683002 w 17176121"/>
              <a:gd name="connsiteY420" fmla="*/ 36753 h 10964785"/>
              <a:gd name="connsiteX421" fmla="*/ 1102604 w 17176121"/>
              <a:gd name="connsiteY421" fmla="*/ 278714 h 10964785"/>
              <a:gd name="connsiteX422" fmla="*/ 683002 w 17176121"/>
              <a:gd name="connsiteY422" fmla="*/ 520674 h 10964785"/>
              <a:gd name="connsiteX423" fmla="*/ 263400 w 17176121"/>
              <a:gd name="connsiteY423" fmla="*/ 278714 h 10964785"/>
              <a:gd name="connsiteX424" fmla="*/ 683002 w 17176121"/>
              <a:gd name="connsiteY424" fmla="*/ 36753 h 10964785"/>
              <a:gd name="connsiteX425" fmla="*/ 719755 w 17176121"/>
              <a:gd name="connsiteY425" fmla="*/ 5773358 h 10964785"/>
              <a:gd name="connsiteX426" fmla="*/ 1200613 w 17176121"/>
              <a:gd name="connsiteY426" fmla="*/ 5494644 h 10964785"/>
              <a:gd name="connsiteX427" fmla="*/ 719755 w 17176121"/>
              <a:gd name="connsiteY427" fmla="*/ 5215930 h 10964785"/>
              <a:gd name="connsiteX428" fmla="*/ 238898 w 17176121"/>
              <a:gd name="connsiteY428" fmla="*/ 5494644 h 10964785"/>
              <a:gd name="connsiteX429" fmla="*/ 719755 w 17176121"/>
              <a:gd name="connsiteY429" fmla="*/ 5773358 h 10964785"/>
              <a:gd name="connsiteX430" fmla="*/ 1139358 w 17176121"/>
              <a:gd name="connsiteY430" fmla="*/ 5494644 h 10964785"/>
              <a:gd name="connsiteX431" fmla="*/ 719755 w 17176121"/>
              <a:gd name="connsiteY431" fmla="*/ 5736604 h 10964785"/>
              <a:gd name="connsiteX432" fmla="*/ 300153 w 17176121"/>
              <a:gd name="connsiteY432" fmla="*/ 5494644 h 10964785"/>
              <a:gd name="connsiteX433" fmla="*/ 719755 w 17176121"/>
              <a:gd name="connsiteY433" fmla="*/ 5252684 h 10964785"/>
              <a:gd name="connsiteX434" fmla="*/ 1139358 w 17176121"/>
              <a:gd name="connsiteY434" fmla="*/ 5494644 h 10964785"/>
              <a:gd name="connsiteX435" fmla="*/ 16612569 w 17176121"/>
              <a:gd name="connsiteY435" fmla="*/ 4551305 h 10964785"/>
              <a:gd name="connsiteX436" fmla="*/ 17093426 w 17176121"/>
              <a:gd name="connsiteY436" fmla="*/ 4272591 h 10964785"/>
              <a:gd name="connsiteX437" fmla="*/ 16612569 w 17176121"/>
              <a:gd name="connsiteY437" fmla="*/ 3993877 h 10964785"/>
              <a:gd name="connsiteX438" fmla="*/ 16131711 w 17176121"/>
              <a:gd name="connsiteY438" fmla="*/ 4272591 h 10964785"/>
              <a:gd name="connsiteX439" fmla="*/ 16612569 w 17176121"/>
              <a:gd name="connsiteY439" fmla="*/ 4551305 h 10964785"/>
              <a:gd name="connsiteX440" fmla="*/ 17032170 w 17176121"/>
              <a:gd name="connsiteY440" fmla="*/ 4272591 h 10964785"/>
              <a:gd name="connsiteX441" fmla="*/ 16612569 w 17176121"/>
              <a:gd name="connsiteY441" fmla="*/ 4514551 h 10964785"/>
              <a:gd name="connsiteX442" fmla="*/ 16192966 w 17176121"/>
              <a:gd name="connsiteY442" fmla="*/ 4272591 h 10964785"/>
              <a:gd name="connsiteX443" fmla="*/ 16612569 w 17176121"/>
              <a:gd name="connsiteY443" fmla="*/ 4030631 h 10964785"/>
              <a:gd name="connsiteX444" fmla="*/ 17032170 w 17176121"/>
              <a:gd name="connsiteY444" fmla="*/ 4272591 h 10964785"/>
              <a:gd name="connsiteX445" fmla="*/ 16612569 w 17176121"/>
              <a:gd name="connsiteY445" fmla="*/ 7075043 h 10964785"/>
              <a:gd name="connsiteX446" fmla="*/ 17093426 w 17176121"/>
              <a:gd name="connsiteY446" fmla="*/ 6796329 h 10964785"/>
              <a:gd name="connsiteX447" fmla="*/ 16612569 w 17176121"/>
              <a:gd name="connsiteY447" fmla="*/ 6517616 h 10964785"/>
              <a:gd name="connsiteX448" fmla="*/ 16131711 w 17176121"/>
              <a:gd name="connsiteY448" fmla="*/ 6796329 h 10964785"/>
              <a:gd name="connsiteX449" fmla="*/ 16612569 w 17176121"/>
              <a:gd name="connsiteY449" fmla="*/ 7075043 h 10964785"/>
              <a:gd name="connsiteX450" fmla="*/ 17032170 w 17176121"/>
              <a:gd name="connsiteY450" fmla="*/ 6799392 h 10964785"/>
              <a:gd name="connsiteX451" fmla="*/ 16612569 w 17176121"/>
              <a:gd name="connsiteY451" fmla="*/ 7041352 h 10964785"/>
              <a:gd name="connsiteX452" fmla="*/ 16192966 w 17176121"/>
              <a:gd name="connsiteY452" fmla="*/ 6799392 h 10964785"/>
              <a:gd name="connsiteX453" fmla="*/ 16612569 w 17176121"/>
              <a:gd name="connsiteY453" fmla="*/ 6557432 h 10964785"/>
              <a:gd name="connsiteX454" fmla="*/ 17032170 w 17176121"/>
              <a:gd name="connsiteY454" fmla="*/ 6799392 h 10964785"/>
              <a:gd name="connsiteX455" fmla="*/ 7822363 w 17176121"/>
              <a:gd name="connsiteY455" fmla="*/ 2523738 h 10964785"/>
              <a:gd name="connsiteX456" fmla="*/ 8303222 w 17176121"/>
              <a:gd name="connsiteY456" fmla="*/ 2245025 h 10964785"/>
              <a:gd name="connsiteX457" fmla="*/ 7822363 w 17176121"/>
              <a:gd name="connsiteY457" fmla="*/ 1966311 h 10964785"/>
              <a:gd name="connsiteX458" fmla="*/ 7341506 w 17176121"/>
              <a:gd name="connsiteY458" fmla="*/ 2245025 h 10964785"/>
              <a:gd name="connsiteX459" fmla="*/ 7822363 w 17176121"/>
              <a:gd name="connsiteY459" fmla="*/ 2523738 h 10964785"/>
              <a:gd name="connsiteX460" fmla="*/ 8241966 w 17176121"/>
              <a:gd name="connsiteY460" fmla="*/ 2245025 h 10964785"/>
              <a:gd name="connsiteX461" fmla="*/ 7822363 w 17176121"/>
              <a:gd name="connsiteY461" fmla="*/ 2486985 h 10964785"/>
              <a:gd name="connsiteX462" fmla="*/ 7402761 w 17176121"/>
              <a:gd name="connsiteY462" fmla="*/ 2245025 h 10964785"/>
              <a:gd name="connsiteX463" fmla="*/ 7822363 w 17176121"/>
              <a:gd name="connsiteY463" fmla="*/ 2003064 h 10964785"/>
              <a:gd name="connsiteX464" fmla="*/ 8241966 w 17176121"/>
              <a:gd name="connsiteY464" fmla="*/ 2245025 h 10964785"/>
              <a:gd name="connsiteX465" fmla="*/ 4113326 w 17176121"/>
              <a:gd name="connsiteY465" fmla="*/ 5093419 h 10964785"/>
              <a:gd name="connsiteX466" fmla="*/ 4826956 w 17176121"/>
              <a:gd name="connsiteY466" fmla="*/ 5506895 h 10964785"/>
              <a:gd name="connsiteX467" fmla="*/ 5540586 w 17176121"/>
              <a:gd name="connsiteY467" fmla="*/ 5093419 h 10964785"/>
              <a:gd name="connsiteX468" fmla="*/ 4826956 w 17176121"/>
              <a:gd name="connsiteY468" fmla="*/ 4679942 h 10964785"/>
              <a:gd name="connsiteX469" fmla="*/ 4113326 w 17176121"/>
              <a:gd name="connsiteY469" fmla="*/ 5093419 h 10964785"/>
              <a:gd name="connsiteX470" fmla="*/ 4826956 w 17176121"/>
              <a:gd name="connsiteY470" fmla="*/ 5470142 h 10964785"/>
              <a:gd name="connsiteX471" fmla="*/ 4174582 w 17176121"/>
              <a:gd name="connsiteY471" fmla="*/ 5093419 h 10964785"/>
              <a:gd name="connsiteX472" fmla="*/ 4826956 w 17176121"/>
              <a:gd name="connsiteY472" fmla="*/ 4716695 h 10964785"/>
              <a:gd name="connsiteX473" fmla="*/ 5479330 w 17176121"/>
              <a:gd name="connsiteY473" fmla="*/ 5093419 h 10964785"/>
              <a:gd name="connsiteX474" fmla="*/ 4826956 w 17176121"/>
              <a:gd name="connsiteY474" fmla="*/ 5470142 h 10964785"/>
              <a:gd name="connsiteX475" fmla="*/ 5589590 w 17176121"/>
              <a:gd name="connsiteY475" fmla="*/ 9166927 h 10964785"/>
              <a:gd name="connsiteX476" fmla="*/ 6303220 w 17176121"/>
              <a:gd name="connsiteY476" fmla="*/ 9580404 h 10964785"/>
              <a:gd name="connsiteX477" fmla="*/ 7016850 w 17176121"/>
              <a:gd name="connsiteY477" fmla="*/ 9166927 h 10964785"/>
              <a:gd name="connsiteX478" fmla="*/ 6303220 w 17176121"/>
              <a:gd name="connsiteY478" fmla="*/ 8753451 h 10964785"/>
              <a:gd name="connsiteX479" fmla="*/ 5589590 w 17176121"/>
              <a:gd name="connsiteY479" fmla="*/ 9166927 h 10964785"/>
              <a:gd name="connsiteX480" fmla="*/ 6303220 w 17176121"/>
              <a:gd name="connsiteY480" fmla="*/ 9543651 h 10964785"/>
              <a:gd name="connsiteX481" fmla="*/ 5650846 w 17176121"/>
              <a:gd name="connsiteY481" fmla="*/ 9166927 h 10964785"/>
              <a:gd name="connsiteX482" fmla="*/ 6303220 w 17176121"/>
              <a:gd name="connsiteY482" fmla="*/ 8790205 h 10964785"/>
              <a:gd name="connsiteX483" fmla="*/ 6955595 w 17176121"/>
              <a:gd name="connsiteY483" fmla="*/ 9166927 h 10964785"/>
              <a:gd name="connsiteX484" fmla="*/ 6303220 w 17176121"/>
              <a:gd name="connsiteY484" fmla="*/ 9543651 h 109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17176121" h="10964785">
                <a:moveTo>
                  <a:pt x="16009199" y="3237368"/>
                </a:moveTo>
                <a:lnTo>
                  <a:pt x="15295569" y="2823892"/>
                </a:lnTo>
                <a:lnTo>
                  <a:pt x="14581939" y="3237368"/>
                </a:lnTo>
                <a:lnTo>
                  <a:pt x="15295569" y="3650845"/>
                </a:lnTo>
                <a:lnTo>
                  <a:pt x="16009199" y="3237368"/>
                </a:lnTo>
                <a:close/>
                <a:moveTo>
                  <a:pt x="15295569" y="2860645"/>
                </a:moveTo>
                <a:lnTo>
                  <a:pt x="15947943" y="3237368"/>
                </a:lnTo>
                <a:lnTo>
                  <a:pt x="15295569" y="3614091"/>
                </a:lnTo>
                <a:lnTo>
                  <a:pt x="14643195" y="3237368"/>
                </a:lnTo>
                <a:lnTo>
                  <a:pt x="15295569" y="2860645"/>
                </a:lnTo>
                <a:close/>
                <a:moveTo>
                  <a:pt x="1427260" y="7124048"/>
                </a:moveTo>
                <a:lnTo>
                  <a:pt x="713630" y="6710571"/>
                </a:lnTo>
                <a:lnTo>
                  <a:pt x="0" y="7124048"/>
                </a:lnTo>
                <a:lnTo>
                  <a:pt x="713630" y="7534461"/>
                </a:lnTo>
                <a:lnTo>
                  <a:pt x="1427260" y="7124048"/>
                </a:lnTo>
                <a:close/>
                <a:moveTo>
                  <a:pt x="713630" y="6747325"/>
                </a:moveTo>
                <a:lnTo>
                  <a:pt x="1366004" y="7124048"/>
                </a:lnTo>
                <a:lnTo>
                  <a:pt x="713630" y="7500771"/>
                </a:lnTo>
                <a:lnTo>
                  <a:pt x="61256" y="7124048"/>
                </a:lnTo>
                <a:lnTo>
                  <a:pt x="713630" y="6747325"/>
                </a:lnTo>
                <a:close/>
                <a:moveTo>
                  <a:pt x="9099547" y="2153141"/>
                </a:moveTo>
                <a:lnTo>
                  <a:pt x="9954065" y="1660032"/>
                </a:lnTo>
                <a:cubicBezTo>
                  <a:pt x="9993881" y="1675346"/>
                  <a:pt x="10049011" y="1672283"/>
                  <a:pt x="10085764" y="1653906"/>
                </a:cubicBezTo>
                <a:cubicBezTo>
                  <a:pt x="10122518" y="1632467"/>
                  <a:pt x="10125581" y="1601839"/>
                  <a:pt x="10098016" y="1577336"/>
                </a:cubicBezTo>
                <a:lnTo>
                  <a:pt x="10934157" y="1096479"/>
                </a:lnTo>
                <a:lnTo>
                  <a:pt x="9298628" y="147014"/>
                </a:lnTo>
                <a:lnTo>
                  <a:pt x="7464017" y="1203676"/>
                </a:lnTo>
                <a:lnTo>
                  <a:pt x="9099547" y="2153141"/>
                </a:lnTo>
                <a:close/>
                <a:moveTo>
                  <a:pt x="10869838" y="1096479"/>
                </a:moveTo>
                <a:lnTo>
                  <a:pt x="10064325" y="1562023"/>
                </a:lnTo>
                <a:cubicBezTo>
                  <a:pt x="10024508" y="1546709"/>
                  <a:pt x="9972442" y="1549771"/>
                  <a:pt x="9935688" y="1571211"/>
                </a:cubicBezTo>
                <a:cubicBezTo>
                  <a:pt x="9901997" y="1589588"/>
                  <a:pt x="9895872" y="1620216"/>
                  <a:pt x="9920374" y="1644718"/>
                </a:cubicBezTo>
                <a:lnTo>
                  <a:pt x="9096484" y="2119450"/>
                </a:lnTo>
                <a:lnTo>
                  <a:pt x="7522211" y="1206739"/>
                </a:lnTo>
                <a:lnTo>
                  <a:pt x="9295565" y="183767"/>
                </a:lnTo>
                <a:lnTo>
                  <a:pt x="10869838" y="1096479"/>
                </a:lnTo>
                <a:close/>
                <a:moveTo>
                  <a:pt x="15353762" y="4235838"/>
                </a:moveTo>
                <a:lnTo>
                  <a:pt x="17176122" y="3182238"/>
                </a:lnTo>
                <a:lnTo>
                  <a:pt x="15672292" y="2312406"/>
                </a:lnTo>
                <a:lnTo>
                  <a:pt x="16692201" y="1724350"/>
                </a:lnTo>
                <a:lnTo>
                  <a:pt x="15883624" y="1255744"/>
                </a:lnTo>
                <a:cubicBezTo>
                  <a:pt x="15905064" y="1234304"/>
                  <a:pt x="15905064" y="1209802"/>
                  <a:pt x="15880562" y="1188362"/>
                </a:cubicBezTo>
                <a:lnTo>
                  <a:pt x="16370608" y="903523"/>
                </a:lnTo>
                <a:lnTo>
                  <a:pt x="15473211" y="385911"/>
                </a:lnTo>
                <a:lnTo>
                  <a:pt x="14333853" y="1047474"/>
                </a:lnTo>
                <a:lnTo>
                  <a:pt x="15231250" y="1565085"/>
                </a:lnTo>
                <a:lnTo>
                  <a:pt x="15733548" y="1274120"/>
                </a:lnTo>
                <a:cubicBezTo>
                  <a:pt x="15767238" y="1289434"/>
                  <a:pt x="15813180" y="1289434"/>
                  <a:pt x="15849934" y="1277183"/>
                </a:cubicBezTo>
                <a:lnTo>
                  <a:pt x="16624819" y="1727413"/>
                </a:lnTo>
                <a:lnTo>
                  <a:pt x="15604911" y="2315469"/>
                </a:lnTo>
                <a:lnTo>
                  <a:pt x="17108740" y="3185301"/>
                </a:lnTo>
                <a:lnTo>
                  <a:pt x="15320072" y="4220524"/>
                </a:lnTo>
                <a:cubicBezTo>
                  <a:pt x="15286381" y="4205210"/>
                  <a:pt x="15240439" y="4205210"/>
                  <a:pt x="15206748" y="4217461"/>
                </a:cubicBezTo>
                <a:lnTo>
                  <a:pt x="13644726" y="3313938"/>
                </a:lnTo>
                <a:lnTo>
                  <a:pt x="13635538" y="3310875"/>
                </a:lnTo>
                <a:lnTo>
                  <a:pt x="11617159" y="4474735"/>
                </a:lnTo>
                <a:lnTo>
                  <a:pt x="13503837" y="5565088"/>
                </a:lnTo>
                <a:cubicBezTo>
                  <a:pt x="13479335" y="5583465"/>
                  <a:pt x="13479335" y="5611030"/>
                  <a:pt x="13500774" y="5632469"/>
                </a:cubicBezTo>
                <a:lnTo>
                  <a:pt x="13071984" y="5880555"/>
                </a:lnTo>
                <a:lnTo>
                  <a:pt x="12315475" y="5451765"/>
                </a:lnTo>
                <a:lnTo>
                  <a:pt x="11770298" y="5758044"/>
                </a:lnTo>
                <a:lnTo>
                  <a:pt x="9222058" y="4290968"/>
                </a:lnTo>
                <a:lnTo>
                  <a:pt x="12140896" y="2606434"/>
                </a:lnTo>
                <a:cubicBezTo>
                  <a:pt x="12174587" y="2618685"/>
                  <a:pt x="12220529" y="2618685"/>
                  <a:pt x="12254219" y="2606434"/>
                </a:cubicBezTo>
                <a:lnTo>
                  <a:pt x="13329259" y="3225117"/>
                </a:lnTo>
                <a:lnTo>
                  <a:pt x="14398172" y="2612559"/>
                </a:lnTo>
                <a:lnTo>
                  <a:pt x="12082703" y="1277183"/>
                </a:lnTo>
                <a:lnTo>
                  <a:pt x="11013790" y="1889741"/>
                </a:lnTo>
                <a:lnTo>
                  <a:pt x="12113331" y="2523738"/>
                </a:lnTo>
                <a:cubicBezTo>
                  <a:pt x="12091891" y="2542115"/>
                  <a:pt x="12091891" y="2569680"/>
                  <a:pt x="12113331" y="2588057"/>
                </a:cubicBezTo>
                <a:lnTo>
                  <a:pt x="9194493" y="4272591"/>
                </a:lnTo>
                <a:lnTo>
                  <a:pt x="9142426" y="4241963"/>
                </a:lnTo>
                <a:lnTo>
                  <a:pt x="9133238" y="4238900"/>
                </a:lnTo>
                <a:lnTo>
                  <a:pt x="7562026" y="5145486"/>
                </a:lnTo>
                <a:cubicBezTo>
                  <a:pt x="7558964" y="5142423"/>
                  <a:pt x="7549775" y="5142423"/>
                  <a:pt x="7543650" y="5148549"/>
                </a:cubicBezTo>
                <a:cubicBezTo>
                  <a:pt x="7537524" y="5151611"/>
                  <a:pt x="7531399" y="5160800"/>
                  <a:pt x="7525273" y="5166925"/>
                </a:cubicBezTo>
                <a:lnTo>
                  <a:pt x="5016849" y="6615625"/>
                </a:lnTo>
                <a:lnTo>
                  <a:pt x="3130171" y="5513021"/>
                </a:lnTo>
                <a:cubicBezTo>
                  <a:pt x="3154673" y="5491581"/>
                  <a:pt x="3151610" y="5467079"/>
                  <a:pt x="3127108" y="5445639"/>
                </a:cubicBezTo>
                <a:lnTo>
                  <a:pt x="3310875" y="5341504"/>
                </a:lnTo>
                <a:lnTo>
                  <a:pt x="1623278" y="4367538"/>
                </a:lnTo>
                <a:lnTo>
                  <a:pt x="1614090" y="4364475"/>
                </a:lnTo>
                <a:lnTo>
                  <a:pt x="1099541" y="4661565"/>
                </a:lnTo>
                <a:lnTo>
                  <a:pt x="2787138" y="5635532"/>
                </a:lnTo>
                <a:lnTo>
                  <a:pt x="2796327" y="5638595"/>
                </a:lnTo>
                <a:lnTo>
                  <a:pt x="2986220" y="5528335"/>
                </a:lnTo>
                <a:cubicBezTo>
                  <a:pt x="3019910" y="5543649"/>
                  <a:pt x="3065852" y="5543649"/>
                  <a:pt x="3102606" y="5531398"/>
                </a:cubicBezTo>
                <a:lnTo>
                  <a:pt x="4989284" y="6630939"/>
                </a:lnTo>
                <a:lnTo>
                  <a:pt x="4584995" y="6863711"/>
                </a:lnTo>
                <a:lnTo>
                  <a:pt x="4560493" y="6875962"/>
                </a:lnTo>
                <a:lnTo>
                  <a:pt x="6208274" y="7825426"/>
                </a:lnTo>
                <a:cubicBezTo>
                  <a:pt x="6192960" y="7843803"/>
                  <a:pt x="6196023" y="7865242"/>
                  <a:pt x="6214399" y="7880556"/>
                </a:cubicBezTo>
                <a:lnTo>
                  <a:pt x="3595715" y="9393575"/>
                </a:lnTo>
                <a:lnTo>
                  <a:pt x="2306280" y="8646253"/>
                </a:lnTo>
                <a:lnTo>
                  <a:pt x="2297092" y="8643191"/>
                </a:lnTo>
                <a:lnTo>
                  <a:pt x="1154672" y="9301691"/>
                </a:lnTo>
                <a:lnTo>
                  <a:pt x="3822361" y="10848399"/>
                </a:lnTo>
                <a:lnTo>
                  <a:pt x="3831549" y="10851461"/>
                </a:lnTo>
                <a:lnTo>
                  <a:pt x="4373663" y="10539058"/>
                </a:lnTo>
                <a:cubicBezTo>
                  <a:pt x="4407354" y="10548245"/>
                  <a:pt x="4447170" y="10548245"/>
                  <a:pt x="4477798" y="10535995"/>
                </a:cubicBezTo>
                <a:lnTo>
                  <a:pt x="5099544" y="10894341"/>
                </a:lnTo>
                <a:lnTo>
                  <a:pt x="5108733" y="10897403"/>
                </a:lnTo>
                <a:lnTo>
                  <a:pt x="5776421" y="10511493"/>
                </a:lnTo>
                <a:lnTo>
                  <a:pt x="6441046" y="10906592"/>
                </a:lnTo>
                <a:lnTo>
                  <a:pt x="7105671" y="10523744"/>
                </a:lnTo>
                <a:cubicBezTo>
                  <a:pt x="7136299" y="10532932"/>
                  <a:pt x="7173052" y="10529869"/>
                  <a:pt x="7200618" y="10520681"/>
                </a:cubicBezTo>
                <a:lnTo>
                  <a:pt x="7513022" y="10701385"/>
                </a:lnTo>
                <a:lnTo>
                  <a:pt x="8284845" y="10257281"/>
                </a:lnTo>
                <a:lnTo>
                  <a:pt x="7513022" y="9813176"/>
                </a:lnTo>
                <a:lnTo>
                  <a:pt x="6741199" y="10260344"/>
                </a:lnTo>
                <a:lnTo>
                  <a:pt x="7059729" y="10444111"/>
                </a:lnTo>
                <a:cubicBezTo>
                  <a:pt x="7038290" y="10465551"/>
                  <a:pt x="7041352" y="10493116"/>
                  <a:pt x="7068918" y="10511493"/>
                </a:cubicBezTo>
                <a:lnTo>
                  <a:pt x="6441046" y="10872901"/>
                </a:lnTo>
                <a:lnTo>
                  <a:pt x="5776421" y="10477802"/>
                </a:lnTo>
                <a:lnTo>
                  <a:pt x="5108733" y="10863713"/>
                </a:lnTo>
                <a:lnTo>
                  <a:pt x="4508426" y="10517618"/>
                </a:lnTo>
                <a:cubicBezTo>
                  <a:pt x="4529865" y="10499241"/>
                  <a:pt x="4529865" y="10474739"/>
                  <a:pt x="4511489" y="10456362"/>
                </a:cubicBezTo>
                <a:lnTo>
                  <a:pt x="4970907" y="10189900"/>
                </a:lnTo>
                <a:lnTo>
                  <a:pt x="3626342" y="9408889"/>
                </a:lnTo>
                <a:lnTo>
                  <a:pt x="6245027" y="7895870"/>
                </a:lnTo>
                <a:cubicBezTo>
                  <a:pt x="6275655" y="7908122"/>
                  <a:pt x="6312409" y="7908122"/>
                  <a:pt x="6343037" y="7898933"/>
                </a:cubicBezTo>
                <a:lnTo>
                  <a:pt x="8278719" y="9013788"/>
                </a:lnTo>
                <a:lnTo>
                  <a:pt x="8287908" y="9016851"/>
                </a:lnTo>
                <a:lnTo>
                  <a:pt x="10542121" y="7715166"/>
                </a:lnTo>
                <a:cubicBezTo>
                  <a:pt x="10575810" y="7727417"/>
                  <a:pt x="10618690" y="7727417"/>
                  <a:pt x="10652380" y="7715166"/>
                </a:cubicBezTo>
                <a:lnTo>
                  <a:pt x="11522213" y="8214401"/>
                </a:lnTo>
                <a:lnTo>
                  <a:pt x="12147022" y="7852991"/>
                </a:lnTo>
                <a:lnTo>
                  <a:pt x="15274130" y="9663100"/>
                </a:lnTo>
                <a:cubicBezTo>
                  <a:pt x="15255753" y="9681477"/>
                  <a:pt x="15258816" y="9705978"/>
                  <a:pt x="15280255" y="9724355"/>
                </a:cubicBezTo>
                <a:lnTo>
                  <a:pt x="14471679" y="10199088"/>
                </a:lnTo>
                <a:lnTo>
                  <a:pt x="14860653" y="10422671"/>
                </a:lnTo>
                <a:cubicBezTo>
                  <a:pt x="14848401" y="10441048"/>
                  <a:pt x="14851464" y="10459425"/>
                  <a:pt x="14866778" y="10474739"/>
                </a:cubicBezTo>
                <a:lnTo>
                  <a:pt x="14428800" y="10725888"/>
                </a:lnTo>
                <a:lnTo>
                  <a:pt x="11975505" y="9323130"/>
                </a:lnTo>
                <a:lnTo>
                  <a:pt x="11966317" y="9317005"/>
                </a:lnTo>
                <a:lnTo>
                  <a:pt x="11280252" y="9715167"/>
                </a:lnTo>
                <a:cubicBezTo>
                  <a:pt x="11246562" y="9702916"/>
                  <a:pt x="11206745" y="9702916"/>
                  <a:pt x="11173054" y="9715167"/>
                </a:cubicBezTo>
                <a:lnTo>
                  <a:pt x="10820834" y="9513023"/>
                </a:lnTo>
                <a:lnTo>
                  <a:pt x="9421140" y="10321599"/>
                </a:lnTo>
                <a:lnTo>
                  <a:pt x="10330787" y="10848399"/>
                </a:lnTo>
                <a:lnTo>
                  <a:pt x="11730482" y="10039822"/>
                </a:lnTo>
                <a:lnTo>
                  <a:pt x="11310880" y="9797862"/>
                </a:lnTo>
                <a:cubicBezTo>
                  <a:pt x="11329257" y="9779485"/>
                  <a:pt x="11329257" y="9754983"/>
                  <a:pt x="11310880" y="9736606"/>
                </a:cubicBezTo>
                <a:lnTo>
                  <a:pt x="11963255" y="9356821"/>
                </a:lnTo>
                <a:lnTo>
                  <a:pt x="14425737" y="10765704"/>
                </a:lnTo>
                <a:lnTo>
                  <a:pt x="14897406" y="10493116"/>
                </a:lnTo>
                <a:cubicBezTo>
                  <a:pt x="14924971" y="10502304"/>
                  <a:pt x="14958662" y="10505367"/>
                  <a:pt x="14989290" y="10496179"/>
                </a:cubicBezTo>
                <a:lnTo>
                  <a:pt x="15378264" y="10719762"/>
                </a:lnTo>
                <a:lnTo>
                  <a:pt x="16777958" y="9911186"/>
                </a:lnTo>
                <a:lnTo>
                  <a:pt x="15868310" y="9384386"/>
                </a:lnTo>
                <a:lnTo>
                  <a:pt x="15418080" y="9644723"/>
                </a:lnTo>
                <a:cubicBezTo>
                  <a:pt x="15381327" y="9629409"/>
                  <a:pt x="15332323" y="9629409"/>
                  <a:pt x="15295569" y="9647786"/>
                </a:cubicBezTo>
                <a:lnTo>
                  <a:pt x="12147022" y="7828489"/>
                </a:lnTo>
                <a:lnTo>
                  <a:pt x="12137833" y="7825426"/>
                </a:lnTo>
                <a:lnTo>
                  <a:pt x="11513024" y="8186835"/>
                </a:lnTo>
                <a:lnTo>
                  <a:pt x="10673820" y="7702915"/>
                </a:lnTo>
                <a:cubicBezTo>
                  <a:pt x="10695260" y="7684538"/>
                  <a:pt x="10695260" y="7656973"/>
                  <a:pt x="10673820" y="7638596"/>
                </a:cubicBezTo>
                <a:lnTo>
                  <a:pt x="12826960" y="6395104"/>
                </a:lnTo>
                <a:lnTo>
                  <a:pt x="12851463" y="6382853"/>
                </a:lnTo>
                <a:lnTo>
                  <a:pt x="11794801" y="5773358"/>
                </a:lnTo>
                <a:lnTo>
                  <a:pt x="12312412" y="5476267"/>
                </a:lnTo>
                <a:lnTo>
                  <a:pt x="13068922" y="5905058"/>
                </a:lnTo>
                <a:lnTo>
                  <a:pt x="13528340" y="5641658"/>
                </a:lnTo>
                <a:cubicBezTo>
                  <a:pt x="13562030" y="5653909"/>
                  <a:pt x="13607972" y="5653909"/>
                  <a:pt x="13644726" y="5638595"/>
                </a:cubicBezTo>
                <a:lnTo>
                  <a:pt x="15114864" y="6490050"/>
                </a:lnTo>
                <a:lnTo>
                  <a:pt x="15124052" y="6493113"/>
                </a:lnTo>
                <a:lnTo>
                  <a:pt x="17142432" y="5329253"/>
                </a:lnTo>
                <a:lnTo>
                  <a:pt x="15344574" y="4290968"/>
                </a:lnTo>
                <a:cubicBezTo>
                  <a:pt x="15372138" y="4275654"/>
                  <a:pt x="15372138" y="4254214"/>
                  <a:pt x="15353762" y="4235838"/>
                </a:cubicBezTo>
                <a:close/>
                <a:moveTo>
                  <a:pt x="15846872" y="1173048"/>
                </a:moveTo>
                <a:cubicBezTo>
                  <a:pt x="15807054" y="1160797"/>
                  <a:pt x="15754988" y="1163860"/>
                  <a:pt x="15721296" y="1182237"/>
                </a:cubicBezTo>
                <a:cubicBezTo>
                  <a:pt x="15687606" y="1200613"/>
                  <a:pt x="15681480" y="1231241"/>
                  <a:pt x="15705982" y="1252681"/>
                </a:cubicBezTo>
                <a:lnTo>
                  <a:pt x="15231250" y="1525269"/>
                </a:lnTo>
                <a:lnTo>
                  <a:pt x="14395109" y="1044411"/>
                </a:lnTo>
                <a:lnTo>
                  <a:pt x="15470148" y="422665"/>
                </a:lnTo>
                <a:lnTo>
                  <a:pt x="16306290" y="903523"/>
                </a:lnTo>
                <a:lnTo>
                  <a:pt x="15846872" y="1173048"/>
                </a:lnTo>
                <a:close/>
                <a:moveTo>
                  <a:pt x="11075046" y="1889741"/>
                </a:moveTo>
                <a:lnTo>
                  <a:pt x="12082703" y="1313937"/>
                </a:lnTo>
                <a:lnTo>
                  <a:pt x="14333853" y="2615622"/>
                </a:lnTo>
                <a:lnTo>
                  <a:pt x="13326196" y="3191426"/>
                </a:lnTo>
                <a:lnTo>
                  <a:pt x="12281784" y="2588057"/>
                </a:lnTo>
                <a:cubicBezTo>
                  <a:pt x="12306286" y="2563555"/>
                  <a:pt x="12303224" y="2532927"/>
                  <a:pt x="12266470" y="2514550"/>
                </a:cubicBezTo>
                <a:cubicBezTo>
                  <a:pt x="12232780" y="2493111"/>
                  <a:pt x="12177650" y="2493111"/>
                  <a:pt x="12137833" y="2505362"/>
                </a:cubicBezTo>
                <a:lnTo>
                  <a:pt x="11075046" y="1889741"/>
                </a:lnTo>
                <a:close/>
                <a:moveTo>
                  <a:pt x="3096480" y="5430325"/>
                </a:moveTo>
                <a:cubicBezTo>
                  <a:pt x="3056664" y="5418074"/>
                  <a:pt x="3007659" y="5421137"/>
                  <a:pt x="2973968" y="5439514"/>
                </a:cubicBezTo>
                <a:cubicBezTo>
                  <a:pt x="2940278" y="5457890"/>
                  <a:pt x="2934152" y="5488518"/>
                  <a:pt x="2958654" y="5509958"/>
                </a:cubicBezTo>
                <a:lnTo>
                  <a:pt x="2799389" y="5601841"/>
                </a:lnTo>
                <a:lnTo>
                  <a:pt x="1166923" y="4661565"/>
                </a:lnTo>
                <a:lnTo>
                  <a:pt x="1620216" y="4398166"/>
                </a:lnTo>
                <a:lnTo>
                  <a:pt x="3252682" y="5338442"/>
                </a:lnTo>
                <a:lnTo>
                  <a:pt x="3096480" y="5430325"/>
                </a:lnTo>
                <a:close/>
                <a:moveTo>
                  <a:pt x="6802455" y="10260344"/>
                </a:moveTo>
                <a:lnTo>
                  <a:pt x="7509959" y="9849930"/>
                </a:lnTo>
                <a:lnTo>
                  <a:pt x="8217463" y="10260344"/>
                </a:lnTo>
                <a:lnTo>
                  <a:pt x="7509959" y="10670757"/>
                </a:lnTo>
                <a:lnTo>
                  <a:pt x="7231246" y="10508430"/>
                </a:lnTo>
                <a:cubicBezTo>
                  <a:pt x="7258810" y="10483927"/>
                  <a:pt x="7255748" y="10453299"/>
                  <a:pt x="7218994" y="10431860"/>
                </a:cubicBezTo>
                <a:cubicBezTo>
                  <a:pt x="7182241" y="10410420"/>
                  <a:pt x="7127110" y="10410420"/>
                  <a:pt x="7087294" y="10425734"/>
                </a:cubicBezTo>
                <a:lnTo>
                  <a:pt x="6802455" y="10260344"/>
                </a:lnTo>
                <a:close/>
                <a:moveTo>
                  <a:pt x="4909651" y="10192962"/>
                </a:moveTo>
                <a:lnTo>
                  <a:pt x="4483923" y="10437985"/>
                </a:lnTo>
                <a:cubicBezTo>
                  <a:pt x="4444107" y="10419609"/>
                  <a:pt x="4385914" y="10422671"/>
                  <a:pt x="4349161" y="10444111"/>
                </a:cubicBezTo>
                <a:cubicBezTo>
                  <a:pt x="4312407" y="10465551"/>
                  <a:pt x="4309344" y="10499241"/>
                  <a:pt x="4339972" y="10520681"/>
                </a:cubicBezTo>
                <a:lnTo>
                  <a:pt x="3828487" y="10814709"/>
                </a:lnTo>
                <a:lnTo>
                  <a:pt x="1215927" y="9298628"/>
                </a:lnTo>
                <a:lnTo>
                  <a:pt x="2297092" y="8679944"/>
                </a:lnTo>
                <a:lnTo>
                  <a:pt x="3565087" y="9415014"/>
                </a:lnTo>
                <a:lnTo>
                  <a:pt x="3595715" y="9433390"/>
                </a:lnTo>
                <a:lnTo>
                  <a:pt x="4909651" y="10192962"/>
                </a:lnTo>
                <a:close/>
                <a:moveTo>
                  <a:pt x="11663101" y="10042885"/>
                </a:moveTo>
                <a:lnTo>
                  <a:pt x="10333850" y="10808583"/>
                </a:lnTo>
                <a:lnTo>
                  <a:pt x="9494646" y="10324662"/>
                </a:lnTo>
                <a:lnTo>
                  <a:pt x="10823897" y="9558965"/>
                </a:lnTo>
                <a:lnTo>
                  <a:pt x="11139364" y="9739669"/>
                </a:lnTo>
                <a:cubicBezTo>
                  <a:pt x="11117925" y="9761109"/>
                  <a:pt x="11120988" y="9791737"/>
                  <a:pt x="11154678" y="9810113"/>
                </a:cubicBezTo>
                <a:cubicBezTo>
                  <a:pt x="11188368" y="9828490"/>
                  <a:pt x="11240436" y="9831553"/>
                  <a:pt x="11280252" y="9819302"/>
                </a:cubicBezTo>
                <a:lnTo>
                  <a:pt x="11663101" y="10042885"/>
                </a:lnTo>
                <a:close/>
                <a:moveTo>
                  <a:pt x="15317009" y="9751920"/>
                </a:moveTo>
                <a:cubicBezTo>
                  <a:pt x="15356824" y="9764171"/>
                  <a:pt x="15402766" y="9758046"/>
                  <a:pt x="15436457" y="9739669"/>
                </a:cubicBezTo>
                <a:cubicBezTo>
                  <a:pt x="15470148" y="9721292"/>
                  <a:pt x="15473211" y="9693728"/>
                  <a:pt x="15454834" y="9672288"/>
                </a:cubicBezTo>
                <a:lnTo>
                  <a:pt x="15871374" y="9430327"/>
                </a:lnTo>
                <a:lnTo>
                  <a:pt x="16710577" y="9914249"/>
                </a:lnTo>
                <a:lnTo>
                  <a:pt x="15381327" y="10679946"/>
                </a:lnTo>
                <a:lnTo>
                  <a:pt x="15032169" y="10477802"/>
                </a:lnTo>
                <a:cubicBezTo>
                  <a:pt x="15062797" y="10453299"/>
                  <a:pt x="15062797" y="10419609"/>
                  <a:pt x="15022981" y="10398169"/>
                </a:cubicBezTo>
                <a:cubicBezTo>
                  <a:pt x="14986227" y="10376729"/>
                  <a:pt x="14928034" y="10376729"/>
                  <a:pt x="14885155" y="10395106"/>
                </a:cubicBezTo>
                <a:lnTo>
                  <a:pt x="14539060" y="10196025"/>
                </a:lnTo>
                <a:lnTo>
                  <a:pt x="15317009" y="9751920"/>
                </a:lnTo>
                <a:close/>
                <a:moveTo>
                  <a:pt x="12796333" y="6385916"/>
                </a:moveTo>
                <a:lnTo>
                  <a:pt x="10649318" y="7626345"/>
                </a:lnTo>
                <a:cubicBezTo>
                  <a:pt x="10609501" y="7611031"/>
                  <a:pt x="10554372" y="7614094"/>
                  <a:pt x="10520681" y="7635534"/>
                </a:cubicBezTo>
                <a:cubicBezTo>
                  <a:pt x="10486990" y="7656973"/>
                  <a:pt x="10480865" y="7687601"/>
                  <a:pt x="10505367" y="7709040"/>
                </a:cubicBezTo>
                <a:lnTo>
                  <a:pt x="8281782" y="8992349"/>
                </a:lnTo>
                <a:lnTo>
                  <a:pt x="6373665" y="7892808"/>
                </a:lnTo>
                <a:cubicBezTo>
                  <a:pt x="6407355" y="7868305"/>
                  <a:pt x="6407355" y="7834615"/>
                  <a:pt x="6367539" y="7813175"/>
                </a:cubicBezTo>
                <a:cubicBezTo>
                  <a:pt x="6327723" y="7791736"/>
                  <a:pt x="6269529" y="7791736"/>
                  <a:pt x="6226651" y="7810112"/>
                </a:cubicBezTo>
                <a:lnTo>
                  <a:pt x="4612561" y="6879025"/>
                </a:lnTo>
                <a:lnTo>
                  <a:pt x="7516085" y="5203679"/>
                </a:lnTo>
                <a:cubicBezTo>
                  <a:pt x="7519148" y="5209805"/>
                  <a:pt x="7528336" y="5209805"/>
                  <a:pt x="7537524" y="5203679"/>
                </a:cubicBezTo>
                <a:cubicBezTo>
                  <a:pt x="7546712" y="5197553"/>
                  <a:pt x="7552838" y="5188365"/>
                  <a:pt x="7558964" y="5179177"/>
                </a:cubicBezTo>
                <a:lnTo>
                  <a:pt x="9127112" y="4275654"/>
                </a:lnTo>
                <a:lnTo>
                  <a:pt x="9157739" y="4294030"/>
                </a:lnTo>
                <a:lnTo>
                  <a:pt x="9188367" y="4312407"/>
                </a:lnTo>
                <a:lnTo>
                  <a:pt x="12796333" y="6385916"/>
                </a:lnTo>
                <a:close/>
                <a:moveTo>
                  <a:pt x="17087302" y="5335379"/>
                </a:moveTo>
                <a:lnTo>
                  <a:pt x="15130178" y="6462485"/>
                </a:lnTo>
                <a:lnTo>
                  <a:pt x="13681479" y="5623281"/>
                </a:lnTo>
                <a:cubicBezTo>
                  <a:pt x="13702918" y="5601841"/>
                  <a:pt x="13699855" y="5571213"/>
                  <a:pt x="13666165" y="5552837"/>
                </a:cubicBezTo>
                <a:cubicBezTo>
                  <a:pt x="13632475" y="5534460"/>
                  <a:pt x="13580407" y="5531398"/>
                  <a:pt x="13543654" y="5543649"/>
                </a:cubicBezTo>
                <a:lnTo>
                  <a:pt x="11687603" y="4468609"/>
                </a:lnTo>
                <a:lnTo>
                  <a:pt x="13644726" y="3341503"/>
                </a:lnTo>
                <a:lnTo>
                  <a:pt x="15182246" y="4229712"/>
                </a:lnTo>
                <a:cubicBezTo>
                  <a:pt x="15154680" y="4254214"/>
                  <a:pt x="15160806" y="4284842"/>
                  <a:pt x="15194497" y="4306282"/>
                </a:cubicBezTo>
                <a:cubicBezTo>
                  <a:pt x="15231250" y="4327721"/>
                  <a:pt x="15283318" y="4327721"/>
                  <a:pt x="15326197" y="4312407"/>
                </a:cubicBezTo>
                <a:lnTo>
                  <a:pt x="17087302" y="5335379"/>
                </a:lnTo>
                <a:close/>
                <a:moveTo>
                  <a:pt x="2098011" y="1182237"/>
                </a:moveTo>
                <a:lnTo>
                  <a:pt x="526800" y="2085759"/>
                </a:lnTo>
                <a:lnTo>
                  <a:pt x="3320064" y="3718226"/>
                </a:lnTo>
                <a:lnTo>
                  <a:pt x="3329252" y="3721289"/>
                </a:lnTo>
                <a:lnTo>
                  <a:pt x="4113326" y="3267996"/>
                </a:lnTo>
                <a:cubicBezTo>
                  <a:pt x="4147016" y="3280247"/>
                  <a:pt x="4192958" y="3280247"/>
                  <a:pt x="4226649" y="3267996"/>
                </a:cubicBezTo>
                <a:lnTo>
                  <a:pt x="5442576" y="3972438"/>
                </a:lnTo>
                <a:lnTo>
                  <a:pt x="7460955" y="2808578"/>
                </a:lnTo>
                <a:lnTo>
                  <a:pt x="4826956" y="1283309"/>
                </a:lnTo>
                <a:lnTo>
                  <a:pt x="2805515" y="2450231"/>
                </a:lnTo>
                <a:lnTo>
                  <a:pt x="4079635" y="3188364"/>
                </a:lnTo>
                <a:cubicBezTo>
                  <a:pt x="4055133" y="3206740"/>
                  <a:pt x="4055133" y="3234305"/>
                  <a:pt x="4076573" y="3252682"/>
                </a:cubicBezTo>
                <a:lnTo>
                  <a:pt x="3323126" y="3687598"/>
                </a:lnTo>
                <a:lnTo>
                  <a:pt x="588056" y="2085759"/>
                </a:lnTo>
                <a:lnTo>
                  <a:pt x="2131701" y="1197551"/>
                </a:lnTo>
                <a:cubicBezTo>
                  <a:pt x="2165392" y="1209802"/>
                  <a:pt x="2205208" y="1209802"/>
                  <a:pt x="2238899" y="1197551"/>
                </a:cubicBezTo>
                <a:lnTo>
                  <a:pt x="2548241" y="1378255"/>
                </a:lnTo>
                <a:lnTo>
                  <a:pt x="3320064" y="934151"/>
                </a:lnTo>
                <a:lnTo>
                  <a:pt x="2548241" y="490046"/>
                </a:lnTo>
                <a:lnTo>
                  <a:pt x="1779480" y="934151"/>
                </a:lnTo>
                <a:lnTo>
                  <a:pt x="2098011" y="1117918"/>
                </a:lnTo>
                <a:cubicBezTo>
                  <a:pt x="2076571" y="1139358"/>
                  <a:pt x="2076571" y="1160797"/>
                  <a:pt x="2098011" y="1182237"/>
                </a:cubicBezTo>
                <a:close/>
                <a:moveTo>
                  <a:pt x="2866771" y="2450231"/>
                </a:moveTo>
                <a:lnTo>
                  <a:pt x="4823893" y="1323125"/>
                </a:lnTo>
                <a:lnTo>
                  <a:pt x="7396636" y="2811641"/>
                </a:lnTo>
                <a:lnTo>
                  <a:pt x="5439514" y="3938747"/>
                </a:lnTo>
                <a:lnTo>
                  <a:pt x="4254214" y="3252682"/>
                </a:lnTo>
                <a:cubicBezTo>
                  <a:pt x="4278717" y="3231243"/>
                  <a:pt x="4272591" y="3200615"/>
                  <a:pt x="4238900" y="3179175"/>
                </a:cubicBezTo>
                <a:cubicBezTo>
                  <a:pt x="4205210" y="3160798"/>
                  <a:pt x="4153142" y="3157736"/>
                  <a:pt x="4113326" y="3169987"/>
                </a:cubicBezTo>
                <a:lnTo>
                  <a:pt x="2866771" y="2450231"/>
                </a:lnTo>
                <a:close/>
                <a:moveTo>
                  <a:pt x="1840736" y="934151"/>
                </a:moveTo>
                <a:lnTo>
                  <a:pt x="2548241" y="523737"/>
                </a:lnTo>
                <a:lnTo>
                  <a:pt x="3255745" y="934151"/>
                </a:lnTo>
                <a:lnTo>
                  <a:pt x="2548241" y="1344565"/>
                </a:lnTo>
                <a:lnTo>
                  <a:pt x="2269527" y="1182237"/>
                </a:lnTo>
                <a:cubicBezTo>
                  <a:pt x="2297092" y="1157734"/>
                  <a:pt x="2294029" y="1127106"/>
                  <a:pt x="2257276" y="1105667"/>
                </a:cubicBezTo>
                <a:cubicBezTo>
                  <a:pt x="2220522" y="1084227"/>
                  <a:pt x="2165392" y="1084227"/>
                  <a:pt x="2125576" y="1099541"/>
                </a:cubicBezTo>
                <a:lnTo>
                  <a:pt x="1840736" y="934151"/>
                </a:lnTo>
                <a:close/>
                <a:moveTo>
                  <a:pt x="12906593" y="7252685"/>
                </a:moveTo>
                <a:lnTo>
                  <a:pt x="13620224" y="7666161"/>
                </a:lnTo>
                <a:lnTo>
                  <a:pt x="14333853" y="7252685"/>
                </a:lnTo>
                <a:lnTo>
                  <a:pt x="13620224" y="6839208"/>
                </a:lnTo>
                <a:lnTo>
                  <a:pt x="12906593" y="7252685"/>
                </a:lnTo>
                <a:close/>
                <a:moveTo>
                  <a:pt x="13620224" y="7629408"/>
                </a:moveTo>
                <a:lnTo>
                  <a:pt x="12967849" y="7252685"/>
                </a:lnTo>
                <a:lnTo>
                  <a:pt x="13620224" y="6875962"/>
                </a:lnTo>
                <a:lnTo>
                  <a:pt x="14272597" y="7252685"/>
                </a:lnTo>
                <a:lnTo>
                  <a:pt x="13620224" y="7629408"/>
                </a:lnTo>
                <a:close/>
                <a:moveTo>
                  <a:pt x="238898" y="10686071"/>
                </a:moveTo>
                <a:lnTo>
                  <a:pt x="719755" y="10964785"/>
                </a:lnTo>
                <a:lnTo>
                  <a:pt x="1200613" y="10686071"/>
                </a:lnTo>
                <a:lnTo>
                  <a:pt x="719755" y="10407357"/>
                </a:lnTo>
                <a:lnTo>
                  <a:pt x="238898" y="10686071"/>
                </a:lnTo>
                <a:close/>
                <a:moveTo>
                  <a:pt x="719755" y="10928031"/>
                </a:moveTo>
                <a:lnTo>
                  <a:pt x="300153" y="10686071"/>
                </a:lnTo>
                <a:lnTo>
                  <a:pt x="719755" y="10444111"/>
                </a:lnTo>
                <a:lnTo>
                  <a:pt x="1139358" y="10686071"/>
                </a:lnTo>
                <a:lnTo>
                  <a:pt x="719755" y="10928031"/>
                </a:lnTo>
                <a:close/>
                <a:moveTo>
                  <a:pt x="719755" y="8909653"/>
                </a:moveTo>
                <a:lnTo>
                  <a:pt x="1200613" y="8630939"/>
                </a:lnTo>
                <a:lnTo>
                  <a:pt x="719755" y="8352227"/>
                </a:lnTo>
                <a:lnTo>
                  <a:pt x="238898" y="8630939"/>
                </a:lnTo>
                <a:lnTo>
                  <a:pt x="719755" y="8909653"/>
                </a:lnTo>
                <a:close/>
                <a:moveTo>
                  <a:pt x="1139358" y="8630939"/>
                </a:moveTo>
                <a:lnTo>
                  <a:pt x="719755" y="8872900"/>
                </a:lnTo>
                <a:lnTo>
                  <a:pt x="300153" y="8630939"/>
                </a:lnTo>
                <a:lnTo>
                  <a:pt x="719755" y="8388979"/>
                </a:lnTo>
                <a:lnTo>
                  <a:pt x="1139358" y="8630939"/>
                </a:lnTo>
                <a:close/>
                <a:moveTo>
                  <a:pt x="10009194" y="2462483"/>
                </a:moveTo>
                <a:lnTo>
                  <a:pt x="10490053" y="2741196"/>
                </a:lnTo>
                <a:lnTo>
                  <a:pt x="10970911" y="2462483"/>
                </a:lnTo>
                <a:lnTo>
                  <a:pt x="10490053" y="2183769"/>
                </a:lnTo>
                <a:lnTo>
                  <a:pt x="10009194" y="2462483"/>
                </a:lnTo>
                <a:close/>
                <a:moveTo>
                  <a:pt x="10490053" y="2704443"/>
                </a:moveTo>
                <a:lnTo>
                  <a:pt x="10070450" y="2462483"/>
                </a:lnTo>
                <a:lnTo>
                  <a:pt x="10490053" y="2220522"/>
                </a:lnTo>
                <a:lnTo>
                  <a:pt x="10909655" y="2462483"/>
                </a:lnTo>
                <a:lnTo>
                  <a:pt x="10490053" y="2704443"/>
                </a:lnTo>
                <a:close/>
                <a:moveTo>
                  <a:pt x="12676884" y="8689133"/>
                </a:moveTo>
                <a:lnTo>
                  <a:pt x="12196027" y="8410419"/>
                </a:lnTo>
                <a:lnTo>
                  <a:pt x="11715168" y="8689133"/>
                </a:lnTo>
                <a:lnTo>
                  <a:pt x="12196027" y="8967846"/>
                </a:lnTo>
                <a:lnTo>
                  <a:pt x="12676884" y="8689133"/>
                </a:lnTo>
                <a:close/>
                <a:moveTo>
                  <a:pt x="12196027" y="8447172"/>
                </a:moveTo>
                <a:lnTo>
                  <a:pt x="12615628" y="8689133"/>
                </a:lnTo>
                <a:lnTo>
                  <a:pt x="12196027" y="8931093"/>
                </a:lnTo>
                <a:lnTo>
                  <a:pt x="11776424" y="8689133"/>
                </a:lnTo>
                <a:lnTo>
                  <a:pt x="12196027" y="8447172"/>
                </a:lnTo>
                <a:close/>
                <a:moveTo>
                  <a:pt x="13320070" y="9075044"/>
                </a:moveTo>
                <a:lnTo>
                  <a:pt x="12839212" y="9353758"/>
                </a:lnTo>
                <a:lnTo>
                  <a:pt x="13320070" y="9632472"/>
                </a:lnTo>
                <a:lnTo>
                  <a:pt x="13800928" y="9353758"/>
                </a:lnTo>
                <a:lnTo>
                  <a:pt x="13320070" y="9075044"/>
                </a:lnTo>
                <a:close/>
                <a:moveTo>
                  <a:pt x="12900468" y="9353758"/>
                </a:moveTo>
                <a:lnTo>
                  <a:pt x="13320070" y="9111798"/>
                </a:lnTo>
                <a:lnTo>
                  <a:pt x="13739672" y="9353758"/>
                </a:lnTo>
                <a:lnTo>
                  <a:pt x="13320070" y="9595718"/>
                </a:lnTo>
                <a:lnTo>
                  <a:pt x="12900468" y="9353758"/>
                </a:lnTo>
                <a:close/>
                <a:moveTo>
                  <a:pt x="11831554" y="10686071"/>
                </a:moveTo>
                <a:lnTo>
                  <a:pt x="12312412" y="10964785"/>
                </a:lnTo>
                <a:lnTo>
                  <a:pt x="12793271" y="10686071"/>
                </a:lnTo>
                <a:lnTo>
                  <a:pt x="12312412" y="10407357"/>
                </a:lnTo>
                <a:lnTo>
                  <a:pt x="11831554" y="10686071"/>
                </a:lnTo>
                <a:close/>
                <a:moveTo>
                  <a:pt x="12315475" y="10928031"/>
                </a:moveTo>
                <a:lnTo>
                  <a:pt x="11895873" y="10686071"/>
                </a:lnTo>
                <a:lnTo>
                  <a:pt x="12315475" y="10444111"/>
                </a:lnTo>
                <a:lnTo>
                  <a:pt x="12735077" y="10686071"/>
                </a:lnTo>
                <a:lnTo>
                  <a:pt x="12315475" y="10928031"/>
                </a:lnTo>
                <a:close/>
                <a:moveTo>
                  <a:pt x="8303222" y="10686071"/>
                </a:moveTo>
                <a:lnTo>
                  <a:pt x="8784079" y="10964785"/>
                </a:lnTo>
                <a:lnTo>
                  <a:pt x="9264937" y="10686071"/>
                </a:lnTo>
                <a:lnTo>
                  <a:pt x="8784079" y="10407357"/>
                </a:lnTo>
                <a:lnTo>
                  <a:pt x="8303222" y="10686071"/>
                </a:lnTo>
                <a:close/>
                <a:moveTo>
                  <a:pt x="8784079" y="10928031"/>
                </a:moveTo>
                <a:lnTo>
                  <a:pt x="8364478" y="10686071"/>
                </a:lnTo>
                <a:lnTo>
                  <a:pt x="8784079" y="10444111"/>
                </a:lnTo>
                <a:lnTo>
                  <a:pt x="9203681" y="10686071"/>
                </a:lnTo>
                <a:lnTo>
                  <a:pt x="8784079" y="10928031"/>
                </a:lnTo>
                <a:close/>
                <a:moveTo>
                  <a:pt x="4747323" y="333844"/>
                </a:moveTo>
                <a:lnTo>
                  <a:pt x="4266466" y="55130"/>
                </a:lnTo>
                <a:lnTo>
                  <a:pt x="3785607" y="333844"/>
                </a:lnTo>
                <a:lnTo>
                  <a:pt x="4266466" y="612558"/>
                </a:lnTo>
                <a:lnTo>
                  <a:pt x="4747323" y="333844"/>
                </a:lnTo>
                <a:close/>
                <a:moveTo>
                  <a:pt x="4263403" y="91884"/>
                </a:moveTo>
                <a:lnTo>
                  <a:pt x="4683005" y="333844"/>
                </a:lnTo>
                <a:lnTo>
                  <a:pt x="4263403" y="575804"/>
                </a:lnTo>
                <a:lnTo>
                  <a:pt x="3843800" y="333844"/>
                </a:lnTo>
                <a:lnTo>
                  <a:pt x="4263403" y="91884"/>
                </a:lnTo>
                <a:close/>
                <a:moveTo>
                  <a:pt x="8018382" y="333844"/>
                </a:moveTo>
                <a:lnTo>
                  <a:pt x="7537524" y="55130"/>
                </a:lnTo>
                <a:lnTo>
                  <a:pt x="7056666" y="333844"/>
                </a:lnTo>
                <a:lnTo>
                  <a:pt x="7537524" y="612558"/>
                </a:lnTo>
                <a:lnTo>
                  <a:pt x="8018382" y="333844"/>
                </a:lnTo>
                <a:close/>
                <a:moveTo>
                  <a:pt x="7537524" y="91884"/>
                </a:moveTo>
                <a:lnTo>
                  <a:pt x="7957126" y="333844"/>
                </a:lnTo>
                <a:lnTo>
                  <a:pt x="7537524" y="575804"/>
                </a:lnTo>
                <a:lnTo>
                  <a:pt x="7117922" y="333844"/>
                </a:lnTo>
                <a:lnTo>
                  <a:pt x="7537524" y="91884"/>
                </a:lnTo>
                <a:close/>
                <a:moveTo>
                  <a:pt x="14566625" y="333844"/>
                </a:moveTo>
                <a:lnTo>
                  <a:pt x="14085767" y="55130"/>
                </a:lnTo>
                <a:lnTo>
                  <a:pt x="13604910" y="333844"/>
                </a:lnTo>
                <a:lnTo>
                  <a:pt x="14085767" y="612558"/>
                </a:lnTo>
                <a:lnTo>
                  <a:pt x="14566625" y="333844"/>
                </a:lnTo>
                <a:close/>
                <a:moveTo>
                  <a:pt x="14085767" y="91884"/>
                </a:moveTo>
                <a:lnTo>
                  <a:pt x="14505369" y="333844"/>
                </a:lnTo>
                <a:lnTo>
                  <a:pt x="14085767" y="575804"/>
                </a:lnTo>
                <a:lnTo>
                  <a:pt x="13666165" y="333844"/>
                </a:lnTo>
                <a:lnTo>
                  <a:pt x="14085767" y="91884"/>
                </a:lnTo>
                <a:close/>
                <a:moveTo>
                  <a:pt x="1166923" y="4113326"/>
                </a:moveTo>
                <a:lnTo>
                  <a:pt x="686065" y="3834612"/>
                </a:lnTo>
                <a:lnTo>
                  <a:pt x="205207" y="4113326"/>
                </a:lnTo>
                <a:lnTo>
                  <a:pt x="686065" y="4392040"/>
                </a:lnTo>
                <a:lnTo>
                  <a:pt x="1166923" y="4113326"/>
                </a:lnTo>
                <a:close/>
                <a:moveTo>
                  <a:pt x="683002" y="3871366"/>
                </a:moveTo>
                <a:lnTo>
                  <a:pt x="1102604" y="4113326"/>
                </a:lnTo>
                <a:lnTo>
                  <a:pt x="683002" y="4355286"/>
                </a:lnTo>
                <a:lnTo>
                  <a:pt x="263400" y="4113326"/>
                </a:lnTo>
                <a:lnTo>
                  <a:pt x="683002" y="3871366"/>
                </a:lnTo>
                <a:close/>
                <a:moveTo>
                  <a:pt x="1166923" y="278714"/>
                </a:moveTo>
                <a:lnTo>
                  <a:pt x="683002" y="0"/>
                </a:lnTo>
                <a:lnTo>
                  <a:pt x="202144" y="278714"/>
                </a:lnTo>
                <a:lnTo>
                  <a:pt x="683002" y="557428"/>
                </a:lnTo>
                <a:lnTo>
                  <a:pt x="1166923" y="278714"/>
                </a:lnTo>
                <a:close/>
                <a:moveTo>
                  <a:pt x="683002" y="36753"/>
                </a:moveTo>
                <a:lnTo>
                  <a:pt x="1102604" y="278714"/>
                </a:lnTo>
                <a:lnTo>
                  <a:pt x="683002" y="520674"/>
                </a:lnTo>
                <a:lnTo>
                  <a:pt x="263400" y="278714"/>
                </a:lnTo>
                <a:lnTo>
                  <a:pt x="683002" y="36753"/>
                </a:lnTo>
                <a:close/>
                <a:moveTo>
                  <a:pt x="719755" y="5773358"/>
                </a:moveTo>
                <a:lnTo>
                  <a:pt x="1200613" y="5494644"/>
                </a:lnTo>
                <a:lnTo>
                  <a:pt x="719755" y="5215930"/>
                </a:lnTo>
                <a:lnTo>
                  <a:pt x="238898" y="5494644"/>
                </a:lnTo>
                <a:lnTo>
                  <a:pt x="719755" y="5773358"/>
                </a:lnTo>
                <a:close/>
                <a:moveTo>
                  <a:pt x="1139358" y="5494644"/>
                </a:moveTo>
                <a:lnTo>
                  <a:pt x="719755" y="5736604"/>
                </a:lnTo>
                <a:lnTo>
                  <a:pt x="300153" y="5494644"/>
                </a:lnTo>
                <a:lnTo>
                  <a:pt x="719755" y="5252684"/>
                </a:lnTo>
                <a:lnTo>
                  <a:pt x="1139358" y="5494644"/>
                </a:lnTo>
                <a:close/>
                <a:moveTo>
                  <a:pt x="16612569" y="4551305"/>
                </a:moveTo>
                <a:lnTo>
                  <a:pt x="17093426" y="4272591"/>
                </a:lnTo>
                <a:lnTo>
                  <a:pt x="16612569" y="3993877"/>
                </a:lnTo>
                <a:lnTo>
                  <a:pt x="16131711" y="4272591"/>
                </a:lnTo>
                <a:lnTo>
                  <a:pt x="16612569" y="4551305"/>
                </a:lnTo>
                <a:close/>
                <a:moveTo>
                  <a:pt x="17032170" y="4272591"/>
                </a:moveTo>
                <a:lnTo>
                  <a:pt x="16612569" y="4514551"/>
                </a:lnTo>
                <a:lnTo>
                  <a:pt x="16192966" y="4272591"/>
                </a:lnTo>
                <a:lnTo>
                  <a:pt x="16612569" y="4030631"/>
                </a:lnTo>
                <a:lnTo>
                  <a:pt x="17032170" y="4272591"/>
                </a:lnTo>
                <a:close/>
                <a:moveTo>
                  <a:pt x="16612569" y="7075043"/>
                </a:moveTo>
                <a:lnTo>
                  <a:pt x="17093426" y="6796329"/>
                </a:lnTo>
                <a:lnTo>
                  <a:pt x="16612569" y="6517616"/>
                </a:lnTo>
                <a:lnTo>
                  <a:pt x="16131711" y="6796329"/>
                </a:lnTo>
                <a:lnTo>
                  <a:pt x="16612569" y="7075043"/>
                </a:lnTo>
                <a:close/>
                <a:moveTo>
                  <a:pt x="17032170" y="6799392"/>
                </a:moveTo>
                <a:lnTo>
                  <a:pt x="16612569" y="7041352"/>
                </a:lnTo>
                <a:lnTo>
                  <a:pt x="16192966" y="6799392"/>
                </a:lnTo>
                <a:lnTo>
                  <a:pt x="16612569" y="6557432"/>
                </a:lnTo>
                <a:lnTo>
                  <a:pt x="17032170" y="6799392"/>
                </a:lnTo>
                <a:close/>
                <a:moveTo>
                  <a:pt x="7822363" y="2523738"/>
                </a:moveTo>
                <a:lnTo>
                  <a:pt x="8303222" y="2245025"/>
                </a:lnTo>
                <a:lnTo>
                  <a:pt x="7822363" y="1966311"/>
                </a:lnTo>
                <a:lnTo>
                  <a:pt x="7341506" y="2245025"/>
                </a:lnTo>
                <a:lnTo>
                  <a:pt x="7822363" y="2523738"/>
                </a:lnTo>
                <a:close/>
                <a:moveTo>
                  <a:pt x="8241966" y="2245025"/>
                </a:moveTo>
                <a:lnTo>
                  <a:pt x="7822363" y="2486985"/>
                </a:lnTo>
                <a:lnTo>
                  <a:pt x="7402761" y="2245025"/>
                </a:lnTo>
                <a:lnTo>
                  <a:pt x="7822363" y="2003064"/>
                </a:lnTo>
                <a:lnTo>
                  <a:pt x="8241966" y="2245025"/>
                </a:lnTo>
                <a:close/>
                <a:moveTo>
                  <a:pt x="4113326" y="5093419"/>
                </a:moveTo>
                <a:lnTo>
                  <a:pt x="4826956" y="5506895"/>
                </a:lnTo>
                <a:lnTo>
                  <a:pt x="5540586" y="5093419"/>
                </a:lnTo>
                <a:lnTo>
                  <a:pt x="4826956" y="4679942"/>
                </a:lnTo>
                <a:lnTo>
                  <a:pt x="4113326" y="5093419"/>
                </a:lnTo>
                <a:close/>
                <a:moveTo>
                  <a:pt x="4826956" y="5470142"/>
                </a:moveTo>
                <a:lnTo>
                  <a:pt x="4174582" y="5093419"/>
                </a:lnTo>
                <a:lnTo>
                  <a:pt x="4826956" y="4716695"/>
                </a:lnTo>
                <a:lnTo>
                  <a:pt x="5479330" y="5093419"/>
                </a:lnTo>
                <a:lnTo>
                  <a:pt x="4826956" y="5470142"/>
                </a:lnTo>
                <a:close/>
                <a:moveTo>
                  <a:pt x="5589590" y="9166927"/>
                </a:moveTo>
                <a:lnTo>
                  <a:pt x="6303220" y="9580404"/>
                </a:lnTo>
                <a:lnTo>
                  <a:pt x="7016850" y="9166927"/>
                </a:lnTo>
                <a:lnTo>
                  <a:pt x="6303220" y="8753451"/>
                </a:lnTo>
                <a:lnTo>
                  <a:pt x="5589590" y="9166927"/>
                </a:lnTo>
                <a:close/>
                <a:moveTo>
                  <a:pt x="6303220" y="9543651"/>
                </a:moveTo>
                <a:lnTo>
                  <a:pt x="5650846" y="9166927"/>
                </a:lnTo>
                <a:lnTo>
                  <a:pt x="6303220" y="8790205"/>
                </a:lnTo>
                <a:lnTo>
                  <a:pt x="6955595" y="9166927"/>
                </a:lnTo>
                <a:lnTo>
                  <a:pt x="6303220" y="9543651"/>
                </a:lnTo>
                <a:close/>
              </a:path>
            </a:pathLst>
          </a:custGeom>
          <a:solidFill>
            <a:srgbClr val="6C9AE5">
              <a:alpha val="5000"/>
            </a:srgbClr>
          </a:solidFill>
          <a:ln w="30612"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cxnSp>
        <p:nvCxnSpPr>
          <p:cNvPr id="5" name="Connector: ledge 4">
            <a:extLst>
              <a:ext uri="{FF2B5EF4-FFF2-40B4-BE49-F238E27FC236}">
                <a16:creationId xmlns:a16="http://schemas.microsoft.com/office/drawing/2014/main" id="{B50DEC3E-C18A-47A6-AAEF-3D1C4044743A}"/>
              </a:ext>
            </a:extLst>
          </p:cNvPr>
          <p:cNvCxnSpPr>
            <a:stCxn id="60" idx="3"/>
            <a:endCxn id="58" idx="3"/>
          </p:cNvCxnSpPr>
          <p:nvPr/>
        </p:nvCxnSpPr>
        <p:spPr>
          <a:xfrm>
            <a:off x="3870020" y="1928453"/>
            <a:ext cx="4763" cy="2257889"/>
          </a:xfrm>
          <a:prstGeom prst="bentConnector3">
            <a:avLst>
              <a:gd name="adj1" fmla="val 6969228"/>
            </a:avLst>
          </a:prstGeom>
          <a:ln w="38100">
            <a:solidFill>
              <a:srgbClr val="AEC9EF">
                <a:alpha val="50000"/>
              </a:srgbClr>
            </a:solidFill>
          </a:ln>
        </p:spPr>
        <p:style>
          <a:lnRef idx="1">
            <a:schemeClr val="accent1"/>
          </a:lnRef>
          <a:fillRef idx="0">
            <a:schemeClr val="accent1"/>
          </a:fillRef>
          <a:effectRef idx="0">
            <a:schemeClr val="accent1"/>
          </a:effectRef>
          <a:fontRef idx="minor">
            <a:schemeClr val="tx1"/>
          </a:fontRef>
        </p:style>
      </p:cxnSp>
      <p:cxnSp>
        <p:nvCxnSpPr>
          <p:cNvPr id="8" name="Connector: ledge 7">
            <a:extLst>
              <a:ext uri="{FF2B5EF4-FFF2-40B4-BE49-F238E27FC236}">
                <a16:creationId xmlns:a16="http://schemas.microsoft.com/office/drawing/2014/main" id="{30422C8E-15B3-493D-89A7-F74F627AE533}"/>
              </a:ext>
            </a:extLst>
          </p:cNvPr>
          <p:cNvCxnSpPr>
            <a:stCxn id="67" idx="1"/>
            <a:endCxn id="57" idx="1"/>
          </p:cNvCxnSpPr>
          <p:nvPr/>
        </p:nvCxnSpPr>
        <p:spPr>
          <a:xfrm rot="10800000" flipV="1">
            <a:off x="5302895" y="1928453"/>
            <a:ext cx="4763" cy="2257889"/>
          </a:xfrm>
          <a:prstGeom prst="bentConnector3">
            <a:avLst>
              <a:gd name="adj1" fmla="val 8076921"/>
            </a:avLst>
          </a:prstGeom>
          <a:ln w="38100">
            <a:solidFill>
              <a:srgbClr val="AEC9EF">
                <a:alpha val="50000"/>
              </a:srgbClr>
            </a:solidFill>
          </a:ln>
        </p:spPr>
        <p:style>
          <a:lnRef idx="1">
            <a:schemeClr val="accent1"/>
          </a:lnRef>
          <a:fillRef idx="0">
            <a:schemeClr val="accent1"/>
          </a:fillRef>
          <a:effectRef idx="0">
            <a:schemeClr val="accent1"/>
          </a:effectRef>
          <a:fontRef idx="minor">
            <a:schemeClr val="tx1"/>
          </a:fontRef>
        </p:style>
      </p:cxnSp>
      <p:sp>
        <p:nvSpPr>
          <p:cNvPr id="85" name="Rounded Rectangle 33">
            <a:extLst>
              <a:ext uri="{FF2B5EF4-FFF2-40B4-BE49-F238E27FC236}">
                <a16:creationId xmlns:a16="http://schemas.microsoft.com/office/drawing/2014/main" id="{F7D227C3-6455-4DFE-B44B-C2C8D0EEF500}"/>
              </a:ext>
            </a:extLst>
          </p:cNvPr>
          <p:cNvSpPr/>
          <p:nvPr/>
        </p:nvSpPr>
        <p:spPr>
          <a:xfrm>
            <a:off x="5546094" y="3658791"/>
            <a:ext cx="3221747" cy="1105824"/>
          </a:xfrm>
          <a:prstGeom prst="roundRect">
            <a:avLst>
              <a:gd name="adj" fmla="val 12700"/>
            </a:avLst>
          </a:prstGeom>
          <a:solidFill>
            <a:srgbClr val="6C9AE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94" name="Rounded Rectangle 33">
            <a:extLst>
              <a:ext uri="{FF2B5EF4-FFF2-40B4-BE49-F238E27FC236}">
                <a16:creationId xmlns:a16="http://schemas.microsoft.com/office/drawing/2014/main" id="{3DE19CB6-3A45-49CB-B54C-561767ED449D}"/>
              </a:ext>
            </a:extLst>
          </p:cNvPr>
          <p:cNvSpPr/>
          <p:nvPr/>
        </p:nvSpPr>
        <p:spPr>
          <a:xfrm>
            <a:off x="5546094" y="1438454"/>
            <a:ext cx="3311084" cy="1458915"/>
          </a:xfrm>
          <a:prstGeom prst="roundRect">
            <a:avLst>
              <a:gd name="adj" fmla="val 12700"/>
            </a:avLst>
          </a:prstGeom>
          <a:solidFill>
            <a:srgbClr val="6C9AE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73" name="Rounded Rectangle 33">
            <a:extLst>
              <a:ext uri="{FF2B5EF4-FFF2-40B4-BE49-F238E27FC236}">
                <a16:creationId xmlns:a16="http://schemas.microsoft.com/office/drawing/2014/main" id="{37C0CC0D-6131-4D68-A370-FA43365115EF}"/>
              </a:ext>
            </a:extLst>
          </p:cNvPr>
          <p:cNvSpPr/>
          <p:nvPr/>
        </p:nvSpPr>
        <p:spPr>
          <a:xfrm>
            <a:off x="402945" y="3364718"/>
            <a:ext cx="3221747" cy="1319042"/>
          </a:xfrm>
          <a:prstGeom prst="roundRect">
            <a:avLst>
              <a:gd name="adj" fmla="val 12700"/>
            </a:avLst>
          </a:prstGeom>
          <a:solidFill>
            <a:srgbClr val="6C9AE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67" name="Freeform: Shape 8427">
            <a:extLst>
              <a:ext uri="{FF2B5EF4-FFF2-40B4-BE49-F238E27FC236}">
                <a16:creationId xmlns:a16="http://schemas.microsoft.com/office/drawing/2014/main" id="{CB43D8DD-B171-4101-9F54-82C200427D47}"/>
              </a:ext>
            </a:extLst>
          </p:cNvPr>
          <p:cNvSpPr/>
          <p:nvPr/>
        </p:nvSpPr>
        <p:spPr>
          <a:xfrm>
            <a:off x="5302895" y="1671900"/>
            <a:ext cx="513108" cy="513108"/>
          </a:xfrm>
          <a:custGeom>
            <a:avLst/>
            <a:gdLst/>
            <a:ahLst/>
            <a:cxnLst>
              <a:cxn ang="3cd4">
                <a:pos x="hc" y="t"/>
              </a:cxn>
              <a:cxn ang="cd2">
                <a:pos x="l" y="vc"/>
              </a:cxn>
              <a:cxn ang="cd4">
                <a:pos x="hc" y="b"/>
              </a:cxn>
              <a:cxn ang="0">
                <a:pos x="r" y="vc"/>
              </a:cxn>
            </a:cxnLst>
            <a:rect l="l" t="t" r="r" b="b"/>
            <a:pathLst>
              <a:path w="242" h="242">
                <a:moveTo>
                  <a:pt x="120" y="242"/>
                </a:moveTo>
                <a:cubicBezTo>
                  <a:pt x="186" y="242"/>
                  <a:pt x="242" y="187"/>
                  <a:pt x="242" y="121"/>
                </a:cubicBezTo>
                <a:cubicBezTo>
                  <a:pt x="242" y="56"/>
                  <a:pt x="186" y="0"/>
                  <a:pt x="120" y="0"/>
                </a:cubicBezTo>
                <a:cubicBezTo>
                  <a:pt x="53" y="0"/>
                  <a:pt x="0" y="56"/>
                  <a:pt x="0" y="121"/>
                </a:cubicBezTo>
                <a:cubicBezTo>
                  <a:pt x="0" y="187"/>
                  <a:pt x="53" y="242"/>
                  <a:pt x="120" y="242"/>
                </a:cubicBezTo>
                <a:close/>
              </a:path>
            </a:pathLst>
          </a:custGeom>
          <a:solidFill>
            <a:srgbClr val="AEC9EF"/>
          </a:solidFill>
          <a:ln cap="flat">
            <a:noFill/>
            <a:prstDash val="solid"/>
          </a:ln>
        </p:spPr>
        <p:txBody>
          <a:bodyPr vert="horz" wrap="none" lIns="33741" tIns="16871" rIns="33741" bIns="16871" anchor="ctr" anchorCtr="1" compatLnSpc="0"/>
          <a:lstStyle/>
          <a:p>
            <a:pPr hangingPunct="0"/>
            <a:endParaRPr lang="en-US" sz="675">
              <a:latin typeface="Arial" pitchFamily="18"/>
              <a:ea typeface="Arial Unicode MS" pitchFamily="2"/>
              <a:cs typeface="Arial Unicode MS" pitchFamily="2"/>
            </a:endParaRPr>
          </a:p>
        </p:txBody>
      </p:sp>
      <p:sp>
        <p:nvSpPr>
          <p:cNvPr id="34" name="Rounded Rectangle 33">
            <a:extLst>
              <a:ext uri="{FF2B5EF4-FFF2-40B4-BE49-F238E27FC236}">
                <a16:creationId xmlns:a16="http://schemas.microsoft.com/office/drawing/2014/main" id="{1325EC75-A44A-2545-8521-0E3FB3C08994}"/>
              </a:ext>
            </a:extLst>
          </p:cNvPr>
          <p:cNvSpPr/>
          <p:nvPr/>
        </p:nvSpPr>
        <p:spPr>
          <a:xfrm>
            <a:off x="410266" y="1433442"/>
            <a:ext cx="3221747" cy="1350863"/>
          </a:xfrm>
          <a:prstGeom prst="roundRect">
            <a:avLst>
              <a:gd name="adj" fmla="val 12700"/>
            </a:avLst>
          </a:prstGeom>
          <a:solidFill>
            <a:srgbClr val="6C9AE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57" name="Freeform: Shape 8429">
            <a:extLst>
              <a:ext uri="{FF2B5EF4-FFF2-40B4-BE49-F238E27FC236}">
                <a16:creationId xmlns:a16="http://schemas.microsoft.com/office/drawing/2014/main" id="{ABB8FC76-BC7E-7643-8226-51D7C6C0A6CC}"/>
              </a:ext>
            </a:extLst>
          </p:cNvPr>
          <p:cNvSpPr/>
          <p:nvPr/>
        </p:nvSpPr>
        <p:spPr>
          <a:xfrm>
            <a:off x="5302895" y="3930853"/>
            <a:ext cx="513108" cy="510979"/>
          </a:xfrm>
          <a:custGeom>
            <a:avLst/>
            <a:gdLst/>
            <a:ahLst/>
            <a:cxnLst>
              <a:cxn ang="3cd4">
                <a:pos x="hc" y="t"/>
              </a:cxn>
              <a:cxn ang="cd2">
                <a:pos x="l" y="vc"/>
              </a:cxn>
              <a:cxn ang="cd4">
                <a:pos x="hc" y="b"/>
              </a:cxn>
              <a:cxn ang="0">
                <a:pos x="r" y="vc"/>
              </a:cxn>
            </a:cxnLst>
            <a:rect l="l" t="t" r="r" b="b"/>
            <a:pathLst>
              <a:path w="242" h="241">
                <a:moveTo>
                  <a:pt x="120" y="241"/>
                </a:moveTo>
                <a:cubicBezTo>
                  <a:pt x="186" y="241"/>
                  <a:pt x="242" y="186"/>
                  <a:pt x="242" y="120"/>
                </a:cubicBezTo>
                <a:cubicBezTo>
                  <a:pt x="242" y="55"/>
                  <a:pt x="186" y="0"/>
                  <a:pt x="120" y="0"/>
                </a:cubicBezTo>
                <a:cubicBezTo>
                  <a:pt x="53" y="0"/>
                  <a:pt x="0" y="55"/>
                  <a:pt x="0" y="120"/>
                </a:cubicBezTo>
                <a:cubicBezTo>
                  <a:pt x="0" y="186"/>
                  <a:pt x="53" y="241"/>
                  <a:pt x="120" y="241"/>
                </a:cubicBezTo>
                <a:close/>
              </a:path>
            </a:pathLst>
          </a:custGeom>
          <a:solidFill>
            <a:srgbClr val="AEC9EF"/>
          </a:solidFill>
          <a:ln cap="flat">
            <a:noFill/>
            <a:prstDash val="solid"/>
          </a:ln>
        </p:spPr>
        <p:txBody>
          <a:bodyPr vert="horz" wrap="none" lIns="33741" tIns="16871" rIns="33741" bIns="16871" anchor="ctr" anchorCtr="1" compatLnSpc="0"/>
          <a:lstStyle/>
          <a:p>
            <a:pPr hangingPunct="0"/>
            <a:endParaRPr lang="en-US" sz="675">
              <a:latin typeface="Arial" pitchFamily="18"/>
              <a:ea typeface="Arial Unicode MS" pitchFamily="2"/>
              <a:cs typeface="Arial Unicode MS" pitchFamily="2"/>
            </a:endParaRPr>
          </a:p>
        </p:txBody>
      </p:sp>
      <p:sp>
        <p:nvSpPr>
          <p:cNvPr id="58" name="Freeform: Shape 8430">
            <a:extLst>
              <a:ext uri="{FF2B5EF4-FFF2-40B4-BE49-F238E27FC236}">
                <a16:creationId xmlns:a16="http://schemas.microsoft.com/office/drawing/2014/main" id="{74A35F60-C320-C34B-9B5E-4EBF4B37F2D4}"/>
              </a:ext>
            </a:extLst>
          </p:cNvPr>
          <p:cNvSpPr/>
          <p:nvPr/>
        </p:nvSpPr>
        <p:spPr>
          <a:xfrm>
            <a:off x="3361170" y="3930853"/>
            <a:ext cx="508850" cy="510979"/>
          </a:xfrm>
          <a:custGeom>
            <a:avLst/>
            <a:gdLst/>
            <a:ahLst/>
            <a:cxnLst>
              <a:cxn ang="3cd4">
                <a:pos x="hc" y="t"/>
              </a:cxn>
              <a:cxn ang="cd2">
                <a:pos x="l" y="vc"/>
              </a:cxn>
              <a:cxn ang="cd4">
                <a:pos x="hc" y="b"/>
              </a:cxn>
              <a:cxn ang="0">
                <a:pos x="r" y="vc"/>
              </a:cxn>
            </a:cxnLst>
            <a:rect l="l" t="t" r="r" b="b"/>
            <a:pathLst>
              <a:path w="240" h="241">
                <a:moveTo>
                  <a:pt x="120" y="0"/>
                </a:moveTo>
                <a:cubicBezTo>
                  <a:pt x="53" y="0"/>
                  <a:pt x="0" y="55"/>
                  <a:pt x="0" y="120"/>
                </a:cubicBezTo>
                <a:cubicBezTo>
                  <a:pt x="0" y="186"/>
                  <a:pt x="53" y="241"/>
                  <a:pt x="120" y="241"/>
                </a:cubicBezTo>
                <a:cubicBezTo>
                  <a:pt x="186" y="241"/>
                  <a:pt x="240" y="186"/>
                  <a:pt x="240" y="120"/>
                </a:cubicBezTo>
                <a:cubicBezTo>
                  <a:pt x="240" y="55"/>
                  <a:pt x="186" y="0"/>
                  <a:pt x="120" y="0"/>
                </a:cubicBezTo>
                <a:close/>
              </a:path>
            </a:pathLst>
          </a:custGeom>
          <a:solidFill>
            <a:srgbClr val="AEC9EF"/>
          </a:solidFill>
          <a:ln cap="flat">
            <a:noFill/>
            <a:prstDash val="solid"/>
          </a:ln>
        </p:spPr>
        <p:txBody>
          <a:bodyPr vert="horz" wrap="none" lIns="33741" tIns="16871" rIns="33741" bIns="16871" anchor="ctr" anchorCtr="1" compatLnSpc="0"/>
          <a:lstStyle/>
          <a:p>
            <a:pPr hangingPunct="0"/>
            <a:endParaRPr lang="en-US" sz="675">
              <a:latin typeface="Arial" pitchFamily="18"/>
              <a:ea typeface="Arial Unicode MS" pitchFamily="2"/>
              <a:cs typeface="Arial Unicode MS" pitchFamily="2"/>
            </a:endParaRPr>
          </a:p>
        </p:txBody>
      </p:sp>
      <p:sp>
        <p:nvSpPr>
          <p:cNvPr id="60" name="Freeform: Shape 8432">
            <a:extLst>
              <a:ext uri="{FF2B5EF4-FFF2-40B4-BE49-F238E27FC236}">
                <a16:creationId xmlns:a16="http://schemas.microsoft.com/office/drawing/2014/main" id="{7E055954-3509-B441-A209-5B3508AE9B87}"/>
              </a:ext>
            </a:extLst>
          </p:cNvPr>
          <p:cNvSpPr/>
          <p:nvPr/>
        </p:nvSpPr>
        <p:spPr>
          <a:xfrm>
            <a:off x="3361170" y="1671900"/>
            <a:ext cx="508850" cy="513108"/>
          </a:xfrm>
          <a:custGeom>
            <a:avLst/>
            <a:gdLst/>
            <a:ahLst/>
            <a:cxnLst>
              <a:cxn ang="3cd4">
                <a:pos x="hc" y="t"/>
              </a:cxn>
              <a:cxn ang="cd2">
                <a:pos x="l" y="vc"/>
              </a:cxn>
              <a:cxn ang="cd4">
                <a:pos x="hc" y="b"/>
              </a:cxn>
              <a:cxn ang="0">
                <a:pos x="r" y="vc"/>
              </a:cxn>
            </a:cxnLst>
            <a:rect l="l" t="t" r="r" b="b"/>
            <a:pathLst>
              <a:path w="240" h="242">
                <a:moveTo>
                  <a:pt x="0" y="121"/>
                </a:moveTo>
                <a:cubicBezTo>
                  <a:pt x="0" y="187"/>
                  <a:pt x="53" y="242"/>
                  <a:pt x="120" y="242"/>
                </a:cubicBezTo>
                <a:cubicBezTo>
                  <a:pt x="186" y="242"/>
                  <a:pt x="240" y="187"/>
                  <a:pt x="240" y="121"/>
                </a:cubicBezTo>
                <a:cubicBezTo>
                  <a:pt x="240" y="56"/>
                  <a:pt x="186" y="0"/>
                  <a:pt x="120" y="0"/>
                </a:cubicBezTo>
                <a:cubicBezTo>
                  <a:pt x="53" y="0"/>
                  <a:pt x="0" y="56"/>
                  <a:pt x="0" y="121"/>
                </a:cubicBezTo>
                <a:close/>
              </a:path>
            </a:pathLst>
          </a:custGeom>
          <a:solidFill>
            <a:srgbClr val="AEC9EF"/>
          </a:solidFill>
          <a:ln cap="flat">
            <a:noFill/>
            <a:prstDash val="solid"/>
          </a:ln>
        </p:spPr>
        <p:txBody>
          <a:bodyPr vert="horz" wrap="none" lIns="33741" tIns="16871" rIns="33741" bIns="16871" anchor="ctr" anchorCtr="1" compatLnSpc="0"/>
          <a:lstStyle/>
          <a:p>
            <a:pPr hangingPunct="0"/>
            <a:endParaRPr lang="en-US" sz="675">
              <a:latin typeface="Arial" pitchFamily="18"/>
              <a:ea typeface="Arial Unicode MS" pitchFamily="2"/>
              <a:cs typeface="Arial Unicode MS" pitchFamily="2"/>
            </a:endParaRPr>
          </a:p>
        </p:txBody>
      </p:sp>
      <p:sp>
        <p:nvSpPr>
          <p:cNvPr id="78" name="Oval 77">
            <a:extLst>
              <a:ext uri="{FF2B5EF4-FFF2-40B4-BE49-F238E27FC236}">
                <a16:creationId xmlns:a16="http://schemas.microsoft.com/office/drawing/2014/main" id="{B1E27BAF-3AB9-A547-951C-D79E7FD243B0}"/>
              </a:ext>
            </a:extLst>
          </p:cNvPr>
          <p:cNvSpPr/>
          <p:nvPr/>
        </p:nvSpPr>
        <p:spPr>
          <a:xfrm>
            <a:off x="3713740" y="2183832"/>
            <a:ext cx="1743306" cy="1743306"/>
          </a:xfrm>
          <a:prstGeom prst="ellipse">
            <a:avLst/>
          </a:prstGeom>
          <a:solidFill>
            <a:srgbClr val="6C9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0" name="TextBox 79">
            <a:extLst>
              <a:ext uri="{FF2B5EF4-FFF2-40B4-BE49-F238E27FC236}">
                <a16:creationId xmlns:a16="http://schemas.microsoft.com/office/drawing/2014/main" id="{9246CEE1-19A6-634C-B9CD-08D332B565C9}"/>
              </a:ext>
            </a:extLst>
          </p:cNvPr>
          <p:cNvSpPr txBox="1"/>
          <p:nvPr/>
        </p:nvSpPr>
        <p:spPr>
          <a:xfrm>
            <a:off x="743163" y="1792142"/>
            <a:ext cx="2529130" cy="985270"/>
          </a:xfrm>
          <a:prstGeom prst="rect">
            <a:avLst/>
          </a:prstGeom>
          <a:noFill/>
        </p:spPr>
        <p:txBody>
          <a:bodyPr wrap="square" rtlCol="0">
            <a:spAutoFit/>
          </a:bodyPr>
          <a:lstStyle/>
          <a:p>
            <a:pPr>
              <a:lnSpc>
                <a:spcPct val="150000"/>
              </a:lnSpc>
            </a:pPr>
            <a:r>
              <a:rPr lang="en-US" sz="1000" dirty="0">
                <a:solidFill>
                  <a:srgbClr val="6C9AE5"/>
                </a:solidFill>
                <a:ea typeface="Roboto Light" panose="02000000000000000000" pitchFamily="2" charset="0"/>
                <a:cs typeface="Lato Light" panose="020F0502020204030203" pitchFamily="34" charset="0"/>
              </a:rPr>
              <a:t>We found a data source that gave us Daily Covid numbers for metropolitan Melbourne from the Melbourne CBD council website</a:t>
            </a:r>
          </a:p>
        </p:txBody>
      </p:sp>
      <p:sp>
        <p:nvSpPr>
          <p:cNvPr id="81" name="TextBox 80">
            <a:extLst>
              <a:ext uri="{FF2B5EF4-FFF2-40B4-BE49-F238E27FC236}">
                <a16:creationId xmlns:a16="http://schemas.microsoft.com/office/drawing/2014/main" id="{E805A727-DDFC-334D-A67F-A98CE910E2A5}"/>
              </a:ext>
            </a:extLst>
          </p:cNvPr>
          <p:cNvSpPr txBox="1"/>
          <p:nvPr/>
        </p:nvSpPr>
        <p:spPr>
          <a:xfrm>
            <a:off x="743163" y="1572908"/>
            <a:ext cx="1162498" cy="276999"/>
          </a:xfrm>
          <a:prstGeom prst="rect">
            <a:avLst/>
          </a:prstGeom>
          <a:noFill/>
        </p:spPr>
        <p:txBody>
          <a:bodyPr wrap="none" rtlCol="0">
            <a:spAutoFit/>
          </a:bodyPr>
          <a:lstStyle/>
          <a:p>
            <a:r>
              <a:rPr lang="en-US" sz="1200" dirty="0">
                <a:solidFill>
                  <a:srgbClr val="6C9AE5"/>
                </a:solidFill>
                <a:latin typeface="+mj-lt"/>
                <a:ea typeface="Roboto" panose="02000000000000000000" pitchFamily="2" charset="0"/>
                <a:cs typeface="Lato" panose="020F0502020204030203" pitchFamily="34" charset="0"/>
              </a:rPr>
              <a:t>Covid Cases</a:t>
            </a:r>
          </a:p>
        </p:txBody>
      </p:sp>
      <p:sp>
        <p:nvSpPr>
          <p:cNvPr id="82" name="TextBox 81">
            <a:extLst>
              <a:ext uri="{FF2B5EF4-FFF2-40B4-BE49-F238E27FC236}">
                <a16:creationId xmlns:a16="http://schemas.microsoft.com/office/drawing/2014/main" id="{D27BD0D4-5C8F-BB45-A557-850A505B1849}"/>
              </a:ext>
            </a:extLst>
          </p:cNvPr>
          <p:cNvSpPr txBox="1"/>
          <p:nvPr/>
        </p:nvSpPr>
        <p:spPr>
          <a:xfrm>
            <a:off x="5931795" y="1752896"/>
            <a:ext cx="2656792" cy="985270"/>
          </a:xfrm>
          <a:prstGeom prst="rect">
            <a:avLst/>
          </a:prstGeom>
          <a:noFill/>
        </p:spPr>
        <p:txBody>
          <a:bodyPr wrap="square" rtlCol="0">
            <a:spAutoFit/>
          </a:bodyPr>
          <a:lstStyle/>
          <a:p>
            <a:pPr>
              <a:lnSpc>
                <a:spcPct val="150000"/>
              </a:lnSpc>
            </a:pPr>
            <a:r>
              <a:rPr lang="en-US" sz="1000" dirty="0">
                <a:solidFill>
                  <a:srgbClr val="6C9AE5"/>
                </a:solidFill>
                <a:ea typeface="Roboto Light" panose="02000000000000000000" pitchFamily="2" charset="0"/>
                <a:cs typeface="Lato Light" panose="020F0502020204030203" pitchFamily="34" charset="0"/>
              </a:rPr>
              <a:t>We couldn’t find a good data source that suited our needs, so we made one manually by looking at the government DHHS website and Covid-19 Victoria Wikipedia.</a:t>
            </a:r>
          </a:p>
        </p:txBody>
      </p:sp>
      <p:sp>
        <p:nvSpPr>
          <p:cNvPr id="83" name="TextBox 82">
            <a:extLst>
              <a:ext uri="{FF2B5EF4-FFF2-40B4-BE49-F238E27FC236}">
                <a16:creationId xmlns:a16="http://schemas.microsoft.com/office/drawing/2014/main" id="{F4E4AFBA-9C51-7045-9B60-8D71D094853F}"/>
              </a:ext>
            </a:extLst>
          </p:cNvPr>
          <p:cNvSpPr txBox="1"/>
          <p:nvPr/>
        </p:nvSpPr>
        <p:spPr>
          <a:xfrm>
            <a:off x="5931795" y="1505484"/>
            <a:ext cx="1475084" cy="276999"/>
          </a:xfrm>
          <a:prstGeom prst="rect">
            <a:avLst/>
          </a:prstGeom>
          <a:noFill/>
        </p:spPr>
        <p:txBody>
          <a:bodyPr wrap="none" rtlCol="0">
            <a:spAutoFit/>
          </a:bodyPr>
          <a:lstStyle/>
          <a:p>
            <a:pPr algn="r"/>
            <a:r>
              <a:rPr lang="en-US" sz="1200" dirty="0">
                <a:solidFill>
                  <a:srgbClr val="6C9AE5"/>
                </a:solidFill>
                <a:latin typeface="+mj-lt"/>
                <a:ea typeface="Roboto" panose="02000000000000000000" pitchFamily="2" charset="0"/>
                <a:cs typeface="Lato" panose="020F0502020204030203" pitchFamily="34" charset="0"/>
              </a:rPr>
              <a:t>Lockdown Dates</a:t>
            </a:r>
          </a:p>
        </p:txBody>
      </p:sp>
      <p:sp>
        <p:nvSpPr>
          <p:cNvPr id="84" name="TextBox 83">
            <a:extLst>
              <a:ext uri="{FF2B5EF4-FFF2-40B4-BE49-F238E27FC236}">
                <a16:creationId xmlns:a16="http://schemas.microsoft.com/office/drawing/2014/main" id="{03BEBF3E-DD04-6544-BE2A-E3F3B9294B29}"/>
              </a:ext>
            </a:extLst>
          </p:cNvPr>
          <p:cNvSpPr txBox="1"/>
          <p:nvPr/>
        </p:nvSpPr>
        <p:spPr>
          <a:xfrm>
            <a:off x="3867894" y="2784305"/>
            <a:ext cx="1434998" cy="600164"/>
          </a:xfrm>
          <a:prstGeom prst="rect">
            <a:avLst/>
          </a:prstGeom>
          <a:noFill/>
        </p:spPr>
        <p:txBody>
          <a:bodyPr wrap="square" rtlCol="0">
            <a:spAutoFit/>
          </a:bodyPr>
          <a:lstStyle/>
          <a:p>
            <a:pPr algn="ctr"/>
            <a:r>
              <a:rPr lang="en-US" sz="1650" dirty="0">
                <a:solidFill>
                  <a:srgbClr val="FCFCFC"/>
                </a:solidFill>
                <a:latin typeface="+mj-lt"/>
                <a:ea typeface="Roboto" panose="02000000000000000000" pitchFamily="2" charset="0"/>
                <a:cs typeface="Lato" panose="020F0502020204030203" pitchFamily="34" charset="0"/>
              </a:rPr>
              <a:t>Summary</a:t>
            </a:r>
          </a:p>
          <a:p>
            <a:pPr algn="ctr"/>
            <a:r>
              <a:rPr lang="en-US" sz="1650" dirty="0">
                <a:solidFill>
                  <a:srgbClr val="FCFCFC"/>
                </a:solidFill>
                <a:latin typeface="+mj-lt"/>
                <a:ea typeface="Roboto" panose="02000000000000000000" pitchFamily="2" charset="0"/>
                <a:cs typeface="Lato" panose="020F0502020204030203" pitchFamily="34" charset="0"/>
              </a:rPr>
              <a:t>Dataset</a:t>
            </a:r>
          </a:p>
        </p:txBody>
      </p:sp>
      <p:sp>
        <p:nvSpPr>
          <p:cNvPr id="86" name="TextBox 85">
            <a:extLst>
              <a:ext uri="{FF2B5EF4-FFF2-40B4-BE49-F238E27FC236}">
                <a16:creationId xmlns:a16="http://schemas.microsoft.com/office/drawing/2014/main" id="{49007DF0-E151-EB47-8FE1-FC2E93075F71}"/>
              </a:ext>
            </a:extLst>
          </p:cNvPr>
          <p:cNvSpPr txBox="1"/>
          <p:nvPr/>
        </p:nvSpPr>
        <p:spPr>
          <a:xfrm>
            <a:off x="682652" y="3762436"/>
            <a:ext cx="2529130" cy="754437"/>
          </a:xfrm>
          <a:prstGeom prst="rect">
            <a:avLst/>
          </a:prstGeom>
          <a:noFill/>
        </p:spPr>
        <p:txBody>
          <a:bodyPr wrap="square" rtlCol="0">
            <a:spAutoFit/>
          </a:bodyPr>
          <a:lstStyle/>
          <a:p>
            <a:pPr>
              <a:lnSpc>
                <a:spcPct val="150000"/>
              </a:lnSpc>
            </a:pPr>
            <a:r>
              <a:rPr lang="en-US" sz="1000" dirty="0">
                <a:solidFill>
                  <a:srgbClr val="6C9AE5"/>
                </a:solidFill>
                <a:ea typeface="Roboto Light" panose="02000000000000000000" pitchFamily="2" charset="0"/>
                <a:cs typeface="Lato Light" panose="020F0502020204030203" pitchFamily="34" charset="0"/>
              </a:rPr>
              <a:t>Melbourne has at some pedestrian crossings got a pedestrian crossing sensor that collects pedestrian data. </a:t>
            </a:r>
          </a:p>
        </p:txBody>
      </p:sp>
      <p:sp>
        <p:nvSpPr>
          <p:cNvPr id="87" name="TextBox 86">
            <a:extLst>
              <a:ext uri="{FF2B5EF4-FFF2-40B4-BE49-F238E27FC236}">
                <a16:creationId xmlns:a16="http://schemas.microsoft.com/office/drawing/2014/main" id="{8A5F6E19-159B-1E42-8AD6-93E257A49DE8}"/>
              </a:ext>
            </a:extLst>
          </p:cNvPr>
          <p:cNvSpPr txBox="1"/>
          <p:nvPr/>
        </p:nvSpPr>
        <p:spPr>
          <a:xfrm>
            <a:off x="721963" y="3505941"/>
            <a:ext cx="1457450" cy="276999"/>
          </a:xfrm>
          <a:prstGeom prst="rect">
            <a:avLst/>
          </a:prstGeom>
          <a:noFill/>
        </p:spPr>
        <p:txBody>
          <a:bodyPr wrap="none" rtlCol="0">
            <a:spAutoFit/>
          </a:bodyPr>
          <a:lstStyle/>
          <a:p>
            <a:r>
              <a:rPr lang="en-US" sz="1200" dirty="0">
                <a:solidFill>
                  <a:srgbClr val="6C9AE5"/>
                </a:solidFill>
                <a:latin typeface="+mj-lt"/>
                <a:ea typeface="Roboto" panose="02000000000000000000" pitchFamily="2" charset="0"/>
                <a:cs typeface="Lato" panose="020F0502020204030203" pitchFamily="34" charset="0"/>
              </a:rPr>
              <a:t>Pedestrian Data</a:t>
            </a:r>
          </a:p>
        </p:txBody>
      </p:sp>
      <p:sp>
        <p:nvSpPr>
          <p:cNvPr id="88" name="TextBox 87">
            <a:extLst>
              <a:ext uri="{FF2B5EF4-FFF2-40B4-BE49-F238E27FC236}">
                <a16:creationId xmlns:a16="http://schemas.microsoft.com/office/drawing/2014/main" id="{B44738A2-3D7D-C548-8627-FB233472B66A}"/>
              </a:ext>
            </a:extLst>
          </p:cNvPr>
          <p:cNvSpPr txBox="1"/>
          <p:nvPr/>
        </p:nvSpPr>
        <p:spPr>
          <a:xfrm>
            <a:off x="5801106" y="3957528"/>
            <a:ext cx="2656792" cy="754437"/>
          </a:xfrm>
          <a:prstGeom prst="rect">
            <a:avLst/>
          </a:prstGeom>
          <a:noFill/>
        </p:spPr>
        <p:txBody>
          <a:bodyPr wrap="square" rtlCol="0">
            <a:spAutoFit/>
          </a:bodyPr>
          <a:lstStyle/>
          <a:p>
            <a:pPr>
              <a:lnSpc>
                <a:spcPct val="150000"/>
              </a:lnSpc>
            </a:pPr>
            <a:r>
              <a:rPr lang="en-US" sz="1000" dirty="0">
                <a:solidFill>
                  <a:srgbClr val="6C9AE5"/>
                </a:solidFill>
                <a:ea typeface="Roboto Light" panose="02000000000000000000" pitchFamily="2" charset="0"/>
                <a:cs typeface="Lato Light" panose="020F0502020204030203" pitchFamily="34" charset="0"/>
              </a:rPr>
              <a:t>We found some data on how many car spaces were occupied during the pandemic from the Melbourne CBD council website</a:t>
            </a:r>
          </a:p>
        </p:txBody>
      </p:sp>
      <p:sp>
        <p:nvSpPr>
          <p:cNvPr id="89" name="TextBox 88">
            <a:extLst>
              <a:ext uri="{FF2B5EF4-FFF2-40B4-BE49-F238E27FC236}">
                <a16:creationId xmlns:a16="http://schemas.microsoft.com/office/drawing/2014/main" id="{7F9EA68A-A51E-8946-9C5A-E7C23A98D3AC}"/>
              </a:ext>
            </a:extLst>
          </p:cNvPr>
          <p:cNvSpPr txBox="1"/>
          <p:nvPr/>
        </p:nvSpPr>
        <p:spPr>
          <a:xfrm>
            <a:off x="5792642" y="3739703"/>
            <a:ext cx="1944763" cy="276999"/>
          </a:xfrm>
          <a:prstGeom prst="rect">
            <a:avLst/>
          </a:prstGeom>
          <a:noFill/>
        </p:spPr>
        <p:txBody>
          <a:bodyPr wrap="none" rtlCol="0">
            <a:spAutoFit/>
          </a:bodyPr>
          <a:lstStyle/>
          <a:p>
            <a:pPr algn="r"/>
            <a:r>
              <a:rPr lang="en-US" sz="1200" dirty="0">
                <a:solidFill>
                  <a:srgbClr val="6C9AE5"/>
                </a:solidFill>
                <a:latin typeface="+mj-lt"/>
                <a:ea typeface="Roboto" panose="02000000000000000000" pitchFamily="2" charset="0"/>
                <a:cs typeface="Lato" panose="020F0502020204030203" pitchFamily="34" charset="0"/>
              </a:rPr>
              <a:t>Car Space Occupancy</a:t>
            </a:r>
          </a:p>
        </p:txBody>
      </p:sp>
      <p:sp>
        <p:nvSpPr>
          <p:cNvPr id="65" name="TextBox 64">
            <a:extLst>
              <a:ext uri="{FF2B5EF4-FFF2-40B4-BE49-F238E27FC236}">
                <a16:creationId xmlns:a16="http://schemas.microsoft.com/office/drawing/2014/main" id="{39C91D78-118B-4F0C-A6B7-43D85AED06AC}"/>
              </a:ext>
            </a:extLst>
          </p:cNvPr>
          <p:cNvSpPr txBox="1"/>
          <p:nvPr/>
        </p:nvSpPr>
        <p:spPr>
          <a:xfrm>
            <a:off x="598590" y="371100"/>
            <a:ext cx="4267495" cy="507831"/>
          </a:xfrm>
          <a:prstGeom prst="rect">
            <a:avLst/>
          </a:prstGeom>
          <a:noFill/>
          <a:ln>
            <a:noFill/>
          </a:ln>
        </p:spPr>
        <p:txBody>
          <a:bodyPr wrap="square" rtlCol="0">
            <a:spAutoFit/>
          </a:bodyPr>
          <a:lstStyle/>
          <a:p>
            <a:r>
              <a:rPr lang="en-US" sz="2700" dirty="0">
                <a:solidFill>
                  <a:srgbClr val="6C9AE5"/>
                </a:solidFill>
                <a:latin typeface="Poppins" panose="00000500000000000000" pitchFamily="2" charset="0"/>
                <a:ea typeface="Roboto" panose="02000000000000000000" pitchFamily="2" charset="0"/>
                <a:cs typeface="Poppins" panose="00000500000000000000" pitchFamily="2" charset="0"/>
              </a:rPr>
              <a:t>Datasets</a:t>
            </a:r>
            <a:endParaRPr lang="en-US" sz="2700" b="1" dirty="0">
              <a:solidFill>
                <a:srgbClr val="6C9AE5"/>
              </a:solidFill>
              <a:latin typeface="Poppins" panose="00000500000000000000" pitchFamily="2" charset="0"/>
              <a:ea typeface="Roboto" panose="02000000000000000000" pitchFamily="2" charset="0"/>
              <a:cs typeface="Poppins" panose="00000500000000000000" pitchFamily="2" charset="0"/>
            </a:endParaRPr>
          </a:p>
        </p:txBody>
      </p:sp>
      <p:sp>
        <p:nvSpPr>
          <p:cNvPr id="68" name="Shape 2617">
            <a:extLst>
              <a:ext uri="{FF2B5EF4-FFF2-40B4-BE49-F238E27FC236}">
                <a16:creationId xmlns:a16="http://schemas.microsoft.com/office/drawing/2014/main" id="{27A31B87-F623-465B-A3B8-78E93C2C08E4}"/>
              </a:ext>
            </a:extLst>
          </p:cNvPr>
          <p:cNvSpPr/>
          <p:nvPr/>
        </p:nvSpPr>
        <p:spPr>
          <a:xfrm>
            <a:off x="3476051" y="4072050"/>
            <a:ext cx="289458" cy="236853"/>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CFCFC"/>
          </a:solidFill>
          <a:ln w="12700">
            <a:miter lim="400000"/>
          </a:ln>
        </p:spPr>
        <p:txBody>
          <a:bodyPr lIns="14280" tIns="14280" rIns="14280" bIns="14280" anchor="ctr"/>
          <a:lstStyle/>
          <a:p>
            <a:pPr defTabSz="17135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Roboto Light" panose="02000000000000000000" pitchFamily="2" charset="0"/>
              <a:ea typeface="Roboto Light" panose="02000000000000000000" pitchFamily="2" charset="0"/>
              <a:cs typeface="Roboto Light" panose="02000000000000000000" pitchFamily="2" charset="0"/>
            </a:endParaRPr>
          </a:p>
        </p:txBody>
      </p:sp>
      <p:sp>
        <p:nvSpPr>
          <p:cNvPr id="69" name="Shape 2546">
            <a:extLst>
              <a:ext uri="{FF2B5EF4-FFF2-40B4-BE49-F238E27FC236}">
                <a16:creationId xmlns:a16="http://schemas.microsoft.com/office/drawing/2014/main" id="{149CC3A3-F66F-48B8-96B8-70D8CB371070}"/>
              </a:ext>
            </a:extLst>
          </p:cNvPr>
          <p:cNvSpPr/>
          <p:nvPr/>
        </p:nvSpPr>
        <p:spPr>
          <a:xfrm>
            <a:off x="5396507" y="1799863"/>
            <a:ext cx="289455" cy="236827"/>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rgbClr val="FCFCFC"/>
          </a:solidFill>
          <a:ln w="12700">
            <a:miter lim="400000"/>
          </a:ln>
        </p:spPr>
        <p:txBody>
          <a:bodyPr lIns="14280" tIns="14280" rIns="14280" bIns="14280" anchor="ctr"/>
          <a:lstStyle/>
          <a:p>
            <a:pPr defTabSz="17135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Roboto Light" panose="02000000000000000000" pitchFamily="2" charset="0"/>
              <a:ea typeface="Roboto Light" panose="02000000000000000000" pitchFamily="2" charset="0"/>
              <a:cs typeface="Roboto Light" panose="02000000000000000000" pitchFamily="2" charset="0"/>
            </a:endParaRPr>
          </a:p>
        </p:txBody>
      </p:sp>
      <p:sp>
        <p:nvSpPr>
          <p:cNvPr id="70" name="Shape 2772">
            <a:extLst>
              <a:ext uri="{FF2B5EF4-FFF2-40B4-BE49-F238E27FC236}">
                <a16:creationId xmlns:a16="http://schemas.microsoft.com/office/drawing/2014/main" id="{1FCCB29F-1B57-4794-8AC8-05A05EBF9C77}"/>
              </a:ext>
            </a:extLst>
          </p:cNvPr>
          <p:cNvSpPr/>
          <p:nvPr/>
        </p:nvSpPr>
        <p:spPr>
          <a:xfrm>
            <a:off x="5416714" y="4058647"/>
            <a:ext cx="289455" cy="289454"/>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rgbClr val="FCFCFC"/>
          </a:solidFill>
          <a:ln w="12700">
            <a:miter lim="400000"/>
          </a:ln>
        </p:spPr>
        <p:txBody>
          <a:bodyPr lIns="14280" tIns="14280" rIns="14280" bIns="14280" anchor="ctr"/>
          <a:lstStyle/>
          <a:p>
            <a:pPr defTabSz="17136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Lato" panose="020F0502020204030203" pitchFamily="34" charset="0"/>
              <a:ea typeface="Lato" panose="020F0502020204030203" pitchFamily="34" charset="0"/>
              <a:cs typeface="Lato" panose="020F0502020204030203" pitchFamily="34" charset="0"/>
            </a:endParaRPr>
          </a:p>
        </p:txBody>
      </p:sp>
      <p:sp>
        <p:nvSpPr>
          <p:cNvPr id="71" name="Shape 2556">
            <a:extLst>
              <a:ext uri="{FF2B5EF4-FFF2-40B4-BE49-F238E27FC236}">
                <a16:creationId xmlns:a16="http://schemas.microsoft.com/office/drawing/2014/main" id="{107C87C4-5536-4EE9-8BB3-31EA6C007B7A}"/>
              </a:ext>
            </a:extLst>
          </p:cNvPr>
          <p:cNvSpPr/>
          <p:nvPr/>
        </p:nvSpPr>
        <p:spPr>
          <a:xfrm>
            <a:off x="3477236" y="1786509"/>
            <a:ext cx="289536" cy="2895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874" y="5396"/>
                </a:moveTo>
                <a:cubicBezTo>
                  <a:pt x="11493" y="5396"/>
                  <a:pt x="11166" y="5519"/>
                  <a:pt x="10894" y="5766"/>
                </a:cubicBezTo>
                <a:cubicBezTo>
                  <a:pt x="10621" y="6013"/>
                  <a:pt x="10484" y="6310"/>
                  <a:pt x="10484" y="6658"/>
                </a:cubicBezTo>
                <a:cubicBezTo>
                  <a:pt x="10484" y="7005"/>
                  <a:pt x="10621" y="7301"/>
                  <a:pt x="10894" y="7545"/>
                </a:cubicBezTo>
                <a:cubicBezTo>
                  <a:pt x="11166" y="7790"/>
                  <a:pt x="11493" y="7912"/>
                  <a:pt x="11874" y="7912"/>
                </a:cubicBezTo>
                <a:cubicBezTo>
                  <a:pt x="12255" y="7912"/>
                  <a:pt x="12581" y="7790"/>
                  <a:pt x="12852" y="7545"/>
                </a:cubicBezTo>
                <a:cubicBezTo>
                  <a:pt x="13122" y="7301"/>
                  <a:pt x="13257" y="7005"/>
                  <a:pt x="13257" y="6658"/>
                </a:cubicBezTo>
                <a:cubicBezTo>
                  <a:pt x="13257" y="6310"/>
                  <a:pt x="13122" y="6013"/>
                  <a:pt x="12852" y="5766"/>
                </a:cubicBezTo>
                <a:cubicBezTo>
                  <a:pt x="12581" y="5519"/>
                  <a:pt x="12255" y="5396"/>
                  <a:pt x="11874" y="5396"/>
                </a:cubicBezTo>
                <a:moveTo>
                  <a:pt x="12242" y="15228"/>
                </a:moveTo>
                <a:cubicBezTo>
                  <a:pt x="11942" y="15228"/>
                  <a:pt x="11730" y="15180"/>
                  <a:pt x="11608" y="15083"/>
                </a:cubicBezTo>
                <a:cubicBezTo>
                  <a:pt x="11486" y="14987"/>
                  <a:pt x="11425" y="14807"/>
                  <a:pt x="11425" y="14542"/>
                </a:cubicBezTo>
                <a:cubicBezTo>
                  <a:pt x="11425" y="14436"/>
                  <a:pt x="11444" y="14281"/>
                  <a:pt x="11482" y="14076"/>
                </a:cubicBezTo>
                <a:cubicBezTo>
                  <a:pt x="11519" y="13870"/>
                  <a:pt x="11562" y="13687"/>
                  <a:pt x="11609" y="13527"/>
                </a:cubicBezTo>
                <a:lnTo>
                  <a:pt x="12189" y="11532"/>
                </a:lnTo>
                <a:cubicBezTo>
                  <a:pt x="12246" y="11349"/>
                  <a:pt x="12284" y="11148"/>
                  <a:pt x="12306" y="10929"/>
                </a:cubicBezTo>
                <a:cubicBezTo>
                  <a:pt x="12327" y="10709"/>
                  <a:pt x="12337" y="10557"/>
                  <a:pt x="12337" y="10469"/>
                </a:cubicBezTo>
                <a:cubicBezTo>
                  <a:pt x="12337" y="10049"/>
                  <a:pt x="12185" y="9707"/>
                  <a:pt x="11882" y="9444"/>
                </a:cubicBezTo>
                <a:cubicBezTo>
                  <a:pt x="11578" y="9182"/>
                  <a:pt x="11146" y="9050"/>
                  <a:pt x="10586" y="9050"/>
                </a:cubicBezTo>
                <a:cubicBezTo>
                  <a:pt x="10275" y="9050"/>
                  <a:pt x="9945" y="9104"/>
                  <a:pt x="9597" y="9211"/>
                </a:cubicBezTo>
                <a:cubicBezTo>
                  <a:pt x="9248" y="9319"/>
                  <a:pt x="8884" y="9448"/>
                  <a:pt x="8502" y="9599"/>
                </a:cubicBezTo>
                <a:lnTo>
                  <a:pt x="8347" y="10216"/>
                </a:lnTo>
                <a:cubicBezTo>
                  <a:pt x="8460" y="10175"/>
                  <a:pt x="8595" y="10131"/>
                  <a:pt x="8753" y="10085"/>
                </a:cubicBezTo>
                <a:cubicBezTo>
                  <a:pt x="8911" y="10040"/>
                  <a:pt x="9066" y="10017"/>
                  <a:pt x="9217" y="10017"/>
                </a:cubicBezTo>
                <a:cubicBezTo>
                  <a:pt x="9524" y="10017"/>
                  <a:pt x="9731" y="10068"/>
                  <a:pt x="9839" y="10168"/>
                </a:cubicBezTo>
                <a:cubicBezTo>
                  <a:pt x="9948" y="10269"/>
                  <a:pt x="10002" y="10447"/>
                  <a:pt x="10002" y="10703"/>
                </a:cubicBezTo>
                <a:cubicBezTo>
                  <a:pt x="10002" y="10844"/>
                  <a:pt x="9985" y="11001"/>
                  <a:pt x="9949" y="11172"/>
                </a:cubicBezTo>
                <a:cubicBezTo>
                  <a:pt x="9914" y="11343"/>
                  <a:pt x="9870" y="11526"/>
                  <a:pt x="9818" y="11717"/>
                </a:cubicBezTo>
                <a:lnTo>
                  <a:pt x="9235" y="13719"/>
                </a:lnTo>
                <a:cubicBezTo>
                  <a:pt x="9184" y="13929"/>
                  <a:pt x="9146" y="14118"/>
                  <a:pt x="9123" y="14285"/>
                </a:cubicBezTo>
                <a:cubicBezTo>
                  <a:pt x="9100" y="14451"/>
                  <a:pt x="9088" y="14615"/>
                  <a:pt x="9088" y="14775"/>
                </a:cubicBezTo>
                <a:cubicBezTo>
                  <a:pt x="9088" y="15186"/>
                  <a:pt x="9244" y="15526"/>
                  <a:pt x="9556" y="15793"/>
                </a:cubicBezTo>
                <a:cubicBezTo>
                  <a:pt x="9869" y="16060"/>
                  <a:pt x="10308" y="16194"/>
                  <a:pt x="10872" y="16194"/>
                </a:cubicBezTo>
                <a:cubicBezTo>
                  <a:pt x="11239" y="16194"/>
                  <a:pt x="11561" y="16147"/>
                  <a:pt x="11839" y="16053"/>
                </a:cubicBezTo>
                <a:cubicBezTo>
                  <a:pt x="12117" y="15960"/>
                  <a:pt x="12488" y="15824"/>
                  <a:pt x="12954" y="15645"/>
                </a:cubicBezTo>
                <a:lnTo>
                  <a:pt x="13109" y="15028"/>
                </a:lnTo>
                <a:cubicBezTo>
                  <a:pt x="13029" y="15065"/>
                  <a:pt x="12900" y="15107"/>
                  <a:pt x="12721" y="15155"/>
                </a:cubicBezTo>
                <a:cubicBezTo>
                  <a:pt x="12543" y="15204"/>
                  <a:pt x="12383" y="15228"/>
                  <a:pt x="12242" y="15228"/>
                </a:cubicBezTo>
              </a:path>
            </a:pathLst>
          </a:custGeom>
          <a:solidFill>
            <a:srgbClr val="FCFCFC"/>
          </a:solidFill>
          <a:ln w="12700">
            <a:miter lim="400000"/>
          </a:ln>
        </p:spPr>
        <p:txBody>
          <a:bodyPr lIns="14280" tIns="14280" rIns="14280" bIns="14280" anchor="ctr"/>
          <a:lstStyle/>
          <a:p>
            <a:pPr defTabSz="17135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Tree>
    <p:extLst>
      <p:ext uri="{BB962C8B-B14F-4D97-AF65-F5344CB8AC3E}">
        <p14:creationId xmlns:p14="http://schemas.microsoft.com/office/powerpoint/2010/main" val="120941660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Drawing 317">
            <a:extLst>
              <a:ext uri="{FF2B5EF4-FFF2-40B4-BE49-F238E27FC236}">
                <a16:creationId xmlns:a16="http://schemas.microsoft.com/office/drawing/2014/main" id="{60BBA099-E883-40F2-A6D9-CFB2EF3E9D63}"/>
              </a:ext>
            </a:extLst>
          </p:cNvPr>
          <p:cNvSpPr/>
          <p:nvPr/>
        </p:nvSpPr>
        <p:spPr>
          <a:xfrm>
            <a:off x="-1190007" y="-776320"/>
            <a:ext cx="12854489" cy="8205969"/>
          </a:xfrm>
          <a:custGeom>
            <a:avLst/>
            <a:gdLst>
              <a:gd name="connsiteX0" fmla="*/ 16009199 w 17176121"/>
              <a:gd name="connsiteY0" fmla="*/ 3237368 h 10964785"/>
              <a:gd name="connsiteX1" fmla="*/ 15295569 w 17176121"/>
              <a:gd name="connsiteY1" fmla="*/ 2823892 h 10964785"/>
              <a:gd name="connsiteX2" fmla="*/ 14581939 w 17176121"/>
              <a:gd name="connsiteY2" fmla="*/ 3237368 h 10964785"/>
              <a:gd name="connsiteX3" fmla="*/ 15295569 w 17176121"/>
              <a:gd name="connsiteY3" fmla="*/ 3650845 h 10964785"/>
              <a:gd name="connsiteX4" fmla="*/ 16009199 w 17176121"/>
              <a:gd name="connsiteY4" fmla="*/ 3237368 h 10964785"/>
              <a:gd name="connsiteX5" fmla="*/ 15295569 w 17176121"/>
              <a:gd name="connsiteY5" fmla="*/ 2860645 h 10964785"/>
              <a:gd name="connsiteX6" fmla="*/ 15947943 w 17176121"/>
              <a:gd name="connsiteY6" fmla="*/ 3237368 h 10964785"/>
              <a:gd name="connsiteX7" fmla="*/ 15295569 w 17176121"/>
              <a:gd name="connsiteY7" fmla="*/ 3614091 h 10964785"/>
              <a:gd name="connsiteX8" fmla="*/ 14643195 w 17176121"/>
              <a:gd name="connsiteY8" fmla="*/ 3237368 h 10964785"/>
              <a:gd name="connsiteX9" fmla="*/ 15295569 w 17176121"/>
              <a:gd name="connsiteY9" fmla="*/ 2860645 h 10964785"/>
              <a:gd name="connsiteX10" fmla="*/ 1427260 w 17176121"/>
              <a:gd name="connsiteY10" fmla="*/ 7124048 h 10964785"/>
              <a:gd name="connsiteX11" fmla="*/ 713630 w 17176121"/>
              <a:gd name="connsiteY11" fmla="*/ 6710571 h 10964785"/>
              <a:gd name="connsiteX12" fmla="*/ 0 w 17176121"/>
              <a:gd name="connsiteY12" fmla="*/ 7124048 h 10964785"/>
              <a:gd name="connsiteX13" fmla="*/ 713630 w 17176121"/>
              <a:gd name="connsiteY13" fmla="*/ 7534461 h 10964785"/>
              <a:gd name="connsiteX14" fmla="*/ 1427260 w 17176121"/>
              <a:gd name="connsiteY14" fmla="*/ 7124048 h 10964785"/>
              <a:gd name="connsiteX15" fmla="*/ 713630 w 17176121"/>
              <a:gd name="connsiteY15" fmla="*/ 6747325 h 10964785"/>
              <a:gd name="connsiteX16" fmla="*/ 1366004 w 17176121"/>
              <a:gd name="connsiteY16" fmla="*/ 7124048 h 10964785"/>
              <a:gd name="connsiteX17" fmla="*/ 713630 w 17176121"/>
              <a:gd name="connsiteY17" fmla="*/ 7500771 h 10964785"/>
              <a:gd name="connsiteX18" fmla="*/ 61256 w 17176121"/>
              <a:gd name="connsiteY18" fmla="*/ 7124048 h 10964785"/>
              <a:gd name="connsiteX19" fmla="*/ 713630 w 17176121"/>
              <a:gd name="connsiteY19" fmla="*/ 6747325 h 10964785"/>
              <a:gd name="connsiteX20" fmla="*/ 9099547 w 17176121"/>
              <a:gd name="connsiteY20" fmla="*/ 2153141 h 10964785"/>
              <a:gd name="connsiteX21" fmla="*/ 9954065 w 17176121"/>
              <a:gd name="connsiteY21" fmla="*/ 1660032 h 10964785"/>
              <a:gd name="connsiteX22" fmla="*/ 10085764 w 17176121"/>
              <a:gd name="connsiteY22" fmla="*/ 1653906 h 10964785"/>
              <a:gd name="connsiteX23" fmla="*/ 10098016 w 17176121"/>
              <a:gd name="connsiteY23" fmla="*/ 1577336 h 10964785"/>
              <a:gd name="connsiteX24" fmla="*/ 10934157 w 17176121"/>
              <a:gd name="connsiteY24" fmla="*/ 1096479 h 10964785"/>
              <a:gd name="connsiteX25" fmla="*/ 9298628 w 17176121"/>
              <a:gd name="connsiteY25" fmla="*/ 147014 h 10964785"/>
              <a:gd name="connsiteX26" fmla="*/ 7464017 w 17176121"/>
              <a:gd name="connsiteY26" fmla="*/ 1203676 h 10964785"/>
              <a:gd name="connsiteX27" fmla="*/ 9099547 w 17176121"/>
              <a:gd name="connsiteY27" fmla="*/ 2153141 h 10964785"/>
              <a:gd name="connsiteX28" fmla="*/ 10869838 w 17176121"/>
              <a:gd name="connsiteY28" fmla="*/ 1096479 h 10964785"/>
              <a:gd name="connsiteX29" fmla="*/ 10064325 w 17176121"/>
              <a:gd name="connsiteY29" fmla="*/ 1562023 h 10964785"/>
              <a:gd name="connsiteX30" fmla="*/ 9935688 w 17176121"/>
              <a:gd name="connsiteY30" fmla="*/ 1571211 h 10964785"/>
              <a:gd name="connsiteX31" fmla="*/ 9920374 w 17176121"/>
              <a:gd name="connsiteY31" fmla="*/ 1644718 h 10964785"/>
              <a:gd name="connsiteX32" fmla="*/ 9096484 w 17176121"/>
              <a:gd name="connsiteY32" fmla="*/ 2119450 h 10964785"/>
              <a:gd name="connsiteX33" fmla="*/ 7522211 w 17176121"/>
              <a:gd name="connsiteY33" fmla="*/ 1206739 h 10964785"/>
              <a:gd name="connsiteX34" fmla="*/ 9295565 w 17176121"/>
              <a:gd name="connsiteY34" fmla="*/ 183767 h 10964785"/>
              <a:gd name="connsiteX35" fmla="*/ 10869838 w 17176121"/>
              <a:gd name="connsiteY35" fmla="*/ 1096479 h 10964785"/>
              <a:gd name="connsiteX36" fmla="*/ 15353762 w 17176121"/>
              <a:gd name="connsiteY36" fmla="*/ 4235838 h 10964785"/>
              <a:gd name="connsiteX37" fmla="*/ 17176122 w 17176121"/>
              <a:gd name="connsiteY37" fmla="*/ 3182238 h 10964785"/>
              <a:gd name="connsiteX38" fmla="*/ 15672292 w 17176121"/>
              <a:gd name="connsiteY38" fmla="*/ 2312406 h 10964785"/>
              <a:gd name="connsiteX39" fmla="*/ 16692201 w 17176121"/>
              <a:gd name="connsiteY39" fmla="*/ 1724350 h 10964785"/>
              <a:gd name="connsiteX40" fmla="*/ 15883624 w 17176121"/>
              <a:gd name="connsiteY40" fmla="*/ 1255744 h 10964785"/>
              <a:gd name="connsiteX41" fmla="*/ 15880562 w 17176121"/>
              <a:gd name="connsiteY41" fmla="*/ 1188362 h 10964785"/>
              <a:gd name="connsiteX42" fmla="*/ 16370608 w 17176121"/>
              <a:gd name="connsiteY42" fmla="*/ 903523 h 10964785"/>
              <a:gd name="connsiteX43" fmla="*/ 15473211 w 17176121"/>
              <a:gd name="connsiteY43" fmla="*/ 385911 h 10964785"/>
              <a:gd name="connsiteX44" fmla="*/ 14333853 w 17176121"/>
              <a:gd name="connsiteY44" fmla="*/ 1047474 h 10964785"/>
              <a:gd name="connsiteX45" fmla="*/ 15231250 w 17176121"/>
              <a:gd name="connsiteY45" fmla="*/ 1565085 h 10964785"/>
              <a:gd name="connsiteX46" fmla="*/ 15733548 w 17176121"/>
              <a:gd name="connsiteY46" fmla="*/ 1274120 h 10964785"/>
              <a:gd name="connsiteX47" fmla="*/ 15849934 w 17176121"/>
              <a:gd name="connsiteY47" fmla="*/ 1277183 h 10964785"/>
              <a:gd name="connsiteX48" fmla="*/ 16624819 w 17176121"/>
              <a:gd name="connsiteY48" fmla="*/ 1727413 h 10964785"/>
              <a:gd name="connsiteX49" fmla="*/ 15604911 w 17176121"/>
              <a:gd name="connsiteY49" fmla="*/ 2315469 h 10964785"/>
              <a:gd name="connsiteX50" fmla="*/ 17108740 w 17176121"/>
              <a:gd name="connsiteY50" fmla="*/ 3185301 h 10964785"/>
              <a:gd name="connsiteX51" fmla="*/ 15320072 w 17176121"/>
              <a:gd name="connsiteY51" fmla="*/ 4220524 h 10964785"/>
              <a:gd name="connsiteX52" fmla="*/ 15206748 w 17176121"/>
              <a:gd name="connsiteY52" fmla="*/ 4217461 h 10964785"/>
              <a:gd name="connsiteX53" fmla="*/ 13644726 w 17176121"/>
              <a:gd name="connsiteY53" fmla="*/ 3313938 h 10964785"/>
              <a:gd name="connsiteX54" fmla="*/ 13635538 w 17176121"/>
              <a:gd name="connsiteY54" fmla="*/ 3310875 h 10964785"/>
              <a:gd name="connsiteX55" fmla="*/ 11617159 w 17176121"/>
              <a:gd name="connsiteY55" fmla="*/ 4474735 h 10964785"/>
              <a:gd name="connsiteX56" fmla="*/ 13503837 w 17176121"/>
              <a:gd name="connsiteY56" fmla="*/ 5565088 h 10964785"/>
              <a:gd name="connsiteX57" fmla="*/ 13500774 w 17176121"/>
              <a:gd name="connsiteY57" fmla="*/ 5632469 h 10964785"/>
              <a:gd name="connsiteX58" fmla="*/ 13071984 w 17176121"/>
              <a:gd name="connsiteY58" fmla="*/ 5880555 h 10964785"/>
              <a:gd name="connsiteX59" fmla="*/ 12315475 w 17176121"/>
              <a:gd name="connsiteY59" fmla="*/ 5451765 h 10964785"/>
              <a:gd name="connsiteX60" fmla="*/ 11770298 w 17176121"/>
              <a:gd name="connsiteY60" fmla="*/ 5758044 h 10964785"/>
              <a:gd name="connsiteX61" fmla="*/ 9222058 w 17176121"/>
              <a:gd name="connsiteY61" fmla="*/ 4290968 h 10964785"/>
              <a:gd name="connsiteX62" fmla="*/ 12140896 w 17176121"/>
              <a:gd name="connsiteY62" fmla="*/ 2606434 h 10964785"/>
              <a:gd name="connsiteX63" fmla="*/ 12254219 w 17176121"/>
              <a:gd name="connsiteY63" fmla="*/ 2606434 h 10964785"/>
              <a:gd name="connsiteX64" fmla="*/ 13329259 w 17176121"/>
              <a:gd name="connsiteY64" fmla="*/ 3225117 h 10964785"/>
              <a:gd name="connsiteX65" fmla="*/ 14398172 w 17176121"/>
              <a:gd name="connsiteY65" fmla="*/ 2612559 h 10964785"/>
              <a:gd name="connsiteX66" fmla="*/ 12082703 w 17176121"/>
              <a:gd name="connsiteY66" fmla="*/ 1277183 h 10964785"/>
              <a:gd name="connsiteX67" fmla="*/ 11013790 w 17176121"/>
              <a:gd name="connsiteY67" fmla="*/ 1889741 h 10964785"/>
              <a:gd name="connsiteX68" fmla="*/ 12113331 w 17176121"/>
              <a:gd name="connsiteY68" fmla="*/ 2523738 h 10964785"/>
              <a:gd name="connsiteX69" fmla="*/ 12113331 w 17176121"/>
              <a:gd name="connsiteY69" fmla="*/ 2588057 h 10964785"/>
              <a:gd name="connsiteX70" fmla="*/ 9194493 w 17176121"/>
              <a:gd name="connsiteY70" fmla="*/ 4272591 h 10964785"/>
              <a:gd name="connsiteX71" fmla="*/ 9142426 w 17176121"/>
              <a:gd name="connsiteY71" fmla="*/ 4241963 h 10964785"/>
              <a:gd name="connsiteX72" fmla="*/ 9133238 w 17176121"/>
              <a:gd name="connsiteY72" fmla="*/ 4238900 h 10964785"/>
              <a:gd name="connsiteX73" fmla="*/ 7562026 w 17176121"/>
              <a:gd name="connsiteY73" fmla="*/ 5145486 h 10964785"/>
              <a:gd name="connsiteX74" fmla="*/ 7543650 w 17176121"/>
              <a:gd name="connsiteY74" fmla="*/ 5148549 h 10964785"/>
              <a:gd name="connsiteX75" fmla="*/ 7525273 w 17176121"/>
              <a:gd name="connsiteY75" fmla="*/ 5166925 h 10964785"/>
              <a:gd name="connsiteX76" fmla="*/ 5016849 w 17176121"/>
              <a:gd name="connsiteY76" fmla="*/ 6615625 h 10964785"/>
              <a:gd name="connsiteX77" fmla="*/ 3130171 w 17176121"/>
              <a:gd name="connsiteY77" fmla="*/ 5513021 h 10964785"/>
              <a:gd name="connsiteX78" fmla="*/ 3127108 w 17176121"/>
              <a:gd name="connsiteY78" fmla="*/ 5445639 h 10964785"/>
              <a:gd name="connsiteX79" fmla="*/ 3310875 w 17176121"/>
              <a:gd name="connsiteY79" fmla="*/ 5341504 h 10964785"/>
              <a:gd name="connsiteX80" fmla="*/ 1623278 w 17176121"/>
              <a:gd name="connsiteY80" fmla="*/ 4367538 h 10964785"/>
              <a:gd name="connsiteX81" fmla="*/ 1614090 w 17176121"/>
              <a:gd name="connsiteY81" fmla="*/ 4364475 h 10964785"/>
              <a:gd name="connsiteX82" fmla="*/ 1099541 w 17176121"/>
              <a:gd name="connsiteY82" fmla="*/ 4661565 h 10964785"/>
              <a:gd name="connsiteX83" fmla="*/ 2787138 w 17176121"/>
              <a:gd name="connsiteY83" fmla="*/ 5635532 h 10964785"/>
              <a:gd name="connsiteX84" fmla="*/ 2796327 w 17176121"/>
              <a:gd name="connsiteY84" fmla="*/ 5638595 h 10964785"/>
              <a:gd name="connsiteX85" fmla="*/ 2986220 w 17176121"/>
              <a:gd name="connsiteY85" fmla="*/ 5528335 h 10964785"/>
              <a:gd name="connsiteX86" fmla="*/ 3102606 w 17176121"/>
              <a:gd name="connsiteY86" fmla="*/ 5531398 h 10964785"/>
              <a:gd name="connsiteX87" fmla="*/ 4989284 w 17176121"/>
              <a:gd name="connsiteY87" fmla="*/ 6630939 h 10964785"/>
              <a:gd name="connsiteX88" fmla="*/ 4584995 w 17176121"/>
              <a:gd name="connsiteY88" fmla="*/ 6863711 h 10964785"/>
              <a:gd name="connsiteX89" fmla="*/ 4560493 w 17176121"/>
              <a:gd name="connsiteY89" fmla="*/ 6875962 h 10964785"/>
              <a:gd name="connsiteX90" fmla="*/ 6208274 w 17176121"/>
              <a:gd name="connsiteY90" fmla="*/ 7825426 h 10964785"/>
              <a:gd name="connsiteX91" fmla="*/ 6214399 w 17176121"/>
              <a:gd name="connsiteY91" fmla="*/ 7880556 h 10964785"/>
              <a:gd name="connsiteX92" fmla="*/ 3595715 w 17176121"/>
              <a:gd name="connsiteY92" fmla="*/ 9393575 h 10964785"/>
              <a:gd name="connsiteX93" fmla="*/ 2306280 w 17176121"/>
              <a:gd name="connsiteY93" fmla="*/ 8646253 h 10964785"/>
              <a:gd name="connsiteX94" fmla="*/ 2297092 w 17176121"/>
              <a:gd name="connsiteY94" fmla="*/ 8643191 h 10964785"/>
              <a:gd name="connsiteX95" fmla="*/ 1154672 w 17176121"/>
              <a:gd name="connsiteY95" fmla="*/ 9301691 h 10964785"/>
              <a:gd name="connsiteX96" fmla="*/ 3822361 w 17176121"/>
              <a:gd name="connsiteY96" fmla="*/ 10848399 h 10964785"/>
              <a:gd name="connsiteX97" fmla="*/ 3831549 w 17176121"/>
              <a:gd name="connsiteY97" fmla="*/ 10851461 h 10964785"/>
              <a:gd name="connsiteX98" fmla="*/ 4373663 w 17176121"/>
              <a:gd name="connsiteY98" fmla="*/ 10539058 h 10964785"/>
              <a:gd name="connsiteX99" fmla="*/ 4477798 w 17176121"/>
              <a:gd name="connsiteY99" fmla="*/ 10535995 h 10964785"/>
              <a:gd name="connsiteX100" fmla="*/ 5099544 w 17176121"/>
              <a:gd name="connsiteY100" fmla="*/ 10894341 h 10964785"/>
              <a:gd name="connsiteX101" fmla="*/ 5108733 w 17176121"/>
              <a:gd name="connsiteY101" fmla="*/ 10897403 h 10964785"/>
              <a:gd name="connsiteX102" fmla="*/ 5776421 w 17176121"/>
              <a:gd name="connsiteY102" fmla="*/ 10511493 h 10964785"/>
              <a:gd name="connsiteX103" fmla="*/ 6441046 w 17176121"/>
              <a:gd name="connsiteY103" fmla="*/ 10906592 h 10964785"/>
              <a:gd name="connsiteX104" fmla="*/ 7105671 w 17176121"/>
              <a:gd name="connsiteY104" fmla="*/ 10523744 h 10964785"/>
              <a:gd name="connsiteX105" fmla="*/ 7200618 w 17176121"/>
              <a:gd name="connsiteY105" fmla="*/ 10520681 h 10964785"/>
              <a:gd name="connsiteX106" fmla="*/ 7513022 w 17176121"/>
              <a:gd name="connsiteY106" fmla="*/ 10701385 h 10964785"/>
              <a:gd name="connsiteX107" fmla="*/ 8284845 w 17176121"/>
              <a:gd name="connsiteY107" fmla="*/ 10257281 h 10964785"/>
              <a:gd name="connsiteX108" fmla="*/ 7513022 w 17176121"/>
              <a:gd name="connsiteY108" fmla="*/ 9813176 h 10964785"/>
              <a:gd name="connsiteX109" fmla="*/ 6741199 w 17176121"/>
              <a:gd name="connsiteY109" fmla="*/ 10260344 h 10964785"/>
              <a:gd name="connsiteX110" fmla="*/ 7059729 w 17176121"/>
              <a:gd name="connsiteY110" fmla="*/ 10444111 h 10964785"/>
              <a:gd name="connsiteX111" fmla="*/ 7068918 w 17176121"/>
              <a:gd name="connsiteY111" fmla="*/ 10511493 h 10964785"/>
              <a:gd name="connsiteX112" fmla="*/ 6441046 w 17176121"/>
              <a:gd name="connsiteY112" fmla="*/ 10872901 h 10964785"/>
              <a:gd name="connsiteX113" fmla="*/ 5776421 w 17176121"/>
              <a:gd name="connsiteY113" fmla="*/ 10477802 h 10964785"/>
              <a:gd name="connsiteX114" fmla="*/ 5108733 w 17176121"/>
              <a:gd name="connsiteY114" fmla="*/ 10863713 h 10964785"/>
              <a:gd name="connsiteX115" fmla="*/ 4508426 w 17176121"/>
              <a:gd name="connsiteY115" fmla="*/ 10517618 h 10964785"/>
              <a:gd name="connsiteX116" fmla="*/ 4511489 w 17176121"/>
              <a:gd name="connsiteY116" fmla="*/ 10456362 h 10964785"/>
              <a:gd name="connsiteX117" fmla="*/ 4970907 w 17176121"/>
              <a:gd name="connsiteY117" fmla="*/ 10189900 h 10964785"/>
              <a:gd name="connsiteX118" fmla="*/ 3626342 w 17176121"/>
              <a:gd name="connsiteY118" fmla="*/ 9408889 h 10964785"/>
              <a:gd name="connsiteX119" fmla="*/ 6245027 w 17176121"/>
              <a:gd name="connsiteY119" fmla="*/ 7895870 h 10964785"/>
              <a:gd name="connsiteX120" fmla="*/ 6343037 w 17176121"/>
              <a:gd name="connsiteY120" fmla="*/ 7898933 h 10964785"/>
              <a:gd name="connsiteX121" fmla="*/ 8278719 w 17176121"/>
              <a:gd name="connsiteY121" fmla="*/ 9013788 h 10964785"/>
              <a:gd name="connsiteX122" fmla="*/ 8287908 w 17176121"/>
              <a:gd name="connsiteY122" fmla="*/ 9016851 h 10964785"/>
              <a:gd name="connsiteX123" fmla="*/ 10542121 w 17176121"/>
              <a:gd name="connsiteY123" fmla="*/ 7715166 h 10964785"/>
              <a:gd name="connsiteX124" fmla="*/ 10652380 w 17176121"/>
              <a:gd name="connsiteY124" fmla="*/ 7715166 h 10964785"/>
              <a:gd name="connsiteX125" fmla="*/ 11522213 w 17176121"/>
              <a:gd name="connsiteY125" fmla="*/ 8214401 h 10964785"/>
              <a:gd name="connsiteX126" fmla="*/ 12147022 w 17176121"/>
              <a:gd name="connsiteY126" fmla="*/ 7852991 h 10964785"/>
              <a:gd name="connsiteX127" fmla="*/ 15274130 w 17176121"/>
              <a:gd name="connsiteY127" fmla="*/ 9663100 h 10964785"/>
              <a:gd name="connsiteX128" fmla="*/ 15280255 w 17176121"/>
              <a:gd name="connsiteY128" fmla="*/ 9724355 h 10964785"/>
              <a:gd name="connsiteX129" fmla="*/ 14471679 w 17176121"/>
              <a:gd name="connsiteY129" fmla="*/ 10199088 h 10964785"/>
              <a:gd name="connsiteX130" fmla="*/ 14860653 w 17176121"/>
              <a:gd name="connsiteY130" fmla="*/ 10422671 h 10964785"/>
              <a:gd name="connsiteX131" fmla="*/ 14866778 w 17176121"/>
              <a:gd name="connsiteY131" fmla="*/ 10474739 h 10964785"/>
              <a:gd name="connsiteX132" fmla="*/ 14428800 w 17176121"/>
              <a:gd name="connsiteY132" fmla="*/ 10725888 h 10964785"/>
              <a:gd name="connsiteX133" fmla="*/ 11975505 w 17176121"/>
              <a:gd name="connsiteY133" fmla="*/ 9323130 h 10964785"/>
              <a:gd name="connsiteX134" fmla="*/ 11966317 w 17176121"/>
              <a:gd name="connsiteY134" fmla="*/ 9317005 h 10964785"/>
              <a:gd name="connsiteX135" fmla="*/ 11280252 w 17176121"/>
              <a:gd name="connsiteY135" fmla="*/ 9715167 h 10964785"/>
              <a:gd name="connsiteX136" fmla="*/ 11173054 w 17176121"/>
              <a:gd name="connsiteY136" fmla="*/ 9715167 h 10964785"/>
              <a:gd name="connsiteX137" fmla="*/ 10820834 w 17176121"/>
              <a:gd name="connsiteY137" fmla="*/ 9513023 h 10964785"/>
              <a:gd name="connsiteX138" fmla="*/ 9421140 w 17176121"/>
              <a:gd name="connsiteY138" fmla="*/ 10321599 h 10964785"/>
              <a:gd name="connsiteX139" fmla="*/ 10330787 w 17176121"/>
              <a:gd name="connsiteY139" fmla="*/ 10848399 h 10964785"/>
              <a:gd name="connsiteX140" fmla="*/ 11730482 w 17176121"/>
              <a:gd name="connsiteY140" fmla="*/ 10039822 h 10964785"/>
              <a:gd name="connsiteX141" fmla="*/ 11310880 w 17176121"/>
              <a:gd name="connsiteY141" fmla="*/ 9797862 h 10964785"/>
              <a:gd name="connsiteX142" fmla="*/ 11310880 w 17176121"/>
              <a:gd name="connsiteY142" fmla="*/ 9736606 h 10964785"/>
              <a:gd name="connsiteX143" fmla="*/ 11963255 w 17176121"/>
              <a:gd name="connsiteY143" fmla="*/ 9356821 h 10964785"/>
              <a:gd name="connsiteX144" fmla="*/ 14425737 w 17176121"/>
              <a:gd name="connsiteY144" fmla="*/ 10765704 h 10964785"/>
              <a:gd name="connsiteX145" fmla="*/ 14897406 w 17176121"/>
              <a:gd name="connsiteY145" fmla="*/ 10493116 h 10964785"/>
              <a:gd name="connsiteX146" fmla="*/ 14989290 w 17176121"/>
              <a:gd name="connsiteY146" fmla="*/ 10496179 h 10964785"/>
              <a:gd name="connsiteX147" fmla="*/ 15378264 w 17176121"/>
              <a:gd name="connsiteY147" fmla="*/ 10719762 h 10964785"/>
              <a:gd name="connsiteX148" fmla="*/ 16777958 w 17176121"/>
              <a:gd name="connsiteY148" fmla="*/ 9911186 h 10964785"/>
              <a:gd name="connsiteX149" fmla="*/ 15868310 w 17176121"/>
              <a:gd name="connsiteY149" fmla="*/ 9384386 h 10964785"/>
              <a:gd name="connsiteX150" fmla="*/ 15418080 w 17176121"/>
              <a:gd name="connsiteY150" fmla="*/ 9644723 h 10964785"/>
              <a:gd name="connsiteX151" fmla="*/ 15295569 w 17176121"/>
              <a:gd name="connsiteY151" fmla="*/ 9647786 h 10964785"/>
              <a:gd name="connsiteX152" fmla="*/ 12147022 w 17176121"/>
              <a:gd name="connsiteY152" fmla="*/ 7828489 h 10964785"/>
              <a:gd name="connsiteX153" fmla="*/ 12137833 w 17176121"/>
              <a:gd name="connsiteY153" fmla="*/ 7825426 h 10964785"/>
              <a:gd name="connsiteX154" fmla="*/ 11513024 w 17176121"/>
              <a:gd name="connsiteY154" fmla="*/ 8186835 h 10964785"/>
              <a:gd name="connsiteX155" fmla="*/ 10673820 w 17176121"/>
              <a:gd name="connsiteY155" fmla="*/ 7702915 h 10964785"/>
              <a:gd name="connsiteX156" fmla="*/ 10673820 w 17176121"/>
              <a:gd name="connsiteY156" fmla="*/ 7638596 h 10964785"/>
              <a:gd name="connsiteX157" fmla="*/ 12826960 w 17176121"/>
              <a:gd name="connsiteY157" fmla="*/ 6395104 h 10964785"/>
              <a:gd name="connsiteX158" fmla="*/ 12851463 w 17176121"/>
              <a:gd name="connsiteY158" fmla="*/ 6382853 h 10964785"/>
              <a:gd name="connsiteX159" fmla="*/ 11794801 w 17176121"/>
              <a:gd name="connsiteY159" fmla="*/ 5773358 h 10964785"/>
              <a:gd name="connsiteX160" fmla="*/ 12312412 w 17176121"/>
              <a:gd name="connsiteY160" fmla="*/ 5476267 h 10964785"/>
              <a:gd name="connsiteX161" fmla="*/ 13068922 w 17176121"/>
              <a:gd name="connsiteY161" fmla="*/ 5905058 h 10964785"/>
              <a:gd name="connsiteX162" fmla="*/ 13528340 w 17176121"/>
              <a:gd name="connsiteY162" fmla="*/ 5641658 h 10964785"/>
              <a:gd name="connsiteX163" fmla="*/ 13644726 w 17176121"/>
              <a:gd name="connsiteY163" fmla="*/ 5638595 h 10964785"/>
              <a:gd name="connsiteX164" fmla="*/ 15114864 w 17176121"/>
              <a:gd name="connsiteY164" fmla="*/ 6490050 h 10964785"/>
              <a:gd name="connsiteX165" fmla="*/ 15124052 w 17176121"/>
              <a:gd name="connsiteY165" fmla="*/ 6493113 h 10964785"/>
              <a:gd name="connsiteX166" fmla="*/ 17142432 w 17176121"/>
              <a:gd name="connsiteY166" fmla="*/ 5329253 h 10964785"/>
              <a:gd name="connsiteX167" fmla="*/ 15344574 w 17176121"/>
              <a:gd name="connsiteY167" fmla="*/ 4290968 h 10964785"/>
              <a:gd name="connsiteX168" fmla="*/ 15353762 w 17176121"/>
              <a:gd name="connsiteY168" fmla="*/ 4235838 h 10964785"/>
              <a:gd name="connsiteX169" fmla="*/ 15846872 w 17176121"/>
              <a:gd name="connsiteY169" fmla="*/ 1173048 h 10964785"/>
              <a:gd name="connsiteX170" fmla="*/ 15721296 w 17176121"/>
              <a:gd name="connsiteY170" fmla="*/ 1182237 h 10964785"/>
              <a:gd name="connsiteX171" fmla="*/ 15705982 w 17176121"/>
              <a:gd name="connsiteY171" fmla="*/ 1252681 h 10964785"/>
              <a:gd name="connsiteX172" fmla="*/ 15231250 w 17176121"/>
              <a:gd name="connsiteY172" fmla="*/ 1525269 h 10964785"/>
              <a:gd name="connsiteX173" fmla="*/ 14395109 w 17176121"/>
              <a:gd name="connsiteY173" fmla="*/ 1044411 h 10964785"/>
              <a:gd name="connsiteX174" fmla="*/ 15470148 w 17176121"/>
              <a:gd name="connsiteY174" fmla="*/ 422665 h 10964785"/>
              <a:gd name="connsiteX175" fmla="*/ 16306290 w 17176121"/>
              <a:gd name="connsiteY175" fmla="*/ 903523 h 10964785"/>
              <a:gd name="connsiteX176" fmla="*/ 15846872 w 17176121"/>
              <a:gd name="connsiteY176" fmla="*/ 1173048 h 10964785"/>
              <a:gd name="connsiteX177" fmla="*/ 11075046 w 17176121"/>
              <a:gd name="connsiteY177" fmla="*/ 1889741 h 10964785"/>
              <a:gd name="connsiteX178" fmla="*/ 12082703 w 17176121"/>
              <a:gd name="connsiteY178" fmla="*/ 1313937 h 10964785"/>
              <a:gd name="connsiteX179" fmla="*/ 14333853 w 17176121"/>
              <a:gd name="connsiteY179" fmla="*/ 2615622 h 10964785"/>
              <a:gd name="connsiteX180" fmla="*/ 13326196 w 17176121"/>
              <a:gd name="connsiteY180" fmla="*/ 3191426 h 10964785"/>
              <a:gd name="connsiteX181" fmla="*/ 12281784 w 17176121"/>
              <a:gd name="connsiteY181" fmla="*/ 2588057 h 10964785"/>
              <a:gd name="connsiteX182" fmla="*/ 12266470 w 17176121"/>
              <a:gd name="connsiteY182" fmla="*/ 2514550 h 10964785"/>
              <a:gd name="connsiteX183" fmla="*/ 12137833 w 17176121"/>
              <a:gd name="connsiteY183" fmla="*/ 2505362 h 10964785"/>
              <a:gd name="connsiteX184" fmla="*/ 11075046 w 17176121"/>
              <a:gd name="connsiteY184" fmla="*/ 1889741 h 10964785"/>
              <a:gd name="connsiteX185" fmla="*/ 3096480 w 17176121"/>
              <a:gd name="connsiteY185" fmla="*/ 5430325 h 10964785"/>
              <a:gd name="connsiteX186" fmla="*/ 2973968 w 17176121"/>
              <a:gd name="connsiteY186" fmla="*/ 5439514 h 10964785"/>
              <a:gd name="connsiteX187" fmla="*/ 2958654 w 17176121"/>
              <a:gd name="connsiteY187" fmla="*/ 5509958 h 10964785"/>
              <a:gd name="connsiteX188" fmla="*/ 2799389 w 17176121"/>
              <a:gd name="connsiteY188" fmla="*/ 5601841 h 10964785"/>
              <a:gd name="connsiteX189" fmla="*/ 1166923 w 17176121"/>
              <a:gd name="connsiteY189" fmla="*/ 4661565 h 10964785"/>
              <a:gd name="connsiteX190" fmla="*/ 1620216 w 17176121"/>
              <a:gd name="connsiteY190" fmla="*/ 4398166 h 10964785"/>
              <a:gd name="connsiteX191" fmla="*/ 3252682 w 17176121"/>
              <a:gd name="connsiteY191" fmla="*/ 5338442 h 10964785"/>
              <a:gd name="connsiteX192" fmla="*/ 3096480 w 17176121"/>
              <a:gd name="connsiteY192" fmla="*/ 5430325 h 10964785"/>
              <a:gd name="connsiteX193" fmla="*/ 6802455 w 17176121"/>
              <a:gd name="connsiteY193" fmla="*/ 10260344 h 10964785"/>
              <a:gd name="connsiteX194" fmla="*/ 7509959 w 17176121"/>
              <a:gd name="connsiteY194" fmla="*/ 9849930 h 10964785"/>
              <a:gd name="connsiteX195" fmla="*/ 8217463 w 17176121"/>
              <a:gd name="connsiteY195" fmla="*/ 10260344 h 10964785"/>
              <a:gd name="connsiteX196" fmla="*/ 7509959 w 17176121"/>
              <a:gd name="connsiteY196" fmla="*/ 10670757 h 10964785"/>
              <a:gd name="connsiteX197" fmla="*/ 7231246 w 17176121"/>
              <a:gd name="connsiteY197" fmla="*/ 10508430 h 10964785"/>
              <a:gd name="connsiteX198" fmla="*/ 7218994 w 17176121"/>
              <a:gd name="connsiteY198" fmla="*/ 10431860 h 10964785"/>
              <a:gd name="connsiteX199" fmla="*/ 7087294 w 17176121"/>
              <a:gd name="connsiteY199" fmla="*/ 10425734 h 10964785"/>
              <a:gd name="connsiteX200" fmla="*/ 6802455 w 17176121"/>
              <a:gd name="connsiteY200" fmla="*/ 10260344 h 10964785"/>
              <a:gd name="connsiteX201" fmla="*/ 4909651 w 17176121"/>
              <a:gd name="connsiteY201" fmla="*/ 10192962 h 10964785"/>
              <a:gd name="connsiteX202" fmla="*/ 4483923 w 17176121"/>
              <a:gd name="connsiteY202" fmla="*/ 10437985 h 10964785"/>
              <a:gd name="connsiteX203" fmla="*/ 4349161 w 17176121"/>
              <a:gd name="connsiteY203" fmla="*/ 10444111 h 10964785"/>
              <a:gd name="connsiteX204" fmla="*/ 4339972 w 17176121"/>
              <a:gd name="connsiteY204" fmla="*/ 10520681 h 10964785"/>
              <a:gd name="connsiteX205" fmla="*/ 3828487 w 17176121"/>
              <a:gd name="connsiteY205" fmla="*/ 10814709 h 10964785"/>
              <a:gd name="connsiteX206" fmla="*/ 1215927 w 17176121"/>
              <a:gd name="connsiteY206" fmla="*/ 9298628 h 10964785"/>
              <a:gd name="connsiteX207" fmla="*/ 2297092 w 17176121"/>
              <a:gd name="connsiteY207" fmla="*/ 8679944 h 10964785"/>
              <a:gd name="connsiteX208" fmla="*/ 3565087 w 17176121"/>
              <a:gd name="connsiteY208" fmla="*/ 9415014 h 10964785"/>
              <a:gd name="connsiteX209" fmla="*/ 3595715 w 17176121"/>
              <a:gd name="connsiteY209" fmla="*/ 9433390 h 10964785"/>
              <a:gd name="connsiteX210" fmla="*/ 4909651 w 17176121"/>
              <a:gd name="connsiteY210" fmla="*/ 10192962 h 10964785"/>
              <a:gd name="connsiteX211" fmla="*/ 11663101 w 17176121"/>
              <a:gd name="connsiteY211" fmla="*/ 10042885 h 10964785"/>
              <a:gd name="connsiteX212" fmla="*/ 10333850 w 17176121"/>
              <a:gd name="connsiteY212" fmla="*/ 10808583 h 10964785"/>
              <a:gd name="connsiteX213" fmla="*/ 9494646 w 17176121"/>
              <a:gd name="connsiteY213" fmla="*/ 10324662 h 10964785"/>
              <a:gd name="connsiteX214" fmla="*/ 10823897 w 17176121"/>
              <a:gd name="connsiteY214" fmla="*/ 9558965 h 10964785"/>
              <a:gd name="connsiteX215" fmla="*/ 11139364 w 17176121"/>
              <a:gd name="connsiteY215" fmla="*/ 9739669 h 10964785"/>
              <a:gd name="connsiteX216" fmla="*/ 11154678 w 17176121"/>
              <a:gd name="connsiteY216" fmla="*/ 9810113 h 10964785"/>
              <a:gd name="connsiteX217" fmla="*/ 11280252 w 17176121"/>
              <a:gd name="connsiteY217" fmla="*/ 9819302 h 10964785"/>
              <a:gd name="connsiteX218" fmla="*/ 11663101 w 17176121"/>
              <a:gd name="connsiteY218" fmla="*/ 10042885 h 10964785"/>
              <a:gd name="connsiteX219" fmla="*/ 15317009 w 17176121"/>
              <a:gd name="connsiteY219" fmla="*/ 9751920 h 10964785"/>
              <a:gd name="connsiteX220" fmla="*/ 15436457 w 17176121"/>
              <a:gd name="connsiteY220" fmla="*/ 9739669 h 10964785"/>
              <a:gd name="connsiteX221" fmla="*/ 15454834 w 17176121"/>
              <a:gd name="connsiteY221" fmla="*/ 9672288 h 10964785"/>
              <a:gd name="connsiteX222" fmla="*/ 15871374 w 17176121"/>
              <a:gd name="connsiteY222" fmla="*/ 9430327 h 10964785"/>
              <a:gd name="connsiteX223" fmla="*/ 16710577 w 17176121"/>
              <a:gd name="connsiteY223" fmla="*/ 9914249 h 10964785"/>
              <a:gd name="connsiteX224" fmla="*/ 15381327 w 17176121"/>
              <a:gd name="connsiteY224" fmla="*/ 10679946 h 10964785"/>
              <a:gd name="connsiteX225" fmla="*/ 15032169 w 17176121"/>
              <a:gd name="connsiteY225" fmla="*/ 10477802 h 10964785"/>
              <a:gd name="connsiteX226" fmla="*/ 15022981 w 17176121"/>
              <a:gd name="connsiteY226" fmla="*/ 10398169 h 10964785"/>
              <a:gd name="connsiteX227" fmla="*/ 14885155 w 17176121"/>
              <a:gd name="connsiteY227" fmla="*/ 10395106 h 10964785"/>
              <a:gd name="connsiteX228" fmla="*/ 14539060 w 17176121"/>
              <a:gd name="connsiteY228" fmla="*/ 10196025 h 10964785"/>
              <a:gd name="connsiteX229" fmla="*/ 15317009 w 17176121"/>
              <a:gd name="connsiteY229" fmla="*/ 9751920 h 10964785"/>
              <a:gd name="connsiteX230" fmla="*/ 12796333 w 17176121"/>
              <a:gd name="connsiteY230" fmla="*/ 6385916 h 10964785"/>
              <a:gd name="connsiteX231" fmla="*/ 10649318 w 17176121"/>
              <a:gd name="connsiteY231" fmla="*/ 7626345 h 10964785"/>
              <a:gd name="connsiteX232" fmla="*/ 10520681 w 17176121"/>
              <a:gd name="connsiteY232" fmla="*/ 7635534 h 10964785"/>
              <a:gd name="connsiteX233" fmla="*/ 10505367 w 17176121"/>
              <a:gd name="connsiteY233" fmla="*/ 7709040 h 10964785"/>
              <a:gd name="connsiteX234" fmla="*/ 8281782 w 17176121"/>
              <a:gd name="connsiteY234" fmla="*/ 8992349 h 10964785"/>
              <a:gd name="connsiteX235" fmla="*/ 6373665 w 17176121"/>
              <a:gd name="connsiteY235" fmla="*/ 7892808 h 10964785"/>
              <a:gd name="connsiteX236" fmla="*/ 6367539 w 17176121"/>
              <a:gd name="connsiteY236" fmla="*/ 7813175 h 10964785"/>
              <a:gd name="connsiteX237" fmla="*/ 6226651 w 17176121"/>
              <a:gd name="connsiteY237" fmla="*/ 7810112 h 10964785"/>
              <a:gd name="connsiteX238" fmla="*/ 4612561 w 17176121"/>
              <a:gd name="connsiteY238" fmla="*/ 6879025 h 10964785"/>
              <a:gd name="connsiteX239" fmla="*/ 7516085 w 17176121"/>
              <a:gd name="connsiteY239" fmla="*/ 5203679 h 10964785"/>
              <a:gd name="connsiteX240" fmla="*/ 7537524 w 17176121"/>
              <a:gd name="connsiteY240" fmla="*/ 5203679 h 10964785"/>
              <a:gd name="connsiteX241" fmla="*/ 7558964 w 17176121"/>
              <a:gd name="connsiteY241" fmla="*/ 5179177 h 10964785"/>
              <a:gd name="connsiteX242" fmla="*/ 9127112 w 17176121"/>
              <a:gd name="connsiteY242" fmla="*/ 4275654 h 10964785"/>
              <a:gd name="connsiteX243" fmla="*/ 9157739 w 17176121"/>
              <a:gd name="connsiteY243" fmla="*/ 4294030 h 10964785"/>
              <a:gd name="connsiteX244" fmla="*/ 9188367 w 17176121"/>
              <a:gd name="connsiteY244" fmla="*/ 4312407 h 10964785"/>
              <a:gd name="connsiteX245" fmla="*/ 12796333 w 17176121"/>
              <a:gd name="connsiteY245" fmla="*/ 6385916 h 10964785"/>
              <a:gd name="connsiteX246" fmla="*/ 17087302 w 17176121"/>
              <a:gd name="connsiteY246" fmla="*/ 5335379 h 10964785"/>
              <a:gd name="connsiteX247" fmla="*/ 15130178 w 17176121"/>
              <a:gd name="connsiteY247" fmla="*/ 6462485 h 10964785"/>
              <a:gd name="connsiteX248" fmla="*/ 13681479 w 17176121"/>
              <a:gd name="connsiteY248" fmla="*/ 5623281 h 10964785"/>
              <a:gd name="connsiteX249" fmla="*/ 13666165 w 17176121"/>
              <a:gd name="connsiteY249" fmla="*/ 5552837 h 10964785"/>
              <a:gd name="connsiteX250" fmla="*/ 13543654 w 17176121"/>
              <a:gd name="connsiteY250" fmla="*/ 5543649 h 10964785"/>
              <a:gd name="connsiteX251" fmla="*/ 11687603 w 17176121"/>
              <a:gd name="connsiteY251" fmla="*/ 4468609 h 10964785"/>
              <a:gd name="connsiteX252" fmla="*/ 13644726 w 17176121"/>
              <a:gd name="connsiteY252" fmla="*/ 3341503 h 10964785"/>
              <a:gd name="connsiteX253" fmla="*/ 15182246 w 17176121"/>
              <a:gd name="connsiteY253" fmla="*/ 4229712 h 10964785"/>
              <a:gd name="connsiteX254" fmla="*/ 15194497 w 17176121"/>
              <a:gd name="connsiteY254" fmla="*/ 4306282 h 10964785"/>
              <a:gd name="connsiteX255" fmla="*/ 15326197 w 17176121"/>
              <a:gd name="connsiteY255" fmla="*/ 4312407 h 10964785"/>
              <a:gd name="connsiteX256" fmla="*/ 17087302 w 17176121"/>
              <a:gd name="connsiteY256" fmla="*/ 5335379 h 10964785"/>
              <a:gd name="connsiteX257" fmla="*/ 2098011 w 17176121"/>
              <a:gd name="connsiteY257" fmla="*/ 1182237 h 10964785"/>
              <a:gd name="connsiteX258" fmla="*/ 526800 w 17176121"/>
              <a:gd name="connsiteY258" fmla="*/ 2085759 h 10964785"/>
              <a:gd name="connsiteX259" fmla="*/ 3320064 w 17176121"/>
              <a:gd name="connsiteY259" fmla="*/ 3718226 h 10964785"/>
              <a:gd name="connsiteX260" fmla="*/ 3329252 w 17176121"/>
              <a:gd name="connsiteY260" fmla="*/ 3721289 h 10964785"/>
              <a:gd name="connsiteX261" fmla="*/ 4113326 w 17176121"/>
              <a:gd name="connsiteY261" fmla="*/ 3267996 h 10964785"/>
              <a:gd name="connsiteX262" fmla="*/ 4226649 w 17176121"/>
              <a:gd name="connsiteY262" fmla="*/ 3267996 h 10964785"/>
              <a:gd name="connsiteX263" fmla="*/ 5442576 w 17176121"/>
              <a:gd name="connsiteY263" fmla="*/ 3972438 h 10964785"/>
              <a:gd name="connsiteX264" fmla="*/ 7460955 w 17176121"/>
              <a:gd name="connsiteY264" fmla="*/ 2808578 h 10964785"/>
              <a:gd name="connsiteX265" fmla="*/ 4826956 w 17176121"/>
              <a:gd name="connsiteY265" fmla="*/ 1283309 h 10964785"/>
              <a:gd name="connsiteX266" fmla="*/ 2805515 w 17176121"/>
              <a:gd name="connsiteY266" fmla="*/ 2450231 h 10964785"/>
              <a:gd name="connsiteX267" fmla="*/ 4079635 w 17176121"/>
              <a:gd name="connsiteY267" fmla="*/ 3188364 h 10964785"/>
              <a:gd name="connsiteX268" fmla="*/ 4076573 w 17176121"/>
              <a:gd name="connsiteY268" fmla="*/ 3252682 h 10964785"/>
              <a:gd name="connsiteX269" fmla="*/ 3323126 w 17176121"/>
              <a:gd name="connsiteY269" fmla="*/ 3687598 h 10964785"/>
              <a:gd name="connsiteX270" fmla="*/ 588056 w 17176121"/>
              <a:gd name="connsiteY270" fmla="*/ 2085759 h 10964785"/>
              <a:gd name="connsiteX271" fmla="*/ 2131701 w 17176121"/>
              <a:gd name="connsiteY271" fmla="*/ 1197551 h 10964785"/>
              <a:gd name="connsiteX272" fmla="*/ 2238899 w 17176121"/>
              <a:gd name="connsiteY272" fmla="*/ 1197551 h 10964785"/>
              <a:gd name="connsiteX273" fmla="*/ 2548241 w 17176121"/>
              <a:gd name="connsiteY273" fmla="*/ 1378255 h 10964785"/>
              <a:gd name="connsiteX274" fmla="*/ 3320064 w 17176121"/>
              <a:gd name="connsiteY274" fmla="*/ 934151 h 10964785"/>
              <a:gd name="connsiteX275" fmla="*/ 2548241 w 17176121"/>
              <a:gd name="connsiteY275" fmla="*/ 490046 h 10964785"/>
              <a:gd name="connsiteX276" fmla="*/ 1779480 w 17176121"/>
              <a:gd name="connsiteY276" fmla="*/ 934151 h 10964785"/>
              <a:gd name="connsiteX277" fmla="*/ 2098011 w 17176121"/>
              <a:gd name="connsiteY277" fmla="*/ 1117918 h 10964785"/>
              <a:gd name="connsiteX278" fmla="*/ 2098011 w 17176121"/>
              <a:gd name="connsiteY278" fmla="*/ 1182237 h 10964785"/>
              <a:gd name="connsiteX279" fmla="*/ 2866771 w 17176121"/>
              <a:gd name="connsiteY279" fmla="*/ 2450231 h 10964785"/>
              <a:gd name="connsiteX280" fmla="*/ 4823893 w 17176121"/>
              <a:gd name="connsiteY280" fmla="*/ 1323125 h 10964785"/>
              <a:gd name="connsiteX281" fmla="*/ 7396636 w 17176121"/>
              <a:gd name="connsiteY281" fmla="*/ 2811641 h 10964785"/>
              <a:gd name="connsiteX282" fmla="*/ 5439514 w 17176121"/>
              <a:gd name="connsiteY282" fmla="*/ 3938747 h 10964785"/>
              <a:gd name="connsiteX283" fmla="*/ 4254214 w 17176121"/>
              <a:gd name="connsiteY283" fmla="*/ 3252682 h 10964785"/>
              <a:gd name="connsiteX284" fmla="*/ 4238900 w 17176121"/>
              <a:gd name="connsiteY284" fmla="*/ 3179175 h 10964785"/>
              <a:gd name="connsiteX285" fmla="*/ 4113326 w 17176121"/>
              <a:gd name="connsiteY285" fmla="*/ 3169987 h 10964785"/>
              <a:gd name="connsiteX286" fmla="*/ 2866771 w 17176121"/>
              <a:gd name="connsiteY286" fmla="*/ 2450231 h 10964785"/>
              <a:gd name="connsiteX287" fmla="*/ 1840736 w 17176121"/>
              <a:gd name="connsiteY287" fmla="*/ 934151 h 10964785"/>
              <a:gd name="connsiteX288" fmla="*/ 2548241 w 17176121"/>
              <a:gd name="connsiteY288" fmla="*/ 523737 h 10964785"/>
              <a:gd name="connsiteX289" fmla="*/ 3255745 w 17176121"/>
              <a:gd name="connsiteY289" fmla="*/ 934151 h 10964785"/>
              <a:gd name="connsiteX290" fmla="*/ 2548241 w 17176121"/>
              <a:gd name="connsiteY290" fmla="*/ 1344565 h 10964785"/>
              <a:gd name="connsiteX291" fmla="*/ 2269527 w 17176121"/>
              <a:gd name="connsiteY291" fmla="*/ 1182237 h 10964785"/>
              <a:gd name="connsiteX292" fmla="*/ 2257276 w 17176121"/>
              <a:gd name="connsiteY292" fmla="*/ 1105667 h 10964785"/>
              <a:gd name="connsiteX293" fmla="*/ 2125576 w 17176121"/>
              <a:gd name="connsiteY293" fmla="*/ 1099541 h 10964785"/>
              <a:gd name="connsiteX294" fmla="*/ 1840736 w 17176121"/>
              <a:gd name="connsiteY294" fmla="*/ 934151 h 10964785"/>
              <a:gd name="connsiteX295" fmla="*/ 12906593 w 17176121"/>
              <a:gd name="connsiteY295" fmla="*/ 7252685 h 10964785"/>
              <a:gd name="connsiteX296" fmla="*/ 13620224 w 17176121"/>
              <a:gd name="connsiteY296" fmla="*/ 7666161 h 10964785"/>
              <a:gd name="connsiteX297" fmla="*/ 14333853 w 17176121"/>
              <a:gd name="connsiteY297" fmla="*/ 7252685 h 10964785"/>
              <a:gd name="connsiteX298" fmla="*/ 13620224 w 17176121"/>
              <a:gd name="connsiteY298" fmla="*/ 6839208 h 10964785"/>
              <a:gd name="connsiteX299" fmla="*/ 12906593 w 17176121"/>
              <a:gd name="connsiteY299" fmla="*/ 7252685 h 10964785"/>
              <a:gd name="connsiteX300" fmla="*/ 13620224 w 17176121"/>
              <a:gd name="connsiteY300" fmla="*/ 7629408 h 10964785"/>
              <a:gd name="connsiteX301" fmla="*/ 12967849 w 17176121"/>
              <a:gd name="connsiteY301" fmla="*/ 7252685 h 10964785"/>
              <a:gd name="connsiteX302" fmla="*/ 13620224 w 17176121"/>
              <a:gd name="connsiteY302" fmla="*/ 6875962 h 10964785"/>
              <a:gd name="connsiteX303" fmla="*/ 14272597 w 17176121"/>
              <a:gd name="connsiteY303" fmla="*/ 7252685 h 10964785"/>
              <a:gd name="connsiteX304" fmla="*/ 13620224 w 17176121"/>
              <a:gd name="connsiteY304" fmla="*/ 7629408 h 10964785"/>
              <a:gd name="connsiteX305" fmla="*/ 238898 w 17176121"/>
              <a:gd name="connsiteY305" fmla="*/ 10686071 h 10964785"/>
              <a:gd name="connsiteX306" fmla="*/ 719755 w 17176121"/>
              <a:gd name="connsiteY306" fmla="*/ 10964785 h 10964785"/>
              <a:gd name="connsiteX307" fmla="*/ 1200613 w 17176121"/>
              <a:gd name="connsiteY307" fmla="*/ 10686071 h 10964785"/>
              <a:gd name="connsiteX308" fmla="*/ 719755 w 17176121"/>
              <a:gd name="connsiteY308" fmla="*/ 10407357 h 10964785"/>
              <a:gd name="connsiteX309" fmla="*/ 238898 w 17176121"/>
              <a:gd name="connsiteY309" fmla="*/ 10686071 h 10964785"/>
              <a:gd name="connsiteX310" fmla="*/ 719755 w 17176121"/>
              <a:gd name="connsiteY310" fmla="*/ 10928031 h 10964785"/>
              <a:gd name="connsiteX311" fmla="*/ 300153 w 17176121"/>
              <a:gd name="connsiteY311" fmla="*/ 10686071 h 10964785"/>
              <a:gd name="connsiteX312" fmla="*/ 719755 w 17176121"/>
              <a:gd name="connsiteY312" fmla="*/ 10444111 h 10964785"/>
              <a:gd name="connsiteX313" fmla="*/ 1139358 w 17176121"/>
              <a:gd name="connsiteY313" fmla="*/ 10686071 h 10964785"/>
              <a:gd name="connsiteX314" fmla="*/ 719755 w 17176121"/>
              <a:gd name="connsiteY314" fmla="*/ 10928031 h 10964785"/>
              <a:gd name="connsiteX315" fmla="*/ 719755 w 17176121"/>
              <a:gd name="connsiteY315" fmla="*/ 8909653 h 10964785"/>
              <a:gd name="connsiteX316" fmla="*/ 1200613 w 17176121"/>
              <a:gd name="connsiteY316" fmla="*/ 8630939 h 10964785"/>
              <a:gd name="connsiteX317" fmla="*/ 719755 w 17176121"/>
              <a:gd name="connsiteY317" fmla="*/ 8352227 h 10964785"/>
              <a:gd name="connsiteX318" fmla="*/ 238898 w 17176121"/>
              <a:gd name="connsiteY318" fmla="*/ 8630939 h 10964785"/>
              <a:gd name="connsiteX319" fmla="*/ 719755 w 17176121"/>
              <a:gd name="connsiteY319" fmla="*/ 8909653 h 10964785"/>
              <a:gd name="connsiteX320" fmla="*/ 1139358 w 17176121"/>
              <a:gd name="connsiteY320" fmla="*/ 8630939 h 10964785"/>
              <a:gd name="connsiteX321" fmla="*/ 719755 w 17176121"/>
              <a:gd name="connsiteY321" fmla="*/ 8872900 h 10964785"/>
              <a:gd name="connsiteX322" fmla="*/ 300153 w 17176121"/>
              <a:gd name="connsiteY322" fmla="*/ 8630939 h 10964785"/>
              <a:gd name="connsiteX323" fmla="*/ 719755 w 17176121"/>
              <a:gd name="connsiteY323" fmla="*/ 8388979 h 10964785"/>
              <a:gd name="connsiteX324" fmla="*/ 1139358 w 17176121"/>
              <a:gd name="connsiteY324" fmla="*/ 8630939 h 10964785"/>
              <a:gd name="connsiteX325" fmla="*/ 10009194 w 17176121"/>
              <a:gd name="connsiteY325" fmla="*/ 2462483 h 10964785"/>
              <a:gd name="connsiteX326" fmla="*/ 10490053 w 17176121"/>
              <a:gd name="connsiteY326" fmla="*/ 2741196 h 10964785"/>
              <a:gd name="connsiteX327" fmla="*/ 10970911 w 17176121"/>
              <a:gd name="connsiteY327" fmla="*/ 2462483 h 10964785"/>
              <a:gd name="connsiteX328" fmla="*/ 10490053 w 17176121"/>
              <a:gd name="connsiteY328" fmla="*/ 2183769 h 10964785"/>
              <a:gd name="connsiteX329" fmla="*/ 10009194 w 17176121"/>
              <a:gd name="connsiteY329" fmla="*/ 2462483 h 10964785"/>
              <a:gd name="connsiteX330" fmla="*/ 10490053 w 17176121"/>
              <a:gd name="connsiteY330" fmla="*/ 2704443 h 10964785"/>
              <a:gd name="connsiteX331" fmla="*/ 10070450 w 17176121"/>
              <a:gd name="connsiteY331" fmla="*/ 2462483 h 10964785"/>
              <a:gd name="connsiteX332" fmla="*/ 10490053 w 17176121"/>
              <a:gd name="connsiteY332" fmla="*/ 2220522 h 10964785"/>
              <a:gd name="connsiteX333" fmla="*/ 10909655 w 17176121"/>
              <a:gd name="connsiteY333" fmla="*/ 2462483 h 10964785"/>
              <a:gd name="connsiteX334" fmla="*/ 10490053 w 17176121"/>
              <a:gd name="connsiteY334" fmla="*/ 2704443 h 10964785"/>
              <a:gd name="connsiteX335" fmla="*/ 12676884 w 17176121"/>
              <a:gd name="connsiteY335" fmla="*/ 8689133 h 10964785"/>
              <a:gd name="connsiteX336" fmla="*/ 12196027 w 17176121"/>
              <a:gd name="connsiteY336" fmla="*/ 8410419 h 10964785"/>
              <a:gd name="connsiteX337" fmla="*/ 11715168 w 17176121"/>
              <a:gd name="connsiteY337" fmla="*/ 8689133 h 10964785"/>
              <a:gd name="connsiteX338" fmla="*/ 12196027 w 17176121"/>
              <a:gd name="connsiteY338" fmla="*/ 8967846 h 10964785"/>
              <a:gd name="connsiteX339" fmla="*/ 12676884 w 17176121"/>
              <a:gd name="connsiteY339" fmla="*/ 8689133 h 10964785"/>
              <a:gd name="connsiteX340" fmla="*/ 12196027 w 17176121"/>
              <a:gd name="connsiteY340" fmla="*/ 8447172 h 10964785"/>
              <a:gd name="connsiteX341" fmla="*/ 12615628 w 17176121"/>
              <a:gd name="connsiteY341" fmla="*/ 8689133 h 10964785"/>
              <a:gd name="connsiteX342" fmla="*/ 12196027 w 17176121"/>
              <a:gd name="connsiteY342" fmla="*/ 8931093 h 10964785"/>
              <a:gd name="connsiteX343" fmla="*/ 11776424 w 17176121"/>
              <a:gd name="connsiteY343" fmla="*/ 8689133 h 10964785"/>
              <a:gd name="connsiteX344" fmla="*/ 12196027 w 17176121"/>
              <a:gd name="connsiteY344" fmla="*/ 8447172 h 10964785"/>
              <a:gd name="connsiteX345" fmla="*/ 13320070 w 17176121"/>
              <a:gd name="connsiteY345" fmla="*/ 9075044 h 10964785"/>
              <a:gd name="connsiteX346" fmla="*/ 12839212 w 17176121"/>
              <a:gd name="connsiteY346" fmla="*/ 9353758 h 10964785"/>
              <a:gd name="connsiteX347" fmla="*/ 13320070 w 17176121"/>
              <a:gd name="connsiteY347" fmla="*/ 9632472 h 10964785"/>
              <a:gd name="connsiteX348" fmla="*/ 13800928 w 17176121"/>
              <a:gd name="connsiteY348" fmla="*/ 9353758 h 10964785"/>
              <a:gd name="connsiteX349" fmla="*/ 13320070 w 17176121"/>
              <a:gd name="connsiteY349" fmla="*/ 9075044 h 10964785"/>
              <a:gd name="connsiteX350" fmla="*/ 12900468 w 17176121"/>
              <a:gd name="connsiteY350" fmla="*/ 9353758 h 10964785"/>
              <a:gd name="connsiteX351" fmla="*/ 13320070 w 17176121"/>
              <a:gd name="connsiteY351" fmla="*/ 9111798 h 10964785"/>
              <a:gd name="connsiteX352" fmla="*/ 13739672 w 17176121"/>
              <a:gd name="connsiteY352" fmla="*/ 9353758 h 10964785"/>
              <a:gd name="connsiteX353" fmla="*/ 13320070 w 17176121"/>
              <a:gd name="connsiteY353" fmla="*/ 9595718 h 10964785"/>
              <a:gd name="connsiteX354" fmla="*/ 12900468 w 17176121"/>
              <a:gd name="connsiteY354" fmla="*/ 9353758 h 10964785"/>
              <a:gd name="connsiteX355" fmla="*/ 11831554 w 17176121"/>
              <a:gd name="connsiteY355" fmla="*/ 10686071 h 10964785"/>
              <a:gd name="connsiteX356" fmla="*/ 12312412 w 17176121"/>
              <a:gd name="connsiteY356" fmla="*/ 10964785 h 10964785"/>
              <a:gd name="connsiteX357" fmla="*/ 12793271 w 17176121"/>
              <a:gd name="connsiteY357" fmla="*/ 10686071 h 10964785"/>
              <a:gd name="connsiteX358" fmla="*/ 12312412 w 17176121"/>
              <a:gd name="connsiteY358" fmla="*/ 10407357 h 10964785"/>
              <a:gd name="connsiteX359" fmla="*/ 11831554 w 17176121"/>
              <a:gd name="connsiteY359" fmla="*/ 10686071 h 10964785"/>
              <a:gd name="connsiteX360" fmla="*/ 12315475 w 17176121"/>
              <a:gd name="connsiteY360" fmla="*/ 10928031 h 10964785"/>
              <a:gd name="connsiteX361" fmla="*/ 11895873 w 17176121"/>
              <a:gd name="connsiteY361" fmla="*/ 10686071 h 10964785"/>
              <a:gd name="connsiteX362" fmla="*/ 12315475 w 17176121"/>
              <a:gd name="connsiteY362" fmla="*/ 10444111 h 10964785"/>
              <a:gd name="connsiteX363" fmla="*/ 12735077 w 17176121"/>
              <a:gd name="connsiteY363" fmla="*/ 10686071 h 10964785"/>
              <a:gd name="connsiteX364" fmla="*/ 12315475 w 17176121"/>
              <a:gd name="connsiteY364" fmla="*/ 10928031 h 10964785"/>
              <a:gd name="connsiteX365" fmla="*/ 8303222 w 17176121"/>
              <a:gd name="connsiteY365" fmla="*/ 10686071 h 10964785"/>
              <a:gd name="connsiteX366" fmla="*/ 8784079 w 17176121"/>
              <a:gd name="connsiteY366" fmla="*/ 10964785 h 10964785"/>
              <a:gd name="connsiteX367" fmla="*/ 9264937 w 17176121"/>
              <a:gd name="connsiteY367" fmla="*/ 10686071 h 10964785"/>
              <a:gd name="connsiteX368" fmla="*/ 8784079 w 17176121"/>
              <a:gd name="connsiteY368" fmla="*/ 10407357 h 10964785"/>
              <a:gd name="connsiteX369" fmla="*/ 8303222 w 17176121"/>
              <a:gd name="connsiteY369" fmla="*/ 10686071 h 10964785"/>
              <a:gd name="connsiteX370" fmla="*/ 8784079 w 17176121"/>
              <a:gd name="connsiteY370" fmla="*/ 10928031 h 10964785"/>
              <a:gd name="connsiteX371" fmla="*/ 8364478 w 17176121"/>
              <a:gd name="connsiteY371" fmla="*/ 10686071 h 10964785"/>
              <a:gd name="connsiteX372" fmla="*/ 8784079 w 17176121"/>
              <a:gd name="connsiteY372" fmla="*/ 10444111 h 10964785"/>
              <a:gd name="connsiteX373" fmla="*/ 9203681 w 17176121"/>
              <a:gd name="connsiteY373" fmla="*/ 10686071 h 10964785"/>
              <a:gd name="connsiteX374" fmla="*/ 8784079 w 17176121"/>
              <a:gd name="connsiteY374" fmla="*/ 10928031 h 10964785"/>
              <a:gd name="connsiteX375" fmla="*/ 4747323 w 17176121"/>
              <a:gd name="connsiteY375" fmla="*/ 333844 h 10964785"/>
              <a:gd name="connsiteX376" fmla="*/ 4266466 w 17176121"/>
              <a:gd name="connsiteY376" fmla="*/ 55130 h 10964785"/>
              <a:gd name="connsiteX377" fmla="*/ 3785607 w 17176121"/>
              <a:gd name="connsiteY377" fmla="*/ 333844 h 10964785"/>
              <a:gd name="connsiteX378" fmla="*/ 4266466 w 17176121"/>
              <a:gd name="connsiteY378" fmla="*/ 612558 h 10964785"/>
              <a:gd name="connsiteX379" fmla="*/ 4747323 w 17176121"/>
              <a:gd name="connsiteY379" fmla="*/ 333844 h 10964785"/>
              <a:gd name="connsiteX380" fmla="*/ 4263403 w 17176121"/>
              <a:gd name="connsiteY380" fmla="*/ 91884 h 10964785"/>
              <a:gd name="connsiteX381" fmla="*/ 4683005 w 17176121"/>
              <a:gd name="connsiteY381" fmla="*/ 333844 h 10964785"/>
              <a:gd name="connsiteX382" fmla="*/ 4263403 w 17176121"/>
              <a:gd name="connsiteY382" fmla="*/ 575804 h 10964785"/>
              <a:gd name="connsiteX383" fmla="*/ 3843800 w 17176121"/>
              <a:gd name="connsiteY383" fmla="*/ 333844 h 10964785"/>
              <a:gd name="connsiteX384" fmla="*/ 4263403 w 17176121"/>
              <a:gd name="connsiteY384" fmla="*/ 91884 h 10964785"/>
              <a:gd name="connsiteX385" fmla="*/ 8018382 w 17176121"/>
              <a:gd name="connsiteY385" fmla="*/ 333844 h 10964785"/>
              <a:gd name="connsiteX386" fmla="*/ 7537524 w 17176121"/>
              <a:gd name="connsiteY386" fmla="*/ 55130 h 10964785"/>
              <a:gd name="connsiteX387" fmla="*/ 7056666 w 17176121"/>
              <a:gd name="connsiteY387" fmla="*/ 333844 h 10964785"/>
              <a:gd name="connsiteX388" fmla="*/ 7537524 w 17176121"/>
              <a:gd name="connsiteY388" fmla="*/ 612558 h 10964785"/>
              <a:gd name="connsiteX389" fmla="*/ 8018382 w 17176121"/>
              <a:gd name="connsiteY389" fmla="*/ 333844 h 10964785"/>
              <a:gd name="connsiteX390" fmla="*/ 7537524 w 17176121"/>
              <a:gd name="connsiteY390" fmla="*/ 91884 h 10964785"/>
              <a:gd name="connsiteX391" fmla="*/ 7957126 w 17176121"/>
              <a:gd name="connsiteY391" fmla="*/ 333844 h 10964785"/>
              <a:gd name="connsiteX392" fmla="*/ 7537524 w 17176121"/>
              <a:gd name="connsiteY392" fmla="*/ 575804 h 10964785"/>
              <a:gd name="connsiteX393" fmla="*/ 7117922 w 17176121"/>
              <a:gd name="connsiteY393" fmla="*/ 333844 h 10964785"/>
              <a:gd name="connsiteX394" fmla="*/ 7537524 w 17176121"/>
              <a:gd name="connsiteY394" fmla="*/ 91884 h 10964785"/>
              <a:gd name="connsiteX395" fmla="*/ 14566625 w 17176121"/>
              <a:gd name="connsiteY395" fmla="*/ 333844 h 10964785"/>
              <a:gd name="connsiteX396" fmla="*/ 14085767 w 17176121"/>
              <a:gd name="connsiteY396" fmla="*/ 55130 h 10964785"/>
              <a:gd name="connsiteX397" fmla="*/ 13604910 w 17176121"/>
              <a:gd name="connsiteY397" fmla="*/ 333844 h 10964785"/>
              <a:gd name="connsiteX398" fmla="*/ 14085767 w 17176121"/>
              <a:gd name="connsiteY398" fmla="*/ 612558 h 10964785"/>
              <a:gd name="connsiteX399" fmla="*/ 14566625 w 17176121"/>
              <a:gd name="connsiteY399" fmla="*/ 333844 h 10964785"/>
              <a:gd name="connsiteX400" fmla="*/ 14085767 w 17176121"/>
              <a:gd name="connsiteY400" fmla="*/ 91884 h 10964785"/>
              <a:gd name="connsiteX401" fmla="*/ 14505369 w 17176121"/>
              <a:gd name="connsiteY401" fmla="*/ 333844 h 10964785"/>
              <a:gd name="connsiteX402" fmla="*/ 14085767 w 17176121"/>
              <a:gd name="connsiteY402" fmla="*/ 575804 h 10964785"/>
              <a:gd name="connsiteX403" fmla="*/ 13666165 w 17176121"/>
              <a:gd name="connsiteY403" fmla="*/ 333844 h 10964785"/>
              <a:gd name="connsiteX404" fmla="*/ 14085767 w 17176121"/>
              <a:gd name="connsiteY404" fmla="*/ 91884 h 10964785"/>
              <a:gd name="connsiteX405" fmla="*/ 1166923 w 17176121"/>
              <a:gd name="connsiteY405" fmla="*/ 4113326 h 10964785"/>
              <a:gd name="connsiteX406" fmla="*/ 686065 w 17176121"/>
              <a:gd name="connsiteY406" fmla="*/ 3834612 h 10964785"/>
              <a:gd name="connsiteX407" fmla="*/ 205207 w 17176121"/>
              <a:gd name="connsiteY407" fmla="*/ 4113326 h 10964785"/>
              <a:gd name="connsiteX408" fmla="*/ 686065 w 17176121"/>
              <a:gd name="connsiteY408" fmla="*/ 4392040 h 10964785"/>
              <a:gd name="connsiteX409" fmla="*/ 1166923 w 17176121"/>
              <a:gd name="connsiteY409" fmla="*/ 4113326 h 10964785"/>
              <a:gd name="connsiteX410" fmla="*/ 683002 w 17176121"/>
              <a:gd name="connsiteY410" fmla="*/ 3871366 h 10964785"/>
              <a:gd name="connsiteX411" fmla="*/ 1102604 w 17176121"/>
              <a:gd name="connsiteY411" fmla="*/ 4113326 h 10964785"/>
              <a:gd name="connsiteX412" fmla="*/ 683002 w 17176121"/>
              <a:gd name="connsiteY412" fmla="*/ 4355286 h 10964785"/>
              <a:gd name="connsiteX413" fmla="*/ 263400 w 17176121"/>
              <a:gd name="connsiteY413" fmla="*/ 4113326 h 10964785"/>
              <a:gd name="connsiteX414" fmla="*/ 683002 w 17176121"/>
              <a:gd name="connsiteY414" fmla="*/ 3871366 h 10964785"/>
              <a:gd name="connsiteX415" fmla="*/ 1166923 w 17176121"/>
              <a:gd name="connsiteY415" fmla="*/ 278714 h 10964785"/>
              <a:gd name="connsiteX416" fmla="*/ 683002 w 17176121"/>
              <a:gd name="connsiteY416" fmla="*/ 0 h 10964785"/>
              <a:gd name="connsiteX417" fmla="*/ 202144 w 17176121"/>
              <a:gd name="connsiteY417" fmla="*/ 278714 h 10964785"/>
              <a:gd name="connsiteX418" fmla="*/ 683002 w 17176121"/>
              <a:gd name="connsiteY418" fmla="*/ 557428 h 10964785"/>
              <a:gd name="connsiteX419" fmla="*/ 1166923 w 17176121"/>
              <a:gd name="connsiteY419" fmla="*/ 278714 h 10964785"/>
              <a:gd name="connsiteX420" fmla="*/ 683002 w 17176121"/>
              <a:gd name="connsiteY420" fmla="*/ 36753 h 10964785"/>
              <a:gd name="connsiteX421" fmla="*/ 1102604 w 17176121"/>
              <a:gd name="connsiteY421" fmla="*/ 278714 h 10964785"/>
              <a:gd name="connsiteX422" fmla="*/ 683002 w 17176121"/>
              <a:gd name="connsiteY422" fmla="*/ 520674 h 10964785"/>
              <a:gd name="connsiteX423" fmla="*/ 263400 w 17176121"/>
              <a:gd name="connsiteY423" fmla="*/ 278714 h 10964785"/>
              <a:gd name="connsiteX424" fmla="*/ 683002 w 17176121"/>
              <a:gd name="connsiteY424" fmla="*/ 36753 h 10964785"/>
              <a:gd name="connsiteX425" fmla="*/ 719755 w 17176121"/>
              <a:gd name="connsiteY425" fmla="*/ 5773358 h 10964785"/>
              <a:gd name="connsiteX426" fmla="*/ 1200613 w 17176121"/>
              <a:gd name="connsiteY426" fmla="*/ 5494644 h 10964785"/>
              <a:gd name="connsiteX427" fmla="*/ 719755 w 17176121"/>
              <a:gd name="connsiteY427" fmla="*/ 5215930 h 10964785"/>
              <a:gd name="connsiteX428" fmla="*/ 238898 w 17176121"/>
              <a:gd name="connsiteY428" fmla="*/ 5494644 h 10964785"/>
              <a:gd name="connsiteX429" fmla="*/ 719755 w 17176121"/>
              <a:gd name="connsiteY429" fmla="*/ 5773358 h 10964785"/>
              <a:gd name="connsiteX430" fmla="*/ 1139358 w 17176121"/>
              <a:gd name="connsiteY430" fmla="*/ 5494644 h 10964785"/>
              <a:gd name="connsiteX431" fmla="*/ 719755 w 17176121"/>
              <a:gd name="connsiteY431" fmla="*/ 5736604 h 10964785"/>
              <a:gd name="connsiteX432" fmla="*/ 300153 w 17176121"/>
              <a:gd name="connsiteY432" fmla="*/ 5494644 h 10964785"/>
              <a:gd name="connsiteX433" fmla="*/ 719755 w 17176121"/>
              <a:gd name="connsiteY433" fmla="*/ 5252684 h 10964785"/>
              <a:gd name="connsiteX434" fmla="*/ 1139358 w 17176121"/>
              <a:gd name="connsiteY434" fmla="*/ 5494644 h 10964785"/>
              <a:gd name="connsiteX435" fmla="*/ 16612569 w 17176121"/>
              <a:gd name="connsiteY435" fmla="*/ 4551305 h 10964785"/>
              <a:gd name="connsiteX436" fmla="*/ 17093426 w 17176121"/>
              <a:gd name="connsiteY436" fmla="*/ 4272591 h 10964785"/>
              <a:gd name="connsiteX437" fmla="*/ 16612569 w 17176121"/>
              <a:gd name="connsiteY437" fmla="*/ 3993877 h 10964785"/>
              <a:gd name="connsiteX438" fmla="*/ 16131711 w 17176121"/>
              <a:gd name="connsiteY438" fmla="*/ 4272591 h 10964785"/>
              <a:gd name="connsiteX439" fmla="*/ 16612569 w 17176121"/>
              <a:gd name="connsiteY439" fmla="*/ 4551305 h 10964785"/>
              <a:gd name="connsiteX440" fmla="*/ 17032170 w 17176121"/>
              <a:gd name="connsiteY440" fmla="*/ 4272591 h 10964785"/>
              <a:gd name="connsiteX441" fmla="*/ 16612569 w 17176121"/>
              <a:gd name="connsiteY441" fmla="*/ 4514551 h 10964785"/>
              <a:gd name="connsiteX442" fmla="*/ 16192966 w 17176121"/>
              <a:gd name="connsiteY442" fmla="*/ 4272591 h 10964785"/>
              <a:gd name="connsiteX443" fmla="*/ 16612569 w 17176121"/>
              <a:gd name="connsiteY443" fmla="*/ 4030631 h 10964785"/>
              <a:gd name="connsiteX444" fmla="*/ 17032170 w 17176121"/>
              <a:gd name="connsiteY444" fmla="*/ 4272591 h 10964785"/>
              <a:gd name="connsiteX445" fmla="*/ 16612569 w 17176121"/>
              <a:gd name="connsiteY445" fmla="*/ 7075043 h 10964785"/>
              <a:gd name="connsiteX446" fmla="*/ 17093426 w 17176121"/>
              <a:gd name="connsiteY446" fmla="*/ 6796329 h 10964785"/>
              <a:gd name="connsiteX447" fmla="*/ 16612569 w 17176121"/>
              <a:gd name="connsiteY447" fmla="*/ 6517616 h 10964785"/>
              <a:gd name="connsiteX448" fmla="*/ 16131711 w 17176121"/>
              <a:gd name="connsiteY448" fmla="*/ 6796329 h 10964785"/>
              <a:gd name="connsiteX449" fmla="*/ 16612569 w 17176121"/>
              <a:gd name="connsiteY449" fmla="*/ 7075043 h 10964785"/>
              <a:gd name="connsiteX450" fmla="*/ 17032170 w 17176121"/>
              <a:gd name="connsiteY450" fmla="*/ 6799392 h 10964785"/>
              <a:gd name="connsiteX451" fmla="*/ 16612569 w 17176121"/>
              <a:gd name="connsiteY451" fmla="*/ 7041352 h 10964785"/>
              <a:gd name="connsiteX452" fmla="*/ 16192966 w 17176121"/>
              <a:gd name="connsiteY452" fmla="*/ 6799392 h 10964785"/>
              <a:gd name="connsiteX453" fmla="*/ 16612569 w 17176121"/>
              <a:gd name="connsiteY453" fmla="*/ 6557432 h 10964785"/>
              <a:gd name="connsiteX454" fmla="*/ 17032170 w 17176121"/>
              <a:gd name="connsiteY454" fmla="*/ 6799392 h 10964785"/>
              <a:gd name="connsiteX455" fmla="*/ 7822363 w 17176121"/>
              <a:gd name="connsiteY455" fmla="*/ 2523738 h 10964785"/>
              <a:gd name="connsiteX456" fmla="*/ 8303222 w 17176121"/>
              <a:gd name="connsiteY456" fmla="*/ 2245025 h 10964785"/>
              <a:gd name="connsiteX457" fmla="*/ 7822363 w 17176121"/>
              <a:gd name="connsiteY457" fmla="*/ 1966311 h 10964785"/>
              <a:gd name="connsiteX458" fmla="*/ 7341506 w 17176121"/>
              <a:gd name="connsiteY458" fmla="*/ 2245025 h 10964785"/>
              <a:gd name="connsiteX459" fmla="*/ 7822363 w 17176121"/>
              <a:gd name="connsiteY459" fmla="*/ 2523738 h 10964785"/>
              <a:gd name="connsiteX460" fmla="*/ 8241966 w 17176121"/>
              <a:gd name="connsiteY460" fmla="*/ 2245025 h 10964785"/>
              <a:gd name="connsiteX461" fmla="*/ 7822363 w 17176121"/>
              <a:gd name="connsiteY461" fmla="*/ 2486985 h 10964785"/>
              <a:gd name="connsiteX462" fmla="*/ 7402761 w 17176121"/>
              <a:gd name="connsiteY462" fmla="*/ 2245025 h 10964785"/>
              <a:gd name="connsiteX463" fmla="*/ 7822363 w 17176121"/>
              <a:gd name="connsiteY463" fmla="*/ 2003064 h 10964785"/>
              <a:gd name="connsiteX464" fmla="*/ 8241966 w 17176121"/>
              <a:gd name="connsiteY464" fmla="*/ 2245025 h 10964785"/>
              <a:gd name="connsiteX465" fmla="*/ 4113326 w 17176121"/>
              <a:gd name="connsiteY465" fmla="*/ 5093419 h 10964785"/>
              <a:gd name="connsiteX466" fmla="*/ 4826956 w 17176121"/>
              <a:gd name="connsiteY466" fmla="*/ 5506895 h 10964785"/>
              <a:gd name="connsiteX467" fmla="*/ 5540586 w 17176121"/>
              <a:gd name="connsiteY467" fmla="*/ 5093419 h 10964785"/>
              <a:gd name="connsiteX468" fmla="*/ 4826956 w 17176121"/>
              <a:gd name="connsiteY468" fmla="*/ 4679942 h 10964785"/>
              <a:gd name="connsiteX469" fmla="*/ 4113326 w 17176121"/>
              <a:gd name="connsiteY469" fmla="*/ 5093419 h 10964785"/>
              <a:gd name="connsiteX470" fmla="*/ 4826956 w 17176121"/>
              <a:gd name="connsiteY470" fmla="*/ 5470142 h 10964785"/>
              <a:gd name="connsiteX471" fmla="*/ 4174582 w 17176121"/>
              <a:gd name="connsiteY471" fmla="*/ 5093419 h 10964785"/>
              <a:gd name="connsiteX472" fmla="*/ 4826956 w 17176121"/>
              <a:gd name="connsiteY472" fmla="*/ 4716695 h 10964785"/>
              <a:gd name="connsiteX473" fmla="*/ 5479330 w 17176121"/>
              <a:gd name="connsiteY473" fmla="*/ 5093419 h 10964785"/>
              <a:gd name="connsiteX474" fmla="*/ 4826956 w 17176121"/>
              <a:gd name="connsiteY474" fmla="*/ 5470142 h 10964785"/>
              <a:gd name="connsiteX475" fmla="*/ 5589590 w 17176121"/>
              <a:gd name="connsiteY475" fmla="*/ 9166927 h 10964785"/>
              <a:gd name="connsiteX476" fmla="*/ 6303220 w 17176121"/>
              <a:gd name="connsiteY476" fmla="*/ 9580404 h 10964785"/>
              <a:gd name="connsiteX477" fmla="*/ 7016850 w 17176121"/>
              <a:gd name="connsiteY477" fmla="*/ 9166927 h 10964785"/>
              <a:gd name="connsiteX478" fmla="*/ 6303220 w 17176121"/>
              <a:gd name="connsiteY478" fmla="*/ 8753451 h 10964785"/>
              <a:gd name="connsiteX479" fmla="*/ 5589590 w 17176121"/>
              <a:gd name="connsiteY479" fmla="*/ 9166927 h 10964785"/>
              <a:gd name="connsiteX480" fmla="*/ 6303220 w 17176121"/>
              <a:gd name="connsiteY480" fmla="*/ 9543651 h 10964785"/>
              <a:gd name="connsiteX481" fmla="*/ 5650846 w 17176121"/>
              <a:gd name="connsiteY481" fmla="*/ 9166927 h 10964785"/>
              <a:gd name="connsiteX482" fmla="*/ 6303220 w 17176121"/>
              <a:gd name="connsiteY482" fmla="*/ 8790205 h 10964785"/>
              <a:gd name="connsiteX483" fmla="*/ 6955595 w 17176121"/>
              <a:gd name="connsiteY483" fmla="*/ 9166927 h 10964785"/>
              <a:gd name="connsiteX484" fmla="*/ 6303220 w 17176121"/>
              <a:gd name="connsiteY484" fmla="*/ 9543651 h 109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17176121" h="10964785">
                <a:moveTo>
                  <a:pt x="16009199" y="3237368"/>
                </a:moveTo>
                <a:lnTo>
                  <a:pt x="15295569" y="2823892"/>
                </a:lnTo>
                <a:lnTo>
                  <a:pt x="14581939" y="3237368"/>
                </a:lnTo>
                <a:lnTo>
                  <a:pt x="15295569" y="3650845"/>
                </a:lnTo>
                <a:lnTo>
                  <a:pt x="16009199" y="3237368"/>
                </a:lnTo>
                <a:close/>
                <a:moveTo>
                  <a:pt x="15295569" y="2860645"/>
                </a:moveTo>
                <a:lnTo>
                  <a:pt x="15947943" y="3237368"/>
                </a:lnTo>
                <a:lnTo>
                  <a:pt x="15295569" y="3614091"/>
                </a:lnTo>
                <a:lnTo>
                  <a:pt x="14643195" y="3237368"/>
                </a:lnTo>
                <a:lnTo>
                  <a:pt x="15295569" y="2860645"/>
                </a:lnTo>
                <a:close/>
                <a:moveTo>
                  <a:pt x="1427260" y="7124048"/>
                </a:moveTo>
                <a:lnTo>
                  <a:pt x="713630" y="6710571"/>
                </a:lnTo>
                <a:lnTo>
                  <a:pt x="0" y="7124048"/>
                </a:lnTo>
                <a:lnTo>
                  <a:pt x="713630" y="7534461"/>
                </a:lnTo>
                <a:lnTo>
                  <a:pt x="1427260" y="7124048"/>
                </a:lnTo>
                <a:close/>
                <a:moveTo>
                  <a:pt x="713630" y="6747325"/>
                </a:moveTo>
                <a:lnTo>
                  <a:pt x="1366004" y="7124048"/>
                </a:lnTo>
                <a:lnTo>
                  <a:pt x="713630" y="7500771"/>
                </a:lnTo>
                <a:lnTo>
                  <a:pt x="61256" y="7124048"/>
                </a:lnTo>
                <a:lnTo>
                  <a:pt x="713630" y="6747325"/>
                </a:lnTo>
                <a:close/>
                <a:moveTo>
                  <a:pt x="9099547" y="2153141"/>
                </a:moveTo>
                <a:lnTo>
                  <a:pt x="9954065" y="1660032"/>
                </a:lnTo>
                <a:cubicBezTo>
                  <a:pt x="9993881" y="1675346"/>
                  <a:pt x="10049011" y="1672283"/>
                  <a:pt x="10085764" y="1653906"/>
                </a:cubicBezTo>
                <a:cubicBezTo>
                  <a:pt x="10122518" y="1632467"/>
                  <a:pt x="10125581" y="1601839"/>
                  <a:pt x="10098016" y="1577336"/>
                </a:cubicBezTo>
                <a:lnTo>
                  <a:pt x="10934157" y="1096479"/>
                </a:lnTo>
                <a:lnTo>
                  <a:pt x="9298628" y="147014"/>
                </a:lnTo>
                <a:lnTo>
                  <a:pt x="7464017" y="1203676"/>
                </a:lnTo>
                <a:lnTo>
                  <a:pt x="9099547" y="2153141"/>
                </a:lnTo>
                <a:close/>
                <a:moveTo>
                  <a:pt x="10869838" y="1096479"/>
                </a:moveTo>
                <a:lnTo>
                  <a:pt x="10064325" y="1562023"/>
                </a:lnTo>
                <a:cubicBezTo>
                  <a:pt x="10024508" y="1546709"/>
                  <a:pt x="9972442" y="1549771"/>
                  <a:pt x="9935688" y="1571211"/>
                </a:cubicBezTo>
                <a:cubicBezTo>
                  <a:pt x="9901997" y="1589588"/>
                  <a:pt x="9895872" y="1620216"/>
                  <a:pt x="9920374" y="1644718"/>
                </a:cubicBezTo>
                <a:lnTo>
                  <a:pt x="9096484" y="2119450"/>
                </a:lnTo>
                <a:lnTo>
                  <a:pt x="7522211" y="1206739"/>
                </a:lnTo>
                <a:lnTo>
                  <a:pt x="9295565" y="183767"/>
                </a:lnTo>
                <a:lnTo>
                  <a:pt x="10869838" y="1096479"/>
                </a:lnTo>
                <a:close/>
                <a:moveTo>
                  <a:pt x="15353762" y="4235838"/>
                </a:moveTo>
                <a:lnTo>
                  <a:pt x="17176122" y="3182238"/>
                </a:lnTo>
                <a:lnTo>
                  <a:pt x="15672292" y="2312406"/>
                </a:lnTo>
                <a:lnTo>
                  <a:pt x="16692201" y="1724350"/>
                </a:lnTo>
                <a:lnTo>
                  <a:pt x="15883624" y="1255744"/>
                </a:lnTo>
                <a:cubicBezTo>
                  <a:pt x="15905064" y="1234304"/>
                  <a:pt x="15905064" y="1209802"/>
                  <a:pt x="15880562" y="1188362"/>
                </a:cubicBezTo>
                <a:lnTo>
                  <a:pt x="16370608" y="903523"/>
                </a:lnTo>
                <a:lnTo>
                  <a:pt x="15473211" y="385911"/>
                </a:lnTo>
                <a:lnTo>
                  <a:pt x="14333853" y="1047474"/>
                </a:lnTo>
                <a:lnTo>
                  <a:pt x="15231250" y="1565085"/>
                </a:lnTo>
                <a:lnTo>
                  <a:pt x="15733548" y="1274120"/>
                </a:lnTo>
                <a:cubicBezTo>
                  <a:pt x="15767238" y="1289434"/>
                  <a:pt x="15813180" y="1289434"/>
                  <a:pt x="15849934" y="1277183"/>
                </a:cubicBezTo>
                <a:lnTo>
                  <a:pt x="16624819" y="1727413"/>
                </a:lnTo>
                <a:lnTo>
                  <a:pt x="15604911" y="2315469"/>
                </a:lnTo>
                <a:lnTo>
                  <a:pt x="17108740" y="3185301"/>
                </a:lnTo>
                <a:lnTo>
                  <a:pt x="15320072" y="4220524"/>
                </a:lnTo>
                <a:cubicBezTo>
                  <a:pt x="15286381" y="4205210"/>
                  <a:pt x="15240439" y="4205210"/>
                  <a:pt x="15206748" y="4217461"/>
                </a:cubicBezTo>
                <a:lnTo>
                  <a:pt x="13644726" y="3313938"/>
                </a:lnTo>
                <a:lnTo>
                  <a:pt x="13635538" y="3310875"/>
                </a:lnTo>
                <a:lnTo>
                  <a:pt x="11617159" y="4474735"/>
                </a:lnTo>
                <a:lnTo>
                  <a:pt x="13503837" y="5565088"/>
                </a:lnTo>
                <a:cubicBezTo>
                  <a:pt x="13479335" y="5583465"/>
                  <a:pt x="13479335" y="5611030"/>
                  <a:pt x="13500774" y="5632469"/>
                </a:cubicBezTo>
                <a:lnTo>
                  <a:pt x="13071984" y="5880555"/>
                </a:lnTo>
                <a:lnTo>
                  <a:pt x="12315475" y="5451765"/>
                </a:lnTo>
                <a:lnTo>
                  <a:pt x="11770298" y="5758044"/>
                </a:lnTo>
                <a:lnTo>
                  <a:pt x="9222058" y="4290968"/>
                </a:lnTo>
                <a:lnTo>
                  <a:pt x="12140896" y="2606434"/>
                </a:lnTo>
                <a:cubicBezTo>
                  <a:pt x="12174587" y="2618685"/>
                  <a:pt x="12220529" y="2618685"/>
                  <a:pt x="12254219" y="2606434"/>
                </a:cubicBezTo>
                <a:lnTo>
                  <a:pt x="13329259" y="3225117"/>
                </a:lnTo>
                <a:lnTo>
                  <a:pt x="14398172" y="2612559"/>
                </a:lnTo>
                <a:lnTo>
                  <a:pt x="12082703" y="1277183"/>
                </a:lnTo>
                <a:lnTo>
                  <a:pt x="11013790" y="1889741"/>
                </a:lnTo>
                <a:lnTo>
                  <a:pt x="12113331" y="2523738"/>
                </a:lnTo>
                <a:cubicBezTo>
                  <a:pt x="12091891" y="2542115"/>
                  <a:pt x="12091891" y="2569680"/>
                  <a:pt x="12113331" y="2588057"/>
                </a:cubicBezTo>
                <a:lnTo>
                  <a:pt x="9194493" y="4272591"/>
                </a:lnTo>
                <a:lnTo>
                  <a:pt x="9142426" y="4241963"/>
                </a:lnTo>
                <a:lnTo>
                  <a:pt x="9133238" y="4238900"/>
                </a:lnTo>
                <a:lnTo>
                  <a:pt x="7562026" y="5145486"/>
                </a:lnTo>
                <a:cubicBezTo>
                  <a:pt x="7558964" y="5142423"/>
                  <a:pt x="7549775" y="5142423"/>
                  <a:pt x="7543650" y="5148549"/>
                </a:cubicBezTo>
                <a:cubicBezTo>
                  <a:pt x="7537524" y="5151611"/>
                  <a:pt x="7531399" y="5160800"/>
                  <a:pt x="7525273" y="5166925"/>
                </a:cubicBezTo>
                <a:lnTo>
                  <a:pt x="5016849" y="6615625"/>
                </a:lnTo>
                <a:lnTo>
                  <a:pt x="3130171" y="5513021"/>
                </a:lnTo>
                <a:cubicBezTo>
                  <a:pt x="3154673" y="5491581"/>
                  <a:pt x="3151610" y="5467079"/>
                  <a:pt x="3127108" y="5445639"/>
                </a:cubicBezTo>
                <a:lnTo>
                  <a:pt x="3310875" y="5341504"/>
                </a:lnTo>
                <a:lnTo>
                  <a:pt x="1623278" y="4367538"/>
                </a:lnTo>
                <a:lnTo>
                  <a:pt x="1614090" y="4364475"/>
                </a:lnTo>
                <a:lnTo>
                  <a:pt x="1099541" y="4661565"/>
                </a:lnTo>
                <a:lnTo>
                  <a:pt x="2787138" y="5635532"/>
                </a:lnTo>
                <a:lnTo>
                  <a:pt x="2796327" y="5638595"/>
                </a:lnTo>
                <a:lnTo>
                  <a:pt x="2986220" y="5528335"/>
                </a:lnTo>
                <a:cubicBezTo>
                  <a:pt x="3019910" y="5543649"/>
                  <a:pt x="3065852" y="5543649"/>
                  <a:pt x="3102606" y="5531398"/>
                </a:cubicBezTo>
                <a:lnTo>
                  <a:pt x="4989284" y="6630939"/>
                </a:lnTo>
                <a:lnTo>
                  <a:pt x="4584995" y="6863711"/>
                </a:lnTo>
                <a:lnTo>
                  <a:pt x="4560493" y="6875962"/>
                </a:lnTo>
                <a:lnTo>
                  <a:pt x="6208274" y="7825426"/>
                </a:lnTo>
                <a:cubicBezTo>
                  <a:pt x="6192960" y="7843803"/>
                  <a:pt x="6196023" y="7865242"/>
                  <a:pt x="6214399" y="7880556"/>
                </a:cubicBezTo>
                <a:lnTo>
                  <a:pt x="3595715" y="9393575"/>
                </a:lnTo>
                <a:lnTo>
                  <a:pt x="2306280" y="8646253"/>
                </a:lnTo>
                <a:lnTo>
                  <a:pt x="2297092" y="8643191"/>
                </a:lnTo>
                <a:lnTo>
                  <a:pt x="1154672" y="9301691"/>
                </a:lnTo>
                <a:lnTo>
                  <a:pt x="3822361" y="10848399"/>
                </a:lnTo>
                <a:lnTo>
                  <a:pt x="3831549" y="10851461"/>
                </a:lnTo>
                <a:lnTo>
                  <a:pt x="4373663" y="10539058"/>
                </a:lnTo>
                <a:cubicBezTo>
                  <a:pt x="4407354" y="10548245"/>
                  <a:pt x="4447170" y="10548245"/>
                  <a:pt x="4477798" y="10535995"/>
                </a:cubicBezTo>
                <a:lnTo>
                  <a:pt x="5099544" y="10894341"/>
                </a:lnTo>
                <a:lnTo>
                  <a:pt x="5108733" y="10897403"/>
                </a:lnTo>
                <a:lnTo>
                  <a:pt x="5776421" y="10511493"/>
                </a:lnTo>
                <a:lnTo>
                  <a:pt x="6441046" y="10906592"/>
                </a:lnTo>
                <a:lnTo>
                  <a:pt x="7105671" y="10523744"/>
                </a:lnTo>
                <a:cubicBezTo>
                  <a:pt x="7136299" y="10532932"/>
                  <a:pt x="7173052" y="10529869"/>
                  <a:pt x="7200618" y="10520681"/>
                </a:cubicBezTo>
                <a:lnTo>
                  <a:pt x="7513022" y="10701385"/>
                </a:lnTo>
                <a:lnTo>
                  <a:pt x="8284845" y="10257281"/>
                </a:lnTo>
                <a:lnTo>
                  <a:pt x="7513022" y="9813176"/>
                </a:lnTo>
                <a:lnTo>
                  <a:pt x="6741199" y="10260344"/>
                </a:lnTo>
                <a:lnTo>
                  <a:pt x="7059729" y="10444111"/>
                </a:lnTo>
                <a:cubicBezTo>
                  <a:pt x="7038290" y="10465551"/>
                  <a:pt x="7041352" y="10493116"/>
                  <a:pt x="7068918" y="10511493"/>
                </a:cubicBezTo>
                <a:lnTo>
                  <a:pt x="6441046" y="10872901"/>
                </a:lnTo>
                <a:lnTo>
                  <a:pt x="5776421" y="10477802"/>
                </a:lnTo>
                <a:lnTo>
                  <a:pt x="5108733" y="10863713"/>
                </a:lnTo>
                <a:lnTo>
                  <a:pt x="4508426" y="10517618"/>
                </a:lnTo>
                <a:cubicBezTo>
                  <a:pt x="4529865" y="10499241"/>
                  <a:pt x="4529865" y="10474739"/>
                  <a:pt x="4511489" y="10456362"/>
                </a:cubicBezTo>
                <a:lnTo>
                  <a:pt x="4970907" y="10189900"/>
                </a:lnTo>
                <a:lnTo>
                  <a:pt x="3626342" y="9408889"/>
                </a:lnTo>
                <a:lnTo>
                  <a:pt x="6245027" y="7895870"/>
                </a:lnTo>
                <a:cubicBezTo>
                  <a:pt x="6275655" y="7908122"/>
                  <a:pt x="6312409" y="7908122"/>
                  <a:pt x="6343037" y="7898933"/>
                </a:cubicBezTo>
                <a:lnTo>
                  <a:pt x="8278719" y="9013788"/>
                </a:lnTo>
                <a:lnTo>
                  <a:pt x="8287908" y="9016851"/>
                </a:lnTo>
                <a:lnTo>
                  <a:pt x="10542121" y="7715166"/>
                </a:lnTo>
                <a:cubicBezTo>
                  <a:pt x="10575810" y="7727417"/>
                  <a:pt x="10618690" y="7727417"/>
                  <a:pt x="10652380" y="7715166"/>
                </a:cubicBezTo>
                <a:lnTo>
                  <a:pt x="11522213" y="8214401"/>
                </a:lnTo>
                <a:lnTo>
                  <a:pt x="12147022" y="7852991"/>
                </a:lnTo>
                <a:lnTo>
                  <a:pt x="15274130" y="9663100"/>
                </a:lnTo>
                <a:cubicBezTo>
                  <a:pt x="15255753" y="9681477"/>
                  <a:pt x="15258816" y="9705978"/>
                  <a:pt x="15280255" y="9724355"/>
                </a:cubicBezTo>
                <a:lnTo>
                  <a:pt x="14471679" y="10199088"/>
                </a:lnTo>
                <a:lnTo>
                  <a:pt x="14860653" y="10422671"/>
                </a:lnTo>
                <a:cubicBezTo>
                  <a:pt x="14848401" y="10441048"/>
                  <a:pt x="14851464" y="10459425"/>
                  <a:pt x="14866778" y="10474739"/>
                </a:cubicBezTo>
                <a:lnTo>
                  <a:pt x="14428800" y="10725888"/>
                </a:lnTo>
                <a:lnTo>
                  <a:pt x="11975505" y="9323130"/>
                </a:lnTo>
                <a:lnTo>
                  <a:pt x="11966317" y="9317005"/>
                </a:lnTo>
                <a:lnTo>
                  <a:pt x="11280252" y="9715167"/>
                </a:lnTo>
                <a:cubicBezTo>
                  <a:pt x="11246562" y="9702916"/>
                  <a:pt x="11206745" y="9702916"/>
                  <a:pt x="11173054" y="9715167"/>
                </a:cubicBezTo>
                <a:lnTo>
                  <a:pt x="10820834" y="9513023"/>
                </a:lnTo>
                <a:lnTo>
                  <a:pt x="9421140" y="10321599"/>
                </a:lnTo>
                <a:lnTo>
                  <a:pt x="10330787" y="10848399"/>
                </a:lnTo>
                <a:lnTo>
                  <a:pt x="11730482" y="10039822"/>
                </a:lnTo>
                <a:lnTo>
                  <a:pt x="11310880" y="9797862"/>
                </a:lnTo>
                <a:cubicBezTo>
                  <a:pt x="11329257" y="9779485"/>
                  <a:pt x="11329257" y="9754983"/>
                  <a:pt x="11310880" y="9736606"/>
                </a:cubicBezTo>
                <a:lnTo>
                  <a:pt x="11963255" y="9356821"/>
                </a:lnTo>
                <a:lnTo>
                  <a:pt x="14425737" y="10765704"/>
                </a:lnTo>
                <a:lnTo>
                  <a:pt x="14897406" y="10493116"/>
                </a:lnTo>
                <a:cubicBezTo>
                  <a:pt x="14924971" y="10502304"/>
                  <a:pt x="14958662" y="10505367"/>
                  <a:pt x="14989290" y="10496179"/>
                </a:cubicBezTo>
                <a:lnTo>
                  <a:pt x="15378264" y="10719762"/>
                </a:lnTo>
                <a:lnTo>
                  <a:pt x="16777958" y="9911186"/>
                </a:lnTo>
                <a:lnTo>
                  <a:pt x="15868310" y="9384386"/>
                </a:lnTo>
                <a:lnTo>
                  <a:pt x="15418080" y="9644723"/>
                </a:lnTo>
                <a:cubicBezTo>
                  <a:pt x="15381327" y="9629409"/>
                  <a:pt x="15332323" y="9629409"/>
                  <a:pt x="15295569" y="9647786"/>
                </a:cubicBezTo>
                <a:lnTo>
                  <a:pt x="12147022" y="7828489"/>
                </a:lnTo>
                <a:lnTo>
                  <a:pt x="12137833" y="7825426"/>
                </a:lnTo>
                <a:lnTo>
                  <a:pt x="11513024" y="8186835"/>
                </a:lnTo>
                <a:lnTo>
                  <a:pt x="10673820" y="7702915"/>
                </a:lnTo>
                <a:cubicBezTo>
                  <a:pt x="10695260" y="7684538"/>
                  <a:pt x="10695260" y="7656973"/>
                  <a:pt x="10673820" y="7638596"/>
                </a:cubicBezTo>
                <a:lnTo>
                  <a:pt x="12826960" y="6395104"/>
                </a:lnTo>
                <a:lnTo>
                  <a:pt x="12851463" y="6382853"/>
                </a:lnTo>
                <a:lnTo>
                  <a:pt x="11794801" y="5773358"/>
                </a:lnTo>
                <a:lnTo>
                  <a:pt x="12312412" y="5476267"/>
                </a:lnTo>
                <a:lnTo>
                  <a:pt x="13068922" y="5905058"/>
                </a:lnTo>
                <a:lnTo>
                  <a:pt x="13528340" y="5641658"/>
                </a:lnTo>
                <a:cubicBezTo>
                  <a:pt x="13562030" y="5653909"/>
                  <a:pt x="13607972" y="5653909"/>
                  <a:pt x="13644726" y="5638595"/>
                </a:cubicBezTo>
                <a:lnTo>
                  <a:pt x="15114864" y="6490050"/>
                </a:lnTo>
                <a:lnTo>
                  <a:pt x="15124052" y="6493113"/>
                </a:lnTo>
                <a:lnTo>
                  <a:pt x="17142432" y="5329253"/>
                </a:lnTo>
                <a:lnTo>
                  <a:pt x="15344574" y="4290968"/>
                </a:lnTo>
                <a:cubicBezTo>
                  <a:pt x="15372138" y="4275654"/>
                  <a:pt x="15372138" y="4254214"/>
                  <a:pt x="15353762" y="4235838"/>
                </a:cubicBezTo>
                <a:close/>
                <a:moveTo>
                  <a:pt x="15846872" y="1173048"/>
                </a:moveTo>
                <a:cubicBezTo>
                  <a:pt x="15807054" y="1160797"/>
                  <a:pt x="15754988" y="1163860"/>
                  <a:pt x="15721296" y="1182237"/>
                </a:cubicBezTo>
                <a:cubicBezTo>
                  <a:pt x="15687606" y="1200613"/>
                  <a:pt x="15681480" y="1231241"/>
                  <a:pt x="15705982" y="1252681"/>
                </a:cubicBezTo>
                <a:lnTo>
                  <a:pt x="15231250" y="1525269"/>
                </a:lnTo>
                <a:lnTo>
                  <a:pt x="14395109" y="1044411"/>
                </a:lnTo>
                <a:lnTo>
                  <a:pt x="15470148" y="422665"/>
                </a:lnTo>
                <a:lnTo>
                  <a:pt x="16306290" y="903523"/>
                </a:lnTo>
                <a:lnTo>
                  <a:pt x="15846872" y="1173048"/>
                </a:lnTo>
                <a:close/>
                <a:moveTo>
                  <a:pt x="11075046" y="1889741"/>
                </a:moveTo>
                <a:lnTo>
                  <a:pt x="12082703" y="1313937"/>
                </a:lnTo>
                <a:lnTo>
                  <a:pt x="14333853" y="2615622"/>
                </a:lnTo>
                <a:lnTo>
                  <a:pt x="13326196" y="3191426"/>
                </a:lnTo>
                <a:lnTo>
                  <a:pt x="12281784" y="2588057"/>
                </a:lnTo>
                <a:cubicBezTo>
                  <a:pt x="12306286" y="2563555"/>
                  <a:pt x="12303224" y="2532927"/>
                  <a:pt x="12266470" y="2514550"/>
                </a:cubicBezTo>
                <a:cubicBezTo>
                  <a:pt x="12232780" y="2493111"/>
                  <a:pt x="12177650" y="2493111"/>
                  <a:pt x="12137833" y="2505362"/>
                </a:cubicBezTo>
                <a:lnTo>
                  <a:pt x="11075046" y="1889741"/>
                </a:lnTo>
                <a:close/>
                <a:moveTo>
                  <a:pt x="3096480" y="5430325"/>
                </a:moveTo>
                <a:cubicBezTo>
                  <a:pt x="3056664" y="5418074"/>
                  <a:pt x="3007659" y="5421137"/>
                  <a:pt x="2973968" y="5439514"/>
                </a:cubicBezTo>
                <a:cubicBezTo>
                  <a:pt x="2940278" y="5457890"/>
                  <a:pt x="2934152" y="5488518"/>
                  <a:pt x="2958654" y="5509958"/>
                </a:cubicBezTo>
                <a:lnTo>
                  <a:pt x="2799389" y="5601841"/>
                </a:lnTo>
                <a:lnTo>
                  <a:pt x="1166923" y="4661565"/>
                </a:lnTo>
                <a:lnTo>
                  <a:pt x="1620216" y="4398166"/>
                </a:lnTo>
                <a:lnTo>
                  <a:pt x="3252682" y="5338442"/>
                </a:lnTo>
                <a:lnTo>
                  <a:pt x="3096480" y="5430325"/>
                </a:lnTo>
                <a:close/>
                <a:moveTo>
                  <a:pt x="6802455" y="10260344"/>
                </a:moveTo>
                <a:lnTo>
                  <a:pt x="7509959" y="9849930"/>
                </a:lnTo>
                <a:lnTo>
                  <a:pt x="8217463" y="10260344"/>
                </a:lnTo>
                <a:lnTo>
                  <a:pt x="7509959" y="10670757"/>
                </a:lnTo>
                <a:lnTo>
                  <a:pt x="7231246" y="10508430"/>
                </a:lnTo>
                <a:cubicBezTo>
                  <a:pt x="7258810" y="10483927"/>
                  <a:pt x="7255748" y="10453299"/>
                  <a:pt x="7218994" y="10431860"/>
                </a:cubicBezTo>
                <a:cubicBezTo>
                  <a:pt x="7182241" y="10410420"/>
                  <a:pt x="7127110" y="10410420"/>
                  <a:pt x="7087294" y="10425734"/>
                </a:cubicBezTo>
                <a:lnTo>
                  <a:pt x="6802455" y="10260344"/>
                </a:lnTo>
                <a:close/>
                <a:moveTo>
                  <a:pt x="4909651" y="10192962"/>
                </a:moveTo>
                <a:lnTo>
                  <a:pt x="4483923" y="10437985"/>
                </a:lnTo>
                <a:cubicBezTo>
                  <a:pt x="4444107" y="10419609"/>
                  <a:pt x="4385914" y="10422671"/>
                  <a:pt x="4349161" y="10444111"/>
                </a:cubicBezTo>
                <a:cubicBezTo>
                  <a:pt x="4312407" y="10465551"/>
                  <a:pt x="4309344" y="10499241"/>
                  <a:pt x="4339972" y="10520681"/>
                </a:cubicBezTo>
                <a:lnTo>
                  <a:pt x="3828487" y="10814709"/>
                </a:lnTo>
                <a:lnTo>
                  <a:pt x="1215927" y="9298628"/>
                </a:lnTo>
                <a:lnTo>
                  <a:pt x="2297092" y="8679944"/>
                </a:lnTo>
                <a:lnTo>
                  <a:pt x="3565087" y="9415014"/>
                </a:lnTo>
                <a:lnTo>
                  <a:pt x="3595715" y="9433390"/>
                </a:lnTo>
                <a:lnTo>
                  <a:pt x="4909651" y="10192962"/>
                </a:lnTo>
                <a:close/>
                <a:moveTo>
                  <a:pt x="11663101" y="10042885"/>
                </a:moveTo>
                <a:lnTo>
                  <a:pt x="10333850" y="10808583"/>
                </a:lnTo>
                <a:lnTo>
                  <a:pt x="9494646" y="10324662"/>
                </a:lnTo>
                <a:lnTo>
                  <a:pt x="10823897" y="9558965"/>
                </a:lnTo>
                <a:lnTo>
                  <a:pt x="11139364" y="9739669"/>
                </a:lnTo>
                <a:cubicBezTo>
                  <a:pt x="11117925" y="9761109"/>
                  <a:pt x="11120988" y="9791737"/>
                  <a:pt x="11154678" y="9810113"/>
                </a:cubicBezTo>
                <a:cubicBezTo>
                  <a:pt x="11188368" y="9828490"/>
                  <a:pt x="11240436" y="9831553"/>
                  <a:pt x="11280252" y="9819302"/>
                </a:cubicBezTo>
                <a:lnTo>
                  <a:pt x="11663101" y="10042885"/>
                </a:lnTo>
                <a:close/>
                <a:moveTo>
                  <a:pt x="15317009" y="9751920"/>
                </a:moveTo>
                <a:cubicBezTo>
                  <a:pt x="15356824" y="9764171"/>
                  <a:pt x="15402766" y="9758046"/>
                  <a:pt x="15436457" y="9739669"/>
                </a:cubicBezTo>
                <a:cubicBezTo>
                  <a:pt x="15470148" y="9721292"/>
                  <a:pt x="15473211" y="9693728"/>
                  <a:pt x="15454834" y="9672288"/>
                </a:cubicBezTo>
                <a:lnTo>
                  <a:pt x="15871374" y="9430327"/>
                </a:lnTo>
                <a:lnTo>
                  <a:pt x="16710577" y="9914249"/>
                </a:lnTo>
                <a:lnTo>
                  <a:pt x="15381327" y="10679946"/>
                </a:lnTo>
                <a:lnTo>
                  <a:pt x="15032169" y="10477802"/>
                </a:lnTo>
                <a:cubicBezTo>
                  <a:pt x="15062797" y="10453299"/>
                  <a:pt x="15062797" y="10419609"/>
                  <a:pt x="15022981" y="10398169"/>
                </a:cubicBezTo>
                <a:cubicBezTo>
                  <a:pt x="14986227" y="10376729"/>
                  <a:pt x="14928034" y="10376729"/>
                  <a:pt x="14885155" y="10395106"/>
                </a:cubicBezTo>
                <a:lnTo>
                  <a:pt x="14539060" y="10196025"/>
                </a:lnTo>
                <a:lnTo>
                  <a:pt x="15317009" y="9751920"/>
                </a:lnTo>
                <a:close/>
                <a:moveTo>
                  <a:pt x="12796333" y="6385916"/>
                </a:moveTo>
                <a:lnTo>
                  <a:pt x="10649318" y="7626345"/>
                </a:lnTo>
                <a:cubicBezTo>
                  <a:pt x="10609501" y="7611031"/>
                  <a:pt x="10554372" y="7614094"/>
                  <a:pt x="10520681" y="7635534"/>
                </a:cubicBezTo>
                <a:cubicBezTo>
                  <a:pt x="10486990" y="7656973"/>
                  <a:pt x="10480865" y="7687601"/>
                  <a:pt x="10505367" y="7709040"/>
                </a:cubicBezTo>
                <a:lnTo>
                  <a:pt x="8281782" y="8992349"/>
                </a:lnTo>
                <a:lnTo>
                  <a:pt x="6373665" y="7892808"/>
                </a:lnTo>
                <a:cubicBezTo>
                  <a:pt x="6407355" y="7868305"/>
                  <a:pt x="6407355" y="7834615"/>
                  <a:pt x="6367539" y="7813175"/>
                </a:cubicBezTo>
                <a:cubicBezTo>
                  <a:pt x="6327723" y="7791736"/>
                  <a:pt x="6269529" y="7791736"/>
                  <a:pt x="6226651" y="7810112"/>
                </a:cubicBezTo>
                <a:lnTo>
                  <a:pt x="4612561" y="6879025"/>
                </a:lnTo>
                <a:lnTo>
                  <a:pt x="7516085" y="5203679"/>
                </a:lnTo>
                <a:cubicBezTo>
                  <a:pt x="7519148" y="5209805"/>
                  <a:pt x="7528336" y="5209805"/>
                  <a:pt x="7537524" y="5203679"/>
                </a:cubicBezTo>
                <a:cubicBezTo>
                  <a:pt x="7546712" y="5197553"/>
                  <a:pt x="7552838" y="5188365"/>
                  <a:pt x="7558964" y="5179177"/>
                </a:cubicBezTo>
                <a:lnTo>
                  <a:pt x="9127112" y="4275654"/>
                </a:lnTo>
                <a:lnTo>
                  <a:pt x="9157739" y="4294030"/>
                </a:lnTo>
                <a:lnTo>
                  <a:pt x="9188367" y="4312407"/>
                </a:lnTo>
                <a:lnTo>
                  <a:pt x="12796333" y="6385916"/>
                </a:lnTo>
                <a:close/>
                <a:moveTo>
                  <a:pt x="17087302" y="5335379"/>
                </a:moveTo>
                <a:lnTo>
                  <a:pt x="15130178" y="6462485"/>
                </a:lnTo>
                <a:lnTo>
                  <a:pt x="13681479" y="5623281"/>
                </a:lnTo>
                <a:cubicBezTo>
                  <a:pt x="13702918" y="5601841"/>
                  <a:pt x="13699855" y="5571213"/>
                  <a:pt x="13666165" y="5552837"/>
                </a:cubicBezTo>
                <a:cubicBezTo>
                  <a:pt x="13632475" y="5534460"/>
                  <a:pt x="13580407" y="5531398"/>
                  <a:pt x="13543654" y="5543649"/>
                </a:cubicBezTo>
                <a:lnTo>
                  <a:pt x="11687603" y="4468609"/>
                </a:lnTo>
                <a:lnTo>
                  <a:pt x="13644726" y="3341503"/>
                </a:lnTo>
                <a:lnTo>
                  <a:pt x="15182246" y="4229712"/>
                </a:lnTo>
                <a:cubicBezTo>
                  <a:pt x="15154680" y="4254214"/>
                  <a:pt x="15160806" y="4284842"/>
                  <a:pt x="15194497" y="4306282"/>
                </a:cubicBezTo>
                <a:cubicBezTo>
                  <a:pt x="15231250" y="4327721"/>
                  <a:pt x="15283318" y="4327721"/>
                  <a:pt x="15326197" y="4312407"/>
                </a:cubicBezTo>
                <a:lnTo>
                  <a:pt x="17087302" y="5335379"/>
                </a:lnTo>
                <a:close/>
                <a:moveTo>
                  <a:pt x="2098011" y="1182237"/>
                </a:moveTo>
                <a:lnTo>
                  <a:pt x="526800" y="2085759"/>
                </a:lnTo>
                <a:lnTo>
                  <a:pt x="3320064" y="3718226"/>
                </a:lnTo>
                <a:lnTo>
                  <a:pt x="3329252" y="3721289"/>
                </a:lnTo>
                <a:lnTo>
                  <a:pt x="4113326" y="3267996"/>
                </a:lnTo>
                <a:cubicBezTo>
                  <a:pt x="4147016" y="3280247"/>
                  <a:pt x="4192958" y="3280247"/>
                  <a:pt x="4226649" y="3267996"/>
                </a:cubicBezTo>
                <a:lnTo>
                  <a:pt x="5442576" y="3972438"/>
                </a:lnTo>
                <a:lnTo>
                  <a:pt x="7460955" y="2808578"/>
                </a:lnTo>
                <a:lnTo>
                  <a:pt x="4826956" y="1283309"/>
                </a:lnTo>
                <a:lnTo>
                  <a:pt x="2805515" y="2450231"/>
                </a:lnTo>
                <a:lnTo>
                  <a:pt x="4079635" y="3188364"/>
                </a:lnTo>
                <a:cubicBezTo>
                  <a:pt x="4055133" y="3206740"/>
                  <a:pt x="4055133" y="3234305"/>
                  <a:pt x="4076573" y="3252682"/>
                </a:cubicBezTo>
                <a:lnTo>
                  <a:pt x="3323126" y="3687598"/>
                </a:lnTo>
                <a:lnTo>
                  <a:pt x="588056" y="2085759"/>
                </a:lnTo>
                <a:lnTo>
                  <a:pt x="2131701" y="1197551"/>
                </a:lnTo>
                <a:cubicBezTo>
                  <a:pt x="2165392" y="1209802"/>
                  <a:pt x="2205208" y="1209802"/>
                  <a:pt x="2238899" y="1197551"/>
                </a:cubicBezTo>
                <a:lnTo>
                  <a:pt x="2548241" y="1378255"/>
                </a:lnTo>
                <a:lnTo>
                  <a:pt x="3320064" y="934151"/>
                </a:lnTo>
                <a:lnTo>
                  <a:pt x="2548241" y="490046"/>
                </a:lnTo>
                <a:lnTo>
                  <a:pt x="1779480" y="934151"/>
                </a:lnTo>
                <a:lnTo>
                  <a:pt x="2098011" y="1117918"/>
                </a:lnTo>
                <a:cubicBezTo>
                  <a:pt x="2076571" y="1139358"/>
                  <a:pt x="2076571" y="1160797"/>
                  <a:pt x="2098011" y="1182237"/>
                </a:cubicBezTo>
                <a:close/>
                <a:moveTo>
                  <a:pt x="2866771" y="2450231"/>
                </a:moveTo>
                <a:lnTo>
                  <a:pt x="4823893" y="1323125"/>
                </a:lnTo>
                <a:lnTo>
                  <a:pt x="7396636" y="2811641"/>
                </a:lnTo>
                <a:lnTo>
                  <a:pt x="5439514" y="3938747"/>
                </a:lnTo>
                <a:lnTo>
                  <a:pt x="4254214" y="3252682"/>
                </a:lnTo>
                <a:cubicBezTo>
                  <a:pt x="4278717" y="3231243"/>
                  <a:pt x="4272591" y="3200615"/>
                  <a:pt x="4238900" y="3179175"/>
                </a:cubicBezTo>
                <a:cubicBezTo>
                  <a:pt x="4205210" y="3160798"/>
                  <a:pt x="4153142" y="3157736"/>
                  <a:pt x="4113326" y="3169987"/>
                </a:cubicBezTo>
                <a:lnTo>
                  <a:pt x="2866771" y="2450231"/>
                </a:lnTo>
                <a:close/>
                <a:moveTo>
                  <a:pt x="1840736" y="934151"/>
                </a:moveTo>
                <a:lnTo>
                  <a:pt x="2548241" y="523737"/>
                </a:lnTo>
                <a:lnTo>
                  <a:pt x="3255745" y="934151"/>
                </a:lnTo>
                <a:lnTo>
                  <a:pt x="2548241" y="1344565"/>
                </a:lnTo>
                <a:lnTo>
                  <a:pt x="2269527" y="1182237"/>
                </a:lnTo>
                <a:cubicBezTo>
                  <a:pt x="2297092" y="1157734"/>
                  <a:pt x="2294029" y="1127106"/>
                  <a:pt x="2257276" y="1105667"/>
                </a:cubicBezTo>
                <a:cubicBezTo>
                  <a:pt x="2220522" y="1084227"/>
                  <a:pt x="2165392" y="1084227"/>
                  <a:pt x="2125576" y="1099541"/>
                </a:cubicBezTo>
                <a:lnTo>
                  <a:pt x="1840736" y="934151"/>
                </a:lnTo>
                <a:close/>
                <a:moveTo>
                  <a:pt x="12906593" y="7252685"/>
                </a:moveTo>
                <a:lnTo>
                  <a:pt x="13620224" y="7666161"/>
                </a:lnTo>
                <a:lnTo>
                  <a:pt x="14333853" y="7252685"/>
                </a:lnTo>
                <a:lnTo>
                  <a:pt x="13620224" y="6839208"/>
                </a:lnTo>
                <a:lnTo>
                  <a:pt x="12906593" y="7252685"/>
                </a:lnTo>
                <a:close/>
                <a:moveTo>
                  <a:pt x="13620224" y="7629408"/>
                </a:moveTo>
                <a:lnTo>
                  <a:pt x="12967849" y="7252685"/>
                </a:lnTo>
                <a:lnTo>
                  <a:pt x="13620224" y="6875962"/>
                </a:lnTo>
                <a:lnTo>
                  <a:pt x="14272597" y="7252685"/>
                </a:lnTo>
                <a:lnTo>
                  <a:pt x="13620224" y="7629408"/>
                </a:lnTo>
                <a:close/>
                <a:moveTo>
                  <a:pt x="238898" y="10686071"/>
                </a:moveTo>
                <a:lnTo>
                  <a:pt x="719755" y="10964785"/>
                </a:lnTo>
                <a:lnTo>
                  <a:pt x="1200613" y="10686071"/>
                </a:lnTo>
                <a:lnTo>
                  <a:pt x="719755" y="10407357"/>
                </a:lnTo>
                <a:lnTo>
                  <a:pt x="238898" y="10686071"/>
                </a:lnTo>
                <a:close/>
                <a:moveTo>
                  <a:pt x="719755" y="10928031"/>
                </a:moveTo>
                <a:lnTo>
                  <a:pt x="300153" y="10686071"/>
                </a:lnTo>
                <a:lnTo>
                  <a:pt x="719755" y="10444111"/>
                </a:lnTo>
                <a:lnTo>
                  <a:pt x="1139358" y="10686071"/>
                </a:lnTo>
                <a:lnTo>
                  <a:pt x="719755" y="10928031"/>
                </a:lnTo>
                <a:close/>
                <a:moveTo>
                  <a:pt x="719755" y="8909653"/>
                </a:moveTo>
                <a:lnTo>
                  <a:pt x="1200613" y="8630939"/>
                </a:lnTo>
                <a:lnTo>
                  <a:pt x="719755" y="8352227"/>
                </a:lnTo>
                <a:lnTo>
                  <a:pt x="238898" y="8630939"/>
                </a:lnTo>
                <a:lnTo>
                  <a:pt x="719755" y="8909653"/>
                </a:lnTo>
                <a:close/>
                <a:moveTo>
                  <a:pt x="1139358" y="8630939"/>
                </a:moveTo>
                <a:lnTo>
                  <a:pt x="719755" y="8872900"/>
                </a:lnTo>
                <a:lnTo>
                  <a:pt x="300153" y="8630939"/>
                </a:lnTo>
                <a:lnTo>
                  <a:pt x="719755" y="8388979"/>
                </a:lnTo>
                <a:lnTo>
                  <a:pt x="1139358" y="8630939"/>
                </a:lnTo>
                <a:close/>
                <a:moveTo>
                  <a:pt x="10009194" y="2462483"/>
                </a:moveTo>
                <a:lnTo>
                  <a:pt x="10490053" y="2741196"/>
                </a:lnTo>
                <a:lnTo>
                  <a:pt x="10970911" y="2462483"/>
                </a:lnTo>
                <a:lnTo>
                  <a:pt x="10490053" y="2183769"/>
                </a:lnTo>
                <a:lnTo>
                  <a:pt x="10009194" y="2462483"/>
                </a:lnTo>
                <a:close/>
                <a:moveTo>
                  <a:pt x="10490053" y="2704443"/>
                </a:moveTo>
                <a:lnTo>
                  <a:pt x="10070450" y="2462483"/>
                </a:lnTo>
                <a:lnTo>
                  <a:pt x="10490053" y="2220522"/>
                </a:lnTo>
                <a:lnTo>
                  <a:pt x="10909655" y="2462483"/>
                </a:lnTo>
                <a:lnTo>
                  <a:pt x="10490053" y="2704443"/>
                </a:lnTo>
                <a:close/>
                <a:moveTo>
                  <a:pt x="12676884" y="8689133"/>
                </a:moveTo>
                <a:lnTo>
                  <a:pt x="12196027" y="8410419"/>
                </a:lnTo>
                <a:lnTo>
                  <a:pt x="11715168" y="8689133"/>
                </a:lnTo>
                <a:lnTo>
                  <a:pt x="12196027" y="8967846"/>
                </a:lnTo>
                <a:lnTo>
                  <a:pt x="12676884" y="8689133"/>
                </a:lnTo>
                <a:close/>
                <a:moveTo>
                  <a:pt x="12196027" y="8447172"/>
                </a:moveTo>
                <a:lnTo>
                  <a:pt x="12615628" y="8689133"/>
                </a:lnTo>
                <a:lnTo>
                  <a:pt x="12196027" y="8931093"/>
                </a:lnTo>
                <a:lnTo>
                  <a:pt x="11776424" y="8689133"/>
                </a:lnTo>
                <a:lnTo>
                  <a:pt x="12196027" y="8447172"/>
                </a:lnTo>
                <a:close/>
                <a:moveTo>
                  <a:pt x="13320070" y="9075044"/>
                </a:moveTo>
                <a:lnTo>
                  <a:pt x="12839212" y="9353758"/>
                </a:lnTo>
                <a:lnTo>
                  <a:pt x="13320070" y="9632472"/>
                </a:lnTo>
                <a:lnTo>
                  <a:pt x="13800928" y="9353758"/>
                </a:lnTo>
                <a:lnTo>
                  <a:pt x="13320070" y="9075044"/>
                </a:lnTo>
                <a:close/>
                <a:moveTo>
                  <a:pt x="12900468" y="9353758"/>
                </a:moveTo>
                <a:lnTo>
                  <a:pt x="13320070" y="9111798"/>
                </a:lnTo>
                <a:lnTo>
                  <a:pt x="13739672" y="9353758"/>
                </a:lnTo>
                <a:lnTo>
                  <a:pt x="13320070" y="9595718"/>
                </a:lnTo>
                <a:lnTo>
                  <a:pt x="12900468" y="9353758"/>
                </a:lnTo>
                <a:close/>
                <a:moveTo>
                  <a:pt x="11831554" y="10686071"/>
                </a:moveTo>
                <a:lnTo>
                  <a:pt x="12312412" y="10964785"/>
                </a:lnTo>
                <a:lnTo>
                  <a:pt x="12793271" y="10686071"/>
                </a:lnTo>
                <a:lnTo>
                  <a:pt x="12312412" y="10407357"/>
                </a:lnTo>
                <a:lnTo>
                  <a:pt x="11831554" y="10686071"/>
                </a:lnTo>
                <a:close/>
                <a:moveTo>
                  <a:pt x="12315475" y="10928031"/>
                </a:moveTo>
                <a:lnTo>
                  <a:pt x="11895873" y="10686071"/>
                </a:lnTo>
                <a:lnTo>
                  <a:pt x="12315475" y="10444111"/>
                </a:lnTo>
                <a:lnTo>
                  <a:pt x="12735077" y="10686071"/>
                </a:lnTo>
                <a:lnTo>
                  <a:pt x="12315475" y="10928031"/>
                </a:lnTo>
                <a:close/>
                <a:moveTo>
                  <a:pt x="8303222" y="10686071"/>
                </a:moveTo>
                <a:lnTo>
                  <a:pt x="8784079" y="10964785"/>
                </a:lnTo>
                <a:lnTo>
                  <a:pt x="9264937" y="10686071"/>
                </a:lnTo>
                <a:lnTo>
                  <a:pt x="8784079" y="10407357"/>
                </a:lnTo>
                <a:lnTo>
                  <a:pt x="8303222" y="10686071"/>
                </a:lnTo>
                <a:close/>
                <a:moveTo>
                  <a:pt x="8784079" y="10928031"/>
                </a:moveTo>
                <a:lnTo>
                  <a:pt x="8364478" y="10686071"/>
                </a:lnTo>
                <a:lnTo>
                  <a:pt x="8784079" y="10444111"/>
                </a:lnTo>
                <a:lnTo>
                  <a:pt x="9203681" y="10686071"/>
                </a:lnTo>
                <a:lnTo>
                  <a:pt x="8784079" y="10928031"/>
                </a:lnTo>
                <a:close/>
                <a:moveTo>
                  <a:pt x="4747323" y="333844"/>
                </a:moveTo>
                <a:lnTo>
                  <a:pt x="4266466" y="55130"/>
                </a:lnTo>
                <a:lnTo>
                  <a:pt x="3785607" y="333844"/>
                </a:lnTo>
                <a:lnTo>
                  <a:pt x="4266466" y="612558"/>
                </a:lnTo>
                <a:lnTo>
                  <a:pt x="4747323" y="333844"/>
                </a:lnTo>
                <a:close/>
                <a:moveTo>
                  <a:pt x="4263403" y="91884"/>
                </a:moveTo>
                <a:lnTo>
                  <a:pt x="4683005" y="333844"/>
                </a:lnTo>
                <a:lnTo>
                  <a:pt x="4263403" y="575804"/>
                </a:lnTo>
                <a:lnTo>
                  <a:pt x="3843800" y="333844"/>
                </a:lnTo>
                <a:lnTo>
                  <a:pt x="4263403" y="91884"/>
                </a:lnTo>
                <a:close/>
                <a:moveTo>
                  <a:pt x="8018382" y="333844"/>
                </a:moveTo>
                <a:lnTo>
                  <a:pt x="7537524" y="55130"/>
                </a:lnTo>
                <a:lnTo>
                  <a:pt x="7056666" y="333844"/>
                </a:lnTo>
                <a:lnTo>
                  <a:pt x="7537524" y="612558"/>
                </a:lnTo>
                <a:lnTo>
                  <a:pt x="8018382" y="333844"/>
                </a:lnTo>
                <a:close/>
                <a:moveTo>
                  <a:pt x="7537524" y="91884"/>
                </a:moveTo>
                <a:lnTo>
                  <a:pt x="7957126" y="333844"/>
                </a:lnTo>
                <a:lnTo>
                  <a:pt x="7537524" y="575804"/>
                </a:lnTo>
                <a:lnTo>
                  <a:pt x="7117922" y="333844"/>
                </a:lnTo>
                <a:lnTo>
                  <a:pt x="7537524" y="91884"/>
                </a:lnTo>
                <a:close/>
                <a:moveTo>
                  <a:pt x="14566625" y="333844"/>
                </a:moveTo>
                <a:lnTo>
                  <a:pt x="14085767" y="55130"/>
                </a:lnTo>
                <a:lnTo>
                  <a:pt x="13604910" y="333844"/>
                </a:lnTo>
                <a:lnTo>
                  <a:pt x="14085767" y="612558"/>
                </a:lnTo>
                <a:lnTo>
                  <a:pt x="14566625" y="333844"/>
                </a:lnTo>
                <a:close/>
                <a:moveTo>
                  <a:pt x="14085767" y="91884"/>
                </a:moveTo>
                <a:lnTo>
                  <a:pt x="14505369" y="333844"/>
                </a:lnTo>
                <a:lnTo>
                  <a:pt x="14085767" y="575804"/>
                </a:lnTo>
                <a:lnTo>
                  <a:pt x="13666165" y="333844"/>
                </a:lnTo>
                <a:lnTo>
                  <a:pt x="14085767" y="91884"/>
                </a:lnTo>
                <a:close/>
                <a:moveTo>
                  <a:pt x="1166923" y="4113326"/>
                </a:moveTo>
                <a:lnTo>
                  <a:pt x="686065" y="3834612"/>
                </a:lnTo>
                <a:lnTo>
                  <a:pt x="205207" y="4113326"/>
                </a:lnTo>
                <a:lnTo>
                  <a:pt x="686065" y="4392040"/>
                </a:lnTo>
                <a:lnTo>
                  <a:pt x="1166923" y="4113326"/>
                </a:lnTo>
                <a:close/>
                <a:moveTo>
                  <a:pt x="683002" y="3871366"/>
                </a:moveTo>
                <a:lnTo>
                  <a:pt x="1102604" y="4113326"/>
                </a:lnTo>
                <a:lnTo>
                  <a:pt x="683002" y="4355286"/>
                </a:lnTo>
                <a:lnTo>
                  <a:pt x="263400" y="4113326"/>
                </a:lnTo>
                <a:lnTo>
                  <a:pt x="683002" y="3871366"/>
                </a:lnTo>
                <a:close/>
                <a:moveTo>
                  <a:pt x="1166923" y="278714"/>
                </a:moveTo>
                <a:lnTo>
                  <a:pt x="683002" y="0"/>
                </a:lnTo>
                <a:lnTo>
                  <a:pt x="202144" y="278714"/>
                </a:lnTo>
                <a:lnTo>
                  <a:pt x="683002" y="557428"/>
                </a:lnTo>
                <a:lnTo>
                  <a:pt x="1166923" y="278714"/>
                </a:lnTo>
                <a:close/>
                <a:moveTo>
                  <a:pt x="683002" y="36753"/>
                </a:moveTo>
                <a:lnTo>
                  <a:pt x="1102604" y="278714"/>
                </a:lnTo>
                <a:lnTo>
                  <a:pt x="683002" y="520674"/>
                </a:lnTo>
                <a:lnTo>
                  <a:pt x="263400" y="278714"/>
                </a:lnTo>
                <a:lnTo>
                  <a:pt x="683002" y="36753"/>
                </a:lnTo>
                <a:close/>
                <a:moveTo>
                  <a:pt x="719755" y="5773358"/>
                </a:moveTo>
                <a:lnTo>
                  <a:pt x="1200613" y="5494644"/>
                </a:lnTo>
                <a:lnTo>
                  <a:pt x="719755" y="5215930"/>
                </a:lnTo>
                <a:lnTo>
                  <a:pt x="238898" y="5494644"/>
                </a:lnTo>
                <a:lnTo>
                  <a:pt x="719755" y="5773358"/>
                </a:lnTo>
                <a:close/>
                <a:moveTo>
                  <a:pt x="1139358" y="5494644"/>
                </a:moveTo>
                <a:lnTo>
                  <a:pt x="719755" y="5736604"/>
                </a:lnTo>
                <a:lnTo>
                  <a:pt x="300153" y="5494644"/>
                </a:lnTo>
                <a:lnTo>
                  <a:pt x="719755" y="5252684"/>
                </a:lnTo>
                <a:lnTo>
                  <a:pt x="1139358" y="5494644"/>
                </a:lnTo>
                <a:close/>
                <a:moveTo>
                  <a:pt x="16612569" y="4551305"/>
                </a:moveTo>
                <a:lnTo>
                  <a:pt x="17093426" y="4272591"/>
                </a:lnTo>
                <a:lnTo>
                  <a:pt x="16612569" y="3993877"/>
                </a:lnTo>
                <a:lnTo>
                  <a:pt x="16131711" y="4272591"/>
                </a:lnTo>
                <a:lnTo>
                  <a:pt x="16612569" y="4551305"/>
                </a:lnTo>
                <a:close/>
                <a:moveTo>
                  <a:pt x="17032170" y="4272591"/>
                </a:moveTo>
                <a:lnTo>
                  <a:pt x="16612569" y="4514551"/>
                </a:lnTo>
                <a:lnTo>
                  <a:pt x="16192966" y="4272591"/>
                </a:lnTo>
                <a:lnTo>
                  <a:pt x="16612569" y="4030631"/>
                </a:lnTo>
                <a:lnTo>
                  <a:pt x="17032170" y="4272591"/>
                </a:lnTo>
                <a:close/>
                <a:moveTo>
                  <a:pt x="16612569" y="7075043"/>
                </a:moveTo>
                <a:lnTo>
                  <a:pt x="17093426" y="6796329"/>
                </a:lnTo>
                <a:lnTo>
                  <a:pt x="16612569" y="6517616"/>
                </a:lnTo>
                <a:lnTo>
                  <a:pt x="16131711" y="6796329"/>
                </a:lnTo>
                <a:lnTo>
                  <a:pt x="16612569" y="7075043"/>
                </a:lnTo>
                <a:close/>
                <a:moveTo>
                  <a:pt x="17032170" y="6799392"/>
                </a:moveTo>
                <a:lnTo>
                  <a:pt x="16612569" y="7041352"/>
                </a:lnTo>
                <a:lnTo>
                  <a:pt x="16192966" y="6799392"/>
                </a:lnTo>
                <a:lnTo>
                  <a:pt x="16612569" y="6557432"/>
                </a:lnTo>
                <a:lnTo>
                  <a:pt x="17032170" y="6799392"/>
                </a:lnTo>
                <a:close/>
                <a:moveTo>
                  <a:pt x="7822363" y="2523738"/>
                </a:moveTo>
                <a:lnTo>
                  <a:pt x="8303222" y="2245025"/>
                </a:lnTo>
                <a:lnTo>
                  <a:pt x="7822363" y="1966311"/>
                </a:lnTo>
                <a:lnTo>
                  <a:pt x="7341506" y="2245025"/>
                </a:lnTo>
                <a:lnTo>
                  <a:pt x="7822363" y="2523738"/>
                </a:lnTo>
                <a:close/>
                <a:moveTo>
                  <a:pt x="8241966" y="2245025"/>
                </a:moveTo>
                <a:lnTo>
                  <a:pt x="7822363" y="2486985"/>
                </a:lnTo>
                <a:lnTo>
                  <a:pt x="7402761" y="2245025"/>
                </a:lnTo>
                <a:lnTo>
                  <a:pt x="7822363" y="2003064"/>
                </a:lnTo>
                <a:lnTo>
                  <a:pt x="8241966" y="2245025"/>
                </a:lnTo>
                <a:close/>
                <a:moveTo>
                  <a:pt x="4113326" y="5093419"/>
                </a:moveTo>
                <a:lnTo>
                  <a:pt x="4826956" y="5506895"/>
                </a:lnTo>
                <a:lnTo>
                  <a:pt x="5540586" y="5093419"/>
                </a:lnTo>
                <a:lnTo>
                  <a:pt x="4826956" y="4679942"/>
                </a:lnTo>
                <a:lnTo>
                  <a:pt x="4113326" y="5093419"/>
                </a:lnTo>
                <a:close/>
                <a:moveTo>
                  <a:pt x="4826956" y="5470142"/>
                </a:moveTo>
                <a:lnTo>
                  <a:pt x="4174582" y="5093419"/>
                </a:lnTo>
                <a:lnTo>
                  <a:pt x="4826956" y="4716695"/>
                </a:lnTo>
                <a:lnTo>
                  <a:pt x="5479330" y="5093419"/>
                </a:lnTo>
                <a:lnTo>
                  <a:pt x="4826956" y="5470142"/>
                </a:lnTo>
                <a:close/>
                <a:moveTo>
                  <a:pt x="5589590" y="9166927"/>
                </a:moveTo>
                <a:lnTo>
                  <a:pt x="6303220" y="9580404"/>
                </a:lnTo>
                <a:lnTo>
                  <a:pt x="7016850" y="9166927"/>
                </a:lnTo>
                <a:lnTo>
                  <a:pt x="6303220" y="8753451"/>
                </a:lnTo>
                <a:lnTo>
                  <a:pt x="5589590" y="9166927"/>
                </a:lnTo>
                <a:close/>
                <a:moveTo>
                  <a:pt x="6303220" y="9543651"/>
                </a:moveTo>
                <a:lnTo>
                  <a:pt x="5650846" y="9166927"/>
                </a:lnTo>
                <a:lnTo>
                  <a:pt x="6303220" y="8790205"/>
                </a:lnTo>
                <a:lnTo>
                  <a:pt x="6955595" y="9166927"/>
                </a:lnTo>
                <a:lnTo>
                  <a:pt x="6303220" y="9543651"/>
                </a:lnTo>
                <a:close/>
              </a:path>
            </a:pathLst>
          </a:custGeom>
          <a:solidFill>
            <a:srgbClr val="6C9AE5">
              <a:alpha val="5000"/>
            </a:srgbClr>
          </a:solidFill>
          <a:ln w="30612"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4" name="Rounded Rectangle 33">
            <a:extLst>
              <a:ext uri="{FF2B5EF4-FFF2-40B4-BE49-F238E27FC236}">
                <a16:creationId xmlns:a16="http://schemas.microsoft.com/office/drawing/2014/main" id="{1325EC75-A44A-2545-8521-0E3FB3C08994}"/>
              </a:ext>
            </a:extLst>
          </p:cNvPr>
          <p:cNvSpPr/>
          <p:nvPr/>
        </p:nvSpPr>
        <p:spPr>
          <a:xfrm>
            <a:off x="290889" y="901012"/>
            <a:ext cx="3221747" cy="1837153"/>
          </a:xfrm>
          <a:prstGeom prst="roundRect">
            <a:avLst>
              <a:gd name="adj" fmla="val 12700"/>
            </a:avLst>
          </a:prstGeom>
          <a:solidFill>
            <a:srgbClr val="6C9AE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0" name="TextBox 79">
            <a:extLst>
              <a:ext uri="{FF2B5EF4-FFF2-40B4-BE49-F238E27FC236}">
                <a16:creationId xmlns:a16="http://schemas.microsoft.com/office/drawing/2014/main" id="{9246CEE1-19A6-634C-B9CD-08D332B565C9}"/>
              </a:ext>
            </a:extLst>
          </p:cNvPr>
          <p:cNvSpPr txBox="1"/>
          <p:nvPr/>
        </p:nvSpPr>
        <p:spPr>
          <a:xfrm>
            <a:off x="446244" y="1259712"/>
            <a:ext cx="2932761" cy="1360694"/>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800" dirty="0">
                <a:solidFill>
                  <a:srgbClr val="6C9AE5"/>
                </a:solidFill>
                <a:ea typeface="Roboto Light" panose="02000000000000000000" pitchFamily="2" charset="0"/>
                <a:cs typeface="Lato Light" panose="020F0502020204030203" pitchFamily="34" charset="0"/>
              </a:rPr>
              <a:t>First we removed overseas and interstate data point.</a:t>
            </a:r>
          </a:p>
          <a:p>
            <a:pPr marL="171450" indent="-171450">
              <a:lnSpc>
                <a:spcPct val="150000"/>
              </a:lnSpc>
              <a:buFont typeface="Arial" panose="020B0604020202020204" pitchFamily="34" charset="0"/>
              <a:buChar char="•"/>
            </a:pPr>
            <a:r>
              <a:rPr lang="en-US" sz="800" dirty="0">
                <a:solidFill>
                  <a:srgbClr val="6C9AE5"/>
                </a:solidFill>
                <a:ea typeface="Roboto Light" panose="02000000000000000000" pitchFamily="2" charset="0"/>
                <a:cs typeface="Lato Light" panose="020F0502020204030203" pitchFamily="34" charset="0"/>
              </a:rPr>
              <a:t>Second created a list of all metro electorates and used the file the data further to exclude regional Victoria.</a:t>
            </a:r>
          </a:p>
          <a:p>
            <a:pPr marL="171450" indent="-171450">
              <a:lnSpc>
                <a:spcPct val="150000"/>
              </a:lnSpc>
              <a:buFont typeface="Arial" panose="020B0604020202020204" pitchFamily="34" charset="0"/>
              <a:buChar char="•"/>
            </a:pPr>
            <a:r>
              <a:rPr lang="en-US" sz="800" dirty="0">
                <a:solidFill>
                  <a:srgbClr val="6C9AE5"/>
                </a:solidFill>
                <a:ea typeface="Roboto Light" panose="02000000000000000000" pitchFamily="2" charset="0"/>
                <a:cs typeface="Lato Light" panose="020F0502020204030203" pitchFamily="34" charset="0"/>
              </a:rPr>
              <a:t>Third we aggregated the data to make it Daily / Monthly.</a:t>
            </a:r>
          </a:p>
          <a:p>
            <a:pPr marL="171450" indent="-171450">
              <a:lnSpc>
                <a:spcPct val="150000"/>
              </a:lnSpc>
              <a:buFont typeface="Arial" panose="020B0604020202020204" pitchFamily="34" charset="0"/>
              <a:buChar char="•"/>
            </a:pPr>
            <a:r>
              <a:rPr lang="en-US" sz="800" dirty="0">
                <a:solidFill>
                  <a:srgbClr val="6C9AE5"/>
                </a:solidFill>
                <a:ea typeface="Roboto Light" panose="02000000000000000000" pitchFamily="2" charset="0"/>
                <a:cs typeface="Lato Light" panose="020F0502020204030203" pitchFamily="34" charset="0"/>
              </a:rPr>
              <a:t>Fourth change the date format of the data to allow for the merge.  </a:t>
            </a:r>
          </a:p>
          <a:p>
            <a:pPr marL="171450" indent="-171450">
              <a:lnSpc>
                <a:spcPct val="150000"/>
              </a:lnSpc>
              <a:buFont typeface="Arial" panose="020B0604020202020204" pitchFamily="34" charset="0"/>
              <a:buChar char="•"/>
            </a:pPr>
            <a:r>
              <a:rPr lang="en-US" sz="800" dirty="0">
                <a:solidFill>
                  <a:srgbClr val="6C9AE5"/>
                </a:solidFill>
                <a:ea typeface="Roboto Light" panose="02000000000000000000" pitchFamily="2" charset="0"/>
                <a:cs typeface="Lato Light" panose="020F0502020204030203" pitchFamily="34" charset="0"/>
              </a:rPr>
              <a:t>Fifth we merged the data into the summary frame</a:t>
            </a:r>
          </a:p>
        </p:txBody>
      </p:sp>
      <p:sp>
        <p:nvSpPr>
          <p:cNvPr id="81" name="TextBox 80">
            <a:extLst>
              <a:ext uri="{FF2B5EF4-FFF2-40B4-BE49-F238E27FC236}">
                <a16:creationId xmlns:a16="http://schemas.microsoft.com/office/drawing/2014/main" id="{E805A727-DDFC-334D-A67F-A98CE910E2A5}"/>
              </a:ext>
            </a:extLst>
          </p:cNvPr>
          <p:cNvSpPr txBox="1"/>
          <p:nvPr/>
        </p:nvSpPr>
        <p:spPr>
          <a:xfrm>
            <a:off x="634649" y="1040478"/>
            <a:ext cx="1162498" cy="276999"/>
          </a:xfrm>
          <a:prstGeom prst="rect">
            <a:avLst/>
          </a:prstGeom>
          <a:noFill/>
        </p:spPr>
        <p:txBody>
          <a:bodyPr wrap="none" rtlCol="0">
            <a:spAutoFit/>
          </a:bodyPr>
          <a:lstStyle/>
          <a:p>
            <a:r>
              <a:rPr lang="en-US" sz="1200" dirty="0">
                <a:solidFill>
                  <a:srgbClr val="6C9AE5"/>
                </a:solidFill>
                <a:latin typeface="+mj-lt"/>
                <a:ea typeface="Roboto" panose="02000000000000000000" pitchFamily="2" charset="0"/>
                <a:cs typeface="Lato" panose="020F0502020204030203" pitchFamily="34" charset="0"/>
              </a:rPr>
              <a:t>Covid Cases</a:t>
            </a:r>
          </a:p>
        </p:txBody>
      </p:sp>
      <p:sp>
        <p:nvSpPr>
          <p:cNvPr id="65" name="TextBox 64">
            <a:extLst>
              <a:ext uri="{FF2B5EF4-FFF2-40B4-BE49-F238E27FC236}">
                <a16:creationId xmlns:a16="http://schemas.microsoft.com/office/drawing/2014/main" id="{39C91D78-118B-4F0C-A6B7-43D85AED06AC}"/>
              </a:ext>
            </a:extLst>
          </p:cNvPr>
          <p:cNvSpPr txBox="1"/>
          <p:nvPr/>
        </p:nvSpPr>
        <p:spPr>
          <a:xfrm>
            <a:off x="598590" y="371100"/>
            <a:ext cx="4267495" cy="507831"/>
          </a:xfrm>
          <a:prstGeom prst="rect">
            <a:avLst/>
          </a:prstGeom>
          <a:noFill/>
          <a:ln>
            <a:noFill/>
          </a:ln>
        </p:spPr>
        <p:txBody>
          <a:bodyPr wrap="square" rtlCol="0">
            <a:spAutoFit/>
          </a:bodyPr>
          <a:lstStyle/>
          <a:p>
            <a:r>
              <a:rPr lang="en-US" sz="2700" dirty="0">
                <a:solidFill>
                  <a:srgbClr val="6C9AE5"/>
                </a:solidFill>
                <a:latin typeface="Poppins" panose="00000500000000000000" pitchFamily="2" charset="0"/>
                <a:ea typeface="Roboto" panose="02000000000000000000" pitchFamily="2" charset="0"/>
                <a:cs typeface="Poppins" panose="00000500000000000000" pitchFamily="2" charset="0"/>
              </a:rPr>
              <a:t>Datasets - Cleansing</a:t>
            </a:r>
            <a:endParaRPr lang="en-US" sz="2700" b="1" dirty="0">
              <a:solidFill>
                <a:srgbClr val="6C9AE5"/>
              </a:solidFill>
              <a:latin typeface="Poppins" panose="00000500000000000000" pitchFamily="2" charset="0"/>
              <a:ea typeface="Roboto" panose="02000000000000000000" pitchFamily="2" charset="0"/>
              <a:cs typeface="Poppins" panose="00000500000000000000" pitchFamily="2" charset="0"/>
            </a:endParaRPr>
          </a:p>
        </p:txBody>
      </p:sp>
      <p:sp>
        <p:nvSpPr>
          <p:cNvPr id="28" name="Rounded Rectangle 33">
            <a:extLst>
              <a:ext uri="{FF2B5EF4-FFF2-40B4-BE49-F238E27FC236}">
                <a16:creationId xmlns:a16="http://schemas.microsoft.com/office/drawing/2014/main" id="{D1E92F86-8C59-4A6D-AF46-5887B925F56D}"/>
              </a:ext>
            </a:extLst>
          </p:cNvPr>
          <p:cNvSpPr/>
          <p:nvPr/>
        </p:nvSpPr>
        <p:spPr>
          <a:xfrm>
            <a:off x="290889" y="2876319"/>
            <a:ext cx="3221747" cy="1837153"/>
          </a:xfrm>
          <a:prstGeom prst="roundRect">
            <a:avLst>
              <a:gd name="adj" fmla="val 12700"/>
            </a:avLst>
          </a:prstGeom>
          <a:solidFill>
            <a:srgbClr val="6C9AE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29" name="TextBox 28">
            <a:extLst>
              <a:ext uri="{FF2B5EF4-FFF2-40B4-BE49-F238E27FC236}">
                <a16:creationId xmlns:a16="http://schemas.microsoft.com/office/drawing/2014/main" id="{0F5E3149-26A6-486A-BDE8-966034E90DFC}"/>
              </a:ext>
            </a:extLst>
          </p:cNvPr>
          <p:cNvSpPr txBox="1"/>
          <p:nvPr/>
        </p:nvSpPr>
        <p:spPr>
          <a:xfrm>
            <a:off x="623786" y="3235019"/>
            <a:ext cx="2529130" cy="806696"/>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800" dirty="0">
                <a:solidFill>
                  <a:srgbClr val="6C9AE5"/>
                </a:solidFill>
                <a:ea typeface="Roboto Light" panose="02000000000000000000" pitchFamily="2" charset="0"/>
                <a:cs typeface="Lato Light" panose="020F0502020204030203" pitchFamily="34" charset="0"/>
              </a:rPr>
              <a:t>First we added the data to a database.</a:t>
            </a:r>
          </a:p>
          <a:p>
            <a:pPr marL="171450" indent="-171450">
              <a:lnSpc>
                <a:spcPct val="150000"/>
              </a:lnSpc>
              <a:buFont typeface="Arial" panose="020B0604020202020204" pitchFamily="34" charset="0"/>
              <a:buChar char="•"/>
            </a:pPr>
            <a:r>
              <a:rPr lang="en-US" sz="800" dirty="0">
                <a:solidFill>
                  <a:srgbClr val="6C9AE5"/>
                </a:solidFill>
                <a:ea typeface="Roboto Light" panose="02000000000000000000" pitchFamily="2" charset="0"/>
                <a:cs typeface="Lato Light" panose="020F0502020204030203" pitchFamily="34" charset="0"/>
              </a:rPr>
              <a:t>Second we queried the database for 4 columns. </a:t>
            </a:r>
          </a:p>
          <a:p>
            <a:pPr marL="171450" indent="-171450">
              <a:lnSpc>
                <a:spcPct val="150000"/>
              </a:lnSpc>
              <a:buFont typeface="Arial" panose="020B0604020202020204" pitchFamily="34" charset="0"/>
              <a:buChar char="•"/>
            </a:pPr>
            <a:r>
              <a:rPr lang="en-US" sz="800" dirty="0">
                <a:solidFill>
                  <a:srgbClr val="6C9AE5"/>
                </a:solidFill>
                <a:ea typeface="Roboto Light" panose="02000000000000000000" pitchFamily="2" charset="0"/>
                <a:cs typeface="Lato Light" panose="020F0502020204030203" pitchFamily="34" charset="0"/>
              </a:rPr>
              <a:t>Third changed the date format. </a:t>
            </a:r>
          </a:p>
          <a:p>
            <a:pPr marL="171450" indent="-171450">
              <a:lnSpc>
                <a:spcPct val="150000"/>
              </a:lnSpc>
              <a:buFont typeface="Arial" panose="020B0604020202020204" pitchFamily="34" charset="0"/>
              <a:buChar char="•"/>
            </a:pPr>
            <a:r>
              <a:rPr lang="en-US" sz="800" dirty="0">
                <a:solidFill>
                  <a:srgbClr val="6C9AE5"/>
                </a:solidFill>
                <a:ea typeface="Roboto Light" panose="02000000000000000000" pitchFamily="2" charset="0"/>
                <a:cs typeface="Lato Light" panose="020F0502020204030203" pitchFamily="34" charset="0"/>
              </a:rPr>
              <a:t>Further aggregated the data to Daily. </a:t>
            </a:r>
          </a:p>
        </p:txBody>
      </p:sp>
      <p:sp>
        <p:nvSpPr>
          <p:cNvPr id="30" name="TextBox 29">
            <a:extLst>
              <a:ext uri="{FF2B5EF4-FFF2-40B4-BE49-F238E27FC236}">
                <a16:creationId xmlns:a16="http://schemas.microsoft.com/office/drawing/2014/main" id="{48CFAB83-9126-44BD-87B4-8C8EAC31C6DB}"/>
              </a:ext>
            </a:extLst>
          </p:cNvPr>
          <p:cNvSpPr txBox="1"/>
          <p:nvPr/>
        </p:nvSpPr>
        <p:spPr>
          <a:xfrm>
            <a:off x="623786" y="3015785"/>
            <a:ext cx="1449436" cy="276999"/>
          </a:xfrm>
          <a:prstGeom prst="rect">
            <a:avLst/>
          </a:prstGeom>
          <a:noFill/>
        </p:spPr>
        <p:txBody>
          <a:bodyPr wrap="none" rtlCol="0">
            <a:spAutoFit/>
          </a:bodyPr>
          <a:lstStyle/>
          <a:p>
            <a:r>
              <a:rPr lang="en-US" sz="1200" dirty="0">
                <a:solidFill>
                  <a:srgbClr val="6C9AE5"/>
                </a:solidFill>
                <a:latin typeface="+mj-lt"/>
                <a:ea typeface="Roboto" panose="02000000000000000000" pitchFamily="2" charset="0"/>
                <a:cs typeface="Lato" panose="020F0502020204030203" pitchFamily="34" charset="0"/>
              </a:rPr>
              <a:t>Pedestrian data</a:t>
            </a:r>
          </a:p>
        </p:txBody>
      </p:sp>
      <p:sp>
        <p:nvSpPr>
          <p:cNvPr id="31" name="Rounded Rectangle 33">
            <a:extLst>
              <a:ext uri="{FF2B5EF4-FFF2-40B4-BE49-F238E27FC236}">
                <a16:creationId xmlns:a16="http://schemas.microsoft.com/office/drawing/2014/main" id="{E8B1F02C-3A92-4EF2-8391-DA6C403B28B6}"/>
              </a:ext>
            </a:extLst>
          </p:cNvPr>
          <p:cNvSpPr/>
          <p:nvPr/>
        </p:nvSpPr>
        <p:spPr>
          <a:xfrm>
            <a:off x="3927130" y="901012"/>
            <a:ext cx="3221747" cy="1837153"/>
          </a:xfrm>
          <a:prstGeom prst="roundRect">
            <a:avLst>
              <a:gd name="adj" fmla="val 12700"/>
            </a:avLst>
          </a:prstGeom>
          <a:solidFill>
            <a:srgbClr val="6C9AE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32" name="TextBox 31">
            <a:extLst>
              <a:ext uri="{FF2B5EF4-FFF2-40B4-BE49-F238E27FC236}">
                <a16:creationId xmlns:a16="http://schemas.microsoft.com/office/drawing/2014/main" id="{6B2483BC-2B89-483F-AA8A-5C77F909426B}"/>
              </a:ext>
            </a:extLst>
          </p:cNvPr>
          <p:cNvSpPr txBox="1"/>
          <p:nvPr/>
        </p:nvSpPr>
        <p:spPr>
          <a:xfrm>
            <a:off x="4260027" y="1259712"/>
            <a:ext cx="2529130" cy="991362"/>
          </a:xfrm>
          <a:prstGeom prst="rect">
            <a:avLst/>
          </a:prstGeom>
          <a:noFill/>
        </p:spPr>
        <p:txBody>
          <a:bodyPr wrap="square" rtlCol="0">
            <a:spAutoFit/>
          </a:bodyPr>
          <a:lstStyle/>
          <a:p>
            <a:pPr>
              <a:lnSpc>
                <a:spcPct val="150000"/>
              </a:lnSpc>
            </a:pPr>
            <a:r>
              <a:rPr lang="en-US" sz="800" dirty="0">
                <a:solidFill>
                  <a:srgbClr val="6C9AE5"/>
                </a:solidFill>
                <a:ea typeface="Roboto Light" panose="02000000000000000000" pitchFamily="2" charset="0"/>
                <a:cs typeface="Lato Light" panose="020F0502020204030203" pitchFamily="34" charset="0"/>
              </a:rPr>
              <a:t>Because there was no dataset that we could find that suited our needs we had to create this dataset manually, and no data cleansing was required because we created the data in the format we needed.</a:t>
            </a:r>
          </a:p>
        </p:txBody>
      </p:sp>
      <p:sp>
        <p:nvSpPr>
          <p:cNvPr id="33" name="TextBox 32">
            <a:extLst>
              <a:ext uri="{FF2B5EF4-FFF2-40B4-BE49-F238E27FC236}">
                <a16:creationId xmlns:a16="http://schemas.microsoft.com/office/drawing/2014/main" id="{62267611-08BA-46B5-ADAF-766E8C67FDD5}"/>
              </a:ext>
            </a:extLst>
          </p:cNvPr>
          <p:cNvSpPr txBox="1"/>
          <p:nvPr/>
        </p:nvSpPr>
        <p:spPr>
          <a:xfrm>
            <a:off x="4260027" y="1040478"/>
            <a:ext cx="1390124" cy="276999"/>
          </a:xfrm>
          <a:prstGeom prst="rect">
            <a:avLst/>
          </a:prstGeom>
          <a:noFill/>
        </p:spPr>
        <p:txBody>
          <a:bodyPr wrap="none" rtlCol="0">
            <a:spAutoFit/>
          </a:bodyPr>
          <a:lstStyle/>
          <a:p>
            <a:r>
              <a:rPr lang="en-US" sz="1200" dirty="0">
                <a:solidFill>
                  <a:srgbClr val="6C9AE5"/>
                </a:solidFill>
                <a:latin typeface="+mj-lt"/>
                <a:ea typeface="Roboto" panose="02000000000000000000" pitchFamily="2" charset="0"/>
                <a:cs typeface="Lato" panose="020F0502020204030203" pitchFamily="34" charset="0"/>
              </a:rPr>
              <a:t>Lockdown Date</a:t>
            </a:r>
          </a:p>
        </p:txBody>
      </p:sp>
      <p:sp>
        <p:nvSpPr>
          <p:cNvPr id="35" name="Rounded Rectangle 33">
            <a:extLst>
              <a:ext uri="{FF2B5EF4-FFF2-40B4-BE49-F238E27FC236}">
                <a16:creationId xmlns:a16="http://schemas.microsoft.com/office/drawing/2014/main" id="{A2DEDE5F-BBB4-4562-90A7-96AF971EB9BE}"/>
              </a:ext>
            </a:extLst>
          </p:cNvPr>
          <p:cNvSpPr/>
          <p:nvPr/>
        </p:nvSpPr>
        <p:spPr>
          <a:xfrm>
            <a:off x="3927130" y="2876319"/>
            <a:ext cx="3221747" cy="1837153"/>
          </a:xfrm>
          <a:prstGeom prst="roundRect">
            <a:avLst>
              <a:gd name="adj" fmla="val 12700"/>
            </a:avLst>
          </a:prstGeom>
          <a:solidFill>
            <a:srgbClr val="6C9AE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36" name="TextBox 35">
            <a:extLst>
              <a:ext uri="{FF2B5EF4-FFF2-40B4-BE49-F238E27FC236}">
                <a16:creationId xmlns:a16="http://schemas.microsoft.com/office/drawing/2014/main" id="{48CE3BCA-1A78-494E-B2CC-A21EC62E6DD1}"/>
              </a:ext>
            </a:extLst>
          </p:cNvPr>
          <p:cNvSpPr txBox="1"/>
          <p:nvPr/>
        </p:nvSpPr>
        <p:spPr>
          <a:xfrm>
            <a:off x="4214631" y="3235019"/>
            <a:ext cx="2529130" cy="991362"/>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800" dirty="0">
                <a:solidFill>
                  <a:srgbClr val="6C9AE5"/>
                </a:solidFill>
                <a:ea typeface="Roboto Light" panose="02000000000000000000" pitchFamily="2" charset="0"/>
                <a:cs typeface="Lato Light" panose="020F0502020204030203" pitchFamily="34" charset="0"/>
              </a:rPr>
              <a:t>First we dropped multiple columns 13 in total. </a:t>
            </a:r>
          </a:p>
          <a:p>
            <a:pPr marL="171450" indent="-171450">
              <a:lnSpc>
                <a:spcPct val="150000"/>
              </a:lnSpc>
              <a:buFont typeface="Arial" panose="020B0604020202020204" pitchFamily="34" charset="0"/>
              <a:buChar char="•"/>
            </a:pPr>
            <a:r>
              <a:rPr lang="en-US" sz="800" dirty="0">
                <a:solidFill>
                  <a:srgbClr val="6C9AE5"/>
                </a:solidFill>
                <a:ea typeface="Roboto Light" panose="02000000000000000000" pitchFamily="2" charset="0"/>
                <a:cs typeface="Lato Light" panose="020F0502020204030203" pitchFamily="34" charset="0"/>
              </a:rPr>
              <a:t>Second changed the date format. </a:t>
            </a:r>
          </a:p>
          <a:p>
            <a:pPr marL="171450" indent="-171450">
              <a:lnSpc>
                <a:spcPct val="150000"/>
              </a:lnSpc>
              <a:buFont typeface="Arial" panose="020B0604020202020204" pitchFamily="34" charset="0"/>
              <a:buChar char="•"/>
            </a:pPr>
            <a:r>
              <a:rPr lang="en-US" sz="800" dirty="0">
                <a:solidFill>
                  <a:srgbClr val="6C9AE5"/>
                </a:solidFill>
                <a:ea typeface="Roboto Light" panose="02000000000000000000" pitchFamily="2" charset="0"/>
                <a:cs typeface="Lato Light" panose="020F0502020204030203" pitchFamily="34" charset="0"/>
              </a:rPr>
              <a:t>Third dropped the rows which were less then 2 minutes in duration. </a:t>
            </a:r>
          </a:p>
          <a:p>
            <a:pPr marL="171450" indent="-171450">
              <a:lnSpc>
                <a:spcPct val="150000"/>
              </a:lnSpc>
              <a:buFont typeface="Arial" panose="020B0604020202020204" pitchFamily="34" charset="0"/>
              <a:buChar char="•"/>
            </a:pPr>
            <a:r>
              <a:rPr lang="en-US" sz="800" dirty="0">
                <a:solidFill>
                  <a:srgbClr val="6C9AE5"/>
                </a:solidFill>
                <a:ea typeface="Roboto Light" panose="02000000000000000000" pitchFamily="2" charset="0"/>
                <a:cs typeface="Lato Light" panose="020F0502020204030203" pitchFamily="34" charset="0"/>
              </a:rPr>
              <a:t>Finally merged the data into the summary frame.</a:t>
            </a:r>
          </a:p>
        </p:txBody>
      </p:sp>
      <p:sp>
        <p:nvSpPr>
          <p:cNvPr id="37" name="TextBox 36">
            <a:extLst>
              <a:ext uri="{FF2B5EF4-FFF2-40B4-BE49-F238E27FC236}">
                <a16:creationId xmlns:a16="http://schemas.microsoft.com/office/drawing/2014/main" id="{61E174BA-A9FE-419E-9625-319A309A9AC4}"/>
              </a:ext>
            </a:extLst>
          </p:cNvPr>
          <p:cNvSpPr txBox="1"/>
          <p:nvPr/>
        </p:nvSpPr>
        <p:spPr>
          <a:xfrm>
            <a:off x="4260027" y="3015785"/>
            <a:ext cx="1393330" cy="276999"/>
          </a:xfrm>
          <a:prstGeom prst="rect">
            <a:avLst/>
          </a:prstGeom>
          <a:noFill/>
        </p:spPr>
        <p:txBody>
          <a:bodyPr wrap="none" rtlCol="0">
            <a:spAutoFit/>
          </a:bodyPr>
          <a:lstStyle/>
          <a:p>
            <a:r>
              <a:rPr lang="en-US" sz="1200" dirty="0">
                <a:solidFill>
                  <a:srgbClr val="6C9AE5"/>
                </a:solidFill>
                <a:latin typeface="+mj-lt"/>
                <a:ea typeface="Roboto" panose="02000000000000000000" pitchFamily="2" charset="0"/>
                <a:cs typeface="Lato" panose="020F0502020204030203" pitchFamily="34" charset="0"/>
              </a:rPr>
              <a:t>Car space data</a:t>
            </a:r>
          </a:p>
        </p:txBody>
      </p:sp>
    </p:spTree>
    <p:extLst>
      <p:ext uri="{BB962C8B-B14F-4D97-AF65-F5344CB8AC3E}">
        <p14:creationId xmlns:p14="http://schemas.microsoft.com/office/powerpoint/2010/main" val="37138981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30" name="Drawing 317">
            <a:extLst>
              <a:ext uri="{FF2B5EF4-FFF2-40B4-BE49-F238E27FC236}">
                <a16:creationId xmlns:a16="http://schemas.microsoft.com/office/drawing/2014/main" id="{02EA4985-A818-4E9C-8D9C-FE9577B7A269}"/>
              </a:ext>
            </a:extLst>
          </p:cNvPr>
          <p:cNvSpPr/>
          <p:nvPr/>
        </p:nvSpPr>
        <p:spPr>
          <a:xfrm>
            <a:off x="-1855244" y="-1531234"/>
            <a:ext cx="12854489" cy="8205969"/>
          </a:xfrm>
          <a:custGeom>
            <a:avLst/>
            <a:gdLst>
              <a:gd name="connsiteX0" fmla="*/ 16009199 w 17176121"/>
              <a:gd name="connsiteY0" fmla="*/ 3237368 h 10964785"/>
              <a:gd name="connsiteX1" fmla="*/ 15295569 w 17176121"/>
              <a:gd name="connsiteY1" fmla="*/ 2823892 h 10964785"/>
              <a:gd name="connsiteX2" fmla="*/ 14581939 w 17176121"/>
              <a:gd name="connsiteY2" fmla="*/ 3237368 h 10964785"/>
              <a:gd name="connsiteX3" fmla="*/ 15295569 w 17176121"/>
              <a:gd name="connsiteY3" fmla="*/ 3650845 h 10964785"/>
              <a:gd name="connsiteX4" fmla="*/ 16009199 w 17176121"/>
              <a:gd name="connsiteY4" fmla="*/ 3237368 h 10964785"/>
              <a:gd name="connsiteX5" fmla="*/ 15295569 w 17176121"/>
              <a:gd name="connsiteY5" fmla="*/ 2860645 h 10964785"/>
              <a:gd name="connsiteX6" fmla="*/ 15947943 w 17176121"/>
              <a:gd name="connsiteY6" fmla="*/ 3237368 h 10964785"/>
              <a:gd name="connsiteX7" fmla="*/ 15295569 w 17176121"/>
              <a:gd name="connsiteY7" fmla="*/ 3614091 h 10964785"/>
              <a:gd name="connsiteX8" fmla="*/ 14643195 w 17176121"/>
              <a:gd name="connsiteY8" fmla="*/ 3237368 h 10964785"/>
              <a:gd name="connsiteX9" fmla="*/ 15295569 w 17176121"/>
              <a:gd name="connsiteY9" fmla="*/ 2860645 h 10964785"/>
              <a:gd name="connsiteX10" fmla="*/ 1427260 w 17176121"/>
              <a:gd name="connsiteY10" fmla="*/ 7124048 h 10964785"/>
              <a:gd name="connsiteX11" fmla="*/ 713630 w 17176121"/>
              <a:gd name="connsiteY11" fmla="*/ 6710571 h 10964785"/>
              <a:gd name="connsiteX12" fmla="*/ 0 w 17176121"/>
              <a:gd name="connsiteY12" fmla="*/ 7124048 h 10964785"/>
              <a:gd name="connsiteX13" fmla="*/ 713630 w 17176121"/>
              <a:gd name="connsiteY13" fmla="*/ 7534461 h 10964785"/>
              <a:gd name="connsiteX14" fmla="*/ 1427260 w 17176121"/>
              <a:gd name="connsiteY14" fmla="*/ 7124048 h 10964785"/>
              <a:gd name="connsiteX15" fmla="*/ 713630 w 17176121"/>
              <a:gd name="connsiteY15" fmla="*/ 6747325 h 10964785"/>
              <a:gd name="connsiteX16" fmla="*/ 1366004 w 17176121"/>
              <a:gd name="connsiteY16" fmla="*/ 7124048 h 10964785"/>
              <a:gd name="connsiteX17" fmla="*/ 713630 w 17176121"/>
              <a:gd name="connsiteY17" fmla="*/ 7500771 h 10964785"/>
              <a:gd name="connsiteX18" fmla="*/ 61256 w 17176121"/>
              <a:gd name="connsiteY18" fmla="*/ 7124048 h 10964785"/>
              <a:gd name="connsiteX19" fmla="*/ 713630 w 17176121"/>
              <a:gd name="connsiteY19" fmla="*/ 6747325 h 10964785"/>
              <a:gd name="connsiteX20" fmla="*/ 9099547 w 17176121"/>
              <a:gd name="connsiteY20" fmla="*/ 2153141 h 10964785"/>
              <a:gd name="connsiteX21" fmla="*/ 9954065 w 17176121"/>
              <a:gd name="connsiteY21" fmla="*/ 1660032 h 10964785"/>
              <a:gd name="connsiteX22" fmla="*/ 10085764 w 17176121"/>
              <a:gd name="connsiteY22" fmla="*/ 1653906 h 10964785"/>
              <a:gd name="connsiteX23" fmla="*/ 10098016 w 17176121"/>
              <a:gd name="connsiteY23" fmla="*/ 1577336 h 10964785"/>
              <a:gd name="connsiteX24" fmla="*/ 10934157 w 17176121"/>
              <a:gd name="connsiteY24" fmla="*/ 1096479 h 10964785"/>
              <a:gd name="connsiteX25" fmla="*/ 9298628 w 17176121"/>
              <a:gd name="connsiteY25" fmla="*/ 147014 h 10964785"/>
              <a:gd name="connsiteX26" fmla="*/ 7464017 w 17176121"/>
              <a:gd name="connsiteY26" fmla="*/ 1203676 h 10964785"/>
              <a:gd name="connsiteX27" fmla="*/ 9099547 w 17176121"/>
              <a:gd name="connsiteY27" fmla="*/ 2153141 h 10964785"/>
              <a:gd name="connsiteX28" fmla="*/ 10869838 w 17176121"/>
              <a:gd name="connsiteY28" fmla="*/ 1096479 h 10964785"/>
              <a:gd name="connsiteX29" fmla="*/ 10064325 w 17176121"/>
              <a:gd name="connsiteY29" fmla="*/ 1562023 h 10964785"/>
              <a:gd name="connsiteX30" fmla="*/ 9935688 w 17176121"/>
              <a:gd name="connsiteY30" fmla="*/ 1571211 h 10964785"/>
              <a:gd name="connsiteX31" fmla="*/ 9920374 w 17176121"/>
              <a:gd name="connsiteY31" fmla="*/ 1644718 h 10964785"/>
              <a:gd name="connsiteX32" fmla="*/ 9096484 w 17176121"/>
              <a:gd name="connsiteY32" fmla="*/ 2119450 h 10964785"/>
              <a:gd name="connsiteX33" fmla="*/ 7522211 w 17176121"/>
              <a:gd name="connsiteY33" fmla="*/ 1206739 h 10964785"/>
              <a:gd name="connsiteX34" fmla="*/ 9295565 w 17176121"/>
              <a:gd name="connsiteY34" fmla="*/ 183767 h 10964785"/>
              <a:gd name="connsiteX35" fmla="*/ 10869838 w 17176121"/>
              <a:gd name="connsiteY35" fmla="*/ 1096479 h 10964785"/>
              <a:gd name="connsiteX36" fmla="*/ 15353762 w 17176121"/>
              <a:gd name="connsiteY36" fmla="*/ 4235838 h 10964785"/>
              <a:gd name="connsiteX37" fmla="*/ 17176122 w 17176121"/>
              <a:gd name="connsiteY37" fmla="*/ 3182238 h 10964785"/>
              <a:gd name="connsiteX38" fmla="*/ 15672292 w 17176121"/>
              <a:gd name="connsiteY38" fmla="*/ 2312406 h 10964785"/>
              <a:gd name="connsiteX39" fmla="*/ 16692201 w 17176121"/>
              <a:gd name="connsiteY39" fmla="*/ 1724350 h 10964785"/>
              <a:gd name="connsiteX40" fmla="*/ 15883624 w 17176121"/>
              <a:gd name="connsiteY40" fmla="*/ 1255744 h 10964785"/>
              <a:gd name="connsiteX41" fmla="*/ 15880562 w 17176121"/>
              <a:gd name="connsiteY41" fmla="*/ 1188362 h 10964785"/>
              <a:gd name="connsiteX42" fmla="*/ 16370608 w 17176121"/>
              <a:gd name="connsiteY42" fmla="*/ 903523 h 10964785"/>
              <a:gd name="connsiteX43" fmla="*/ 15473211 w 17176121"/>
              <a:gd name="connsiteY43" fmla="*/ 385911 h 10964785"/>
              <a:gd name="connsiteX44" fmla="*/ 14333853 w 17176121"/>
              <a:gd name="connsiteY44" fmla="*/ 1047474 h 10964785"/>
              <a:gd name="connsiteX45" fmla="*/ 15231250 w 17176121"/>
              <a:gd name="connsiteY45" fmla="*/ 1565085 h 10964785"/>
              <a:gd name="connsiteX46" fmla="*/ 15733548 w 17176121"/>
              <a:gd name="connsiteY46" fmla="*/ 1274120 h 10964785"/>
              <a:gd name="connsiteX47" fmla="*/ 15849934 w 17176121"/>
              <a:gd name="connsiteY47" fmla="*/ 1277183 h 10964785"/>
              <a:gd name="connsiteX48" fmla="*/ 16624819 w 17176121"/>
              <a:gd name="connsiteY48" fmla="*/ 1727413 h 10964785"/>
              <a:gd name="connsiteX49" fmla="*/ 15604911 w 17176121"/>
              <a:gd name="connsiteY49" fmla="*/ 2315469 h 10964785"/>
              <a:gd name="connsiteX50" fmla="*/ 17108740 w 17176121"/>
              <a:gd name="connsiteY50" fmla="*/ 3185301 h 10964785"/>
              <a:gd name="connsiteX51" fmla="*/ 15320072 w 17176121"/>
              <a:gd name="connsiteY51" fmla="*/ 4220524 h 10964785"/>
              <a:gd name="connsiteX52" fmla="*/ 15206748 w 17176121"/>
              <a:gd name="connsiteY52" fmla="*/ 4217461 h 10964785"/>
              <a:gd name="connsiteX53" fmla="*/ 13644726 w 17176121"/>
              <a:gd name="connsiteY53" fmla="*/ 3313938 h 10964785"/>
              <a:gd name="connsiteX54" fmla="*/ 13635538 w 17176121"/>
              <a:gd name="connsiteY54" fmla="*/ 3310875 h 10964785"/>
              <a:gd name="connsiteX55" fmla="*/ 11617159 w 17176121"/>
              <a:gd name="connsiteY55" fmla="*/ 4474735 h 10964785"/>
              <a:gd name="connsiteX56" fmla="*/ 13503837 w 17176121"/>
              <a:gd name="connsiteY56" fmla="*/ 5565088 h 10964785"/>
              <a:gd name="connsiteX57" fmla="*/ 13500774 w 17176121"/>
              <a:gd name="connsiteY57" fmla="*/ 5632469 h 10964785"/>
              <a:gd name="connsiteX58" fmla="*/ 13071984 w 17176121"/>
              <a:gd name="connsiteY58" fmla="*/ 5880555 h 10964785"/>
              <a:gd name="connsiteX59" fmla="*/ 12315475 w 17176121"/>
              <a:gd name="connsiteY59" fmla="*/ 5451765 h 10964785"/>
              <a:gd name="connsiteX60" fmla="*/ 11770298 w 17176121"/>
              <a:gd name="connsiteY60" fmla="*/ 5758044 h 10964785"/>
              <a:gd name="connsiteX61" fmla="*/ 9222058 w 17176121"/>
              <a:gd name="connsiteY61" fmla="*/ 4290968 h 10964785"/>
              <a:gd name="connsiteX62" fmla="*/ 12140896 w 17176121"/>
              <a:gd name="connsiteY62" fmla="*/ 2606434 h 10964785"/>
              <a:gd name="connsiteX63" fmla="*/ 12254219 w 17176121"/>
              <a:gd name="connsiteY63" fmla="*/ 2606434 h 10964785"/>
              <a:gd name="connsiteX64" fmla="*/ 13329259 w 17176121"/>
              <a:gd name="connsiteY64" fmla="*/ 3225117 h 10964785"/>
              <a:gd name="connsiteX65" fmla="*/ 14398172 w 17176121"/>
              <a:gd name="connsiteY65" fmla="*/ 2612559 h 10964785"/>
              <a:gd name="connsiteX66" fmla="*/ 12082703 w 17176121"/>
              <a:gd name="connsiteY66" fmla="*/ 1277183 h 10964785"/>
              <a:gd name="connsiteX67" fmla="*/ 11013790 w 17176121"/>
              <a:gd name="connsiteY67" fmla="*/ 1889741 h 10964785"/>
              <a:gd name="connsiteX68" fmla="*/ 12113331 w 17176121"/>
              <a:gd name="connsiteY68" fmla="*/ 2523738 h 10964785"/>
              <a:gd name="connsiteX69" fmla="*/ 12113331 w 17176121"/>
              <a:gd name="connsiteY69" fmla="*/ 2588057 h 10964785"/>
              <a:gd name="connsiteX70" fmla="*/ 9194493 w 17176121"/>
              <a:gd name="connsiteY70" fmla="*/ 4272591 h 10964785"/>
              <a:gd name="connsiteX71" fmla="*/ 9142426 w 17176121"/>
              <a:gd name="connsiteY71" fmla="*/ 4241963 h 10964785"/>
              <a:gd name="connsiteX72" fmla="*/ 9133238 w 17176121"/>
              <a:gd name="connsiteY72" fmla="*/ 4238900 h 10964785"/>
              <a:gd name="connsiteX73" fmla="*/ 7562026 w 17176121"/>
              <a:gd name="connsiteY73" fmla="*/ 5145486 h 10964785"/>
              <a:gd name="connsiteX74" fmla="*/ 7543650 w 17176121"/>
              <a:gd name="connsiteY74" fmla="*/ 5148549 h 10964785"/>
              <a:gd name="connsiteX75" fmla="*/ 7525273 w 17176121"/>
              <a:gd name="connsiteY75" fmla="*/ 5166925 h 10964785"/>
              <a:gd name="connsiteX76" fmla="*/ 5016849 w 17176121"/>
              <a:gd name="connsiteY76" fmla="*/ 6615625 h 10964785"/>
              <a:gd name="connsiteX77" fmla="*/ 3130171 w 17176121"/>
              <a:gd name="connsiteY77" fmla="*/ 5513021 h 10964785"/>
              <a:gd name="connsiteX78" fmla="*/ 3127108 w 17176121"/>
              <a:gd name="connsiteY78" fmla="*/ 5445639 h 10964785"/>
              <a:gd name="connsiteX79" fmla="*/ 3310875 w 17176121"/>
              <a:gd name="connsiteY79" fmla="*/ 5341504 h 10964785"/>
              <a:gd name="connsiteX80" fmla="*/ 1623278 w 17176121"/>
              <a:gd name="connsiteY80" fmla="*/ 4367538 h 10964785"/>
              <a:gd name="connsiteX81" fmla="*/ 1614090 w 17176121"/>
              <a:gd name="connsiteY81" fmla="*/ 4364475 h 10964785"/>
              <a:gd name="connsiteX82" fmla="*/ 1099541 w 17176121"/>
              <a:gd name="connsiteY82" fmla="*/ 4661565 h 10964785"/>
              <a:gd name="connsiteX83" fmla="*/ 2787138 w 17176121"/>
              <a:gd name="connsiteY83" fmla="*/ 5635532 h 10964785"/>
              <a:gd name="connsiteX84" fmla="*/ 2796327 w 17176121"/>
              <a:gd name="connsiteY84" fmla="*/ 5638595 h 10964785"/>
              <a:gd name="connsiteX85" fmla="*/ 2986220 w 17176121"/>
              <a:gd name="connsiteY85" fmla="*/ 5528335 h 10964785"/>
              <a:gd name="connsiteX86" fmla="*/ 3102606 w 17176121"/>
              <a:gd name="connsiteY86" fmla="*/ 5531398 h 10964785"/>
              <a:gd name="connsiteX87" fmla="*/ 4989284 w 17176121"/>
              <a:gd name="connsiteY87" fmla="*/ 6630939 h 10964785"/>
              <a:gd name="connsiteX88" fmla="*/ 4584995 w 17176121"/>
              <a:gd name="connsiteY88" fmla="*/ 6863711 h 10964785"/>
              <a:gd name="connsiteX89" fmla="*/ 4560493 w 17176121"/>
              <a:gd name="connsiteY89" fmla="*/ 6875962 h 10964785"/>
              <a:gd name="connsiteX90" fmla="*/ 6208274 w 17176121"/>
              <a:gd name="connsiteY90" fmla="*/ 7825426 h 10964785"/>
              <a:gd name="connsiteX91" fmla="*/ 6214399 w 17176121"/>
              <a:gd name="connsiteY91" fmla="*/ 7880556 h 10964785"/>
              <a:gd name="connsiteX92" fmla="*/ 3595715 w 17176121"/>
              <a:gd name="connsiteY92" fmla="*/ 9393575 h 10964785"/>
              <a:gd name="connsiteX93" fmla="*/ 2306280 w 17176121"/>
              <a:gd name="connsiteY93" fmla="*/ 8646253 h 10964785"/>
              <a:gd name="connsiteX94" fmla="*/ 2297092 w 17176121"/>
              <a:gd name="connsiteY94" fmla="*/ 8643191 h 10964785"/>
              <a:gd name="connsiteX95" fmla="*/ 1154672 w 17176121"/>
              <a:gd name="connsiteY95" fmla="*/ 9301691 h 10964785"/>
              <a:gd name="connsiteX96" fmla="*/ 3822361 w 17176121"/>
              <a:gd name="connsiteY96" fmla="*/ 10848399 h 10964785"/>
              <a:gd name="connsiteX97" fmla="*/ 3831549 w 17176121"/>
              <a:gd name="connsiteY97" fmla="*/ 10851461 h 10964785"/>
              <a:gd name="connsiteX98" fmla="*/ 4373663 w 17176121"/>
              <a:gd name="connsiteY98" fmla="*/ 10539058 h 10964785"/>
              <a:gd name="connsiteX99" fmla="*/ 4477798 w 17176121"/>
              <a:gd name="connsiteY99" fmla="*/ 10535995 h 10964785"/>
              <a:gd name="connsiteX100" fmla="*/ 5099544 w 17176121"/>
              <a:gd name="connsiteY100" fmla="*/ 10894341 h 10964785"/>
              <a:gd name="connsiteX101" fmla="*/ 5108733 w 17176121"/>
              <a:gd name="connsiteY101" fmla="*/ 10897403 h 10964785"/>
              <a:gd name="connsiteX102" fmla="*/ 5776421 w 17176121"/>
              <a:gd name="connsiteY102" fmla="*/ 10511493 h 10964785"/>
              <a:gd name="connsiteX103" fmla="*/ 6441046 w 17176121"/>
              <a:gd name="connsiteY103" fmla="*/ 10906592 h 10964785"/>
              <a:gd name="connsiteX104" fmla="*/ 7105671 w 17176121"/>
              <a:gd name="connsiteY104" fmla="*/ 10523744 h 10964785"/>
              <a:gd name="connsiteX105" fmla="*/ 7200618 w 17176121"/>
              <a:gd name="connsiteY105" fmla="*/ 10520681 h 10964785"/>
              <a:gd name="connsiteX106" fmla="*/ 7513022 w 17176121"/>
              <a:gd name="connsiteY106" fmla="*/ 10701385 h 10964785"/>
              <a:gd name="connsiteX107" fmla="*/ 8284845 w 17176121"/>
              <a:gd name="connsiteY107" fmla="*/ 10257281 h 10964785"/>
              <a:gd name="connsiteX108" fmla="*/ 7513022 w 17176121"/>
              <a:gd name="connsiteY108" fmla="*/ 9813176 h 10964785"/>
              <a:gd name="connsiteX109" fmla="*/ 6741199 w 17176121"/>
              <a:gd name="connsiteY109" fmla="*/ 10260344 h 10964785"/>
              <a:gd name="connsiteX110" fmla="*/ 7059729 w 17176121"/>
              <a:gd name="connsiteY110" fmla="*/ 10444111 h 10964785"/>
              <a:gd name="connsiteX111" fmla="*/ 7068918 w 17176121"/>
              <a:gd name="connsiteY111" fmla="*/ 10511493 h 10964785"/>
              <a:gd name="connsiteX112" fmla="*/ 6441046 w 17176121"/>
              <a:gd name="connsiteY112" fmla="*/ 10872901 h 10964785"/>
              <a:gd name="connsiteX113" fmla="*/ 5776421 w 17176121"/>
              <a:gd name="connsiteY113" fmla="*/ 10477802 h 10964785"/>
              <a:gd name="connsiteX114" fmla="*/ 5108733 w 17176121"/>
              <a:gd name="connsiteY114" fmla="*/ 10863713 h 10964785"/>
              <a:gd name="connsiteX115" fmla="*/ 4508426 w 17176121"/>
              <a:gd name="connsiteY115" fmla="*/ 10517618 h 10964785"/>
              <a:gd name="connsiteX116" fmla="*/ 4511489 w 17176121"/>
              <a:gd name="connsiteY116" fmla="*/ 10456362 h 10964785"/>
              <a:gd name="connsiteX117" fmla="*/ 4970907 w 17176121"/>
              <a:gd name="connsiteY117" fmla="*/ 10189900 h 10964785"/>
              <a:gd name="connsiteX118" fmla="*/ 3626342 w 17176121"/>
              <a:gd name="connsiteY118" fmla="*/ 9408889 h 10964785"/>
              <a:gd name="connsiteX119" fmla="*/ 6245027 w 17176121"/>
              <a:gd name="connsiteY119" fmla="*/ 7895870 h 10964785"/>
              <a:gd name="connsiteX120" fmla="*/ 6343037 w 17176121"/>
              <a:gd name="connsiteY120" fmla="*/ 7898933 h 10964785"/>
              <a:gd name="connsiteX121" fmla="*/ 8278719 w 17176121"/>
              <a:gd name="connsiteY121" fmla="*/ 9013788 h 10964785"/>
              <a:gd name="connsiteX122" fmla="*/ 8287908 w 17176121"/>
              <a:gd name="connsiteY122" fmla="*/ 9016851 h 10964785"/>
              <a:gd name="connsiteX123" fmla="*/ 10542121 w 17176121"/>
              <a:gd name="connsiteY123" fmla="*/ 7715166 h 10964785"/>
              <a:gd name="connsiteX124" fmla="*/ 10652380 w 17176121"/>
              <a:gd name="connsiteY124" fmla="*/ 7715166 h 10964785"/>
              <a:gd name="connsiteX125" fmla="*/ 11522213 w 17176121"/>
              <a:gd name="connsiteY125" fmla="*/ 8214401 h 10964785"/>
              <a:gd name="connsiteX126" fmla="*/ 12147022 w 17176121"/>
              <a:gd name="connsiteY126" fmla="*/ 7852991 h 10964785"/>
              <a:gd name="connsiteX127" fmla="*/ 15274130 w 17176121"/>
              <a:gd name="connsiteY127" fmla="*/ 9663100 h 10964785"/>
              <a:gd name="connsiteX128" fmla="*/ 15280255 w 17176121"/>
              <a:gd name="connsiteY128" fmla="*/ 9724355 h 10964785"/>
              <a:gd name="connsiteX129" fmla="*/ 14471679 w 17176121"/>
              <a:gd name="connsiteY129" fmla="*/ 10199088 h 10964785"/>
              <a:gd name="connsiteX130" fmla="*/ 14860653 w 17176121"/>
              <a:gd name="connsiteY130" fmla="*/ 10422671 h 10964785"/>
              <a:gd name="connsiteX131" fmla="*/ 14866778 w 17176121"/>
              <a:gd name="connsiteY131" fmla="*/ 10474739 h 10964785"/>
              <a:gd name="connsiteX132" fmla="*/ 14428800 w 17176121"/>
              <a:gd name="connsiteY132" fmla="*/ 10725888 h 10964785"/>
              <a:gd name="connsiteX133" fmla="*/ 11975505 w 17176121"/>
              <a:gd name="connsiteY133" fmla="*/ 9323130 h 10964785"/>
              <a:gd name="connsiteX134" fmla="*/ 11966317 w 17176121"/>
              <a:gd name="connsiteY134" fmla="*/ 9317005 h 10964785"/>
              <a:gd name="connsiteX135" fmla="*/ 11280252 w 17176121"/>
              <a:gd name="connsiteY135" fmla="*/ 9715167 h 10964785"/>
              <a:gd name="connsiteX136" fmla="*/ 11173054 w 17176121"/>
              <a:gd name="connsiteY136" fmla="*/ 9715167 h 10964785"/>
              <a:gd name="connsiteX137" fmla="*/ 10820834 w 17176121"/>
              <a:gd name="connsiteY137" fmla="*/ 9513023 h 10964785"/>
              <a:gd name="connsiteX138" fmla="*/ 9421140 w 17176121"/>
              <a:gd name="connsiteY138" fmla="*/ 10321599 h 10964785"/>
              <a:gd name="connsiteX139" fmla="*/ 10330787 w 17176121"/>
              <a:gd name="connsiteY139" fmla="*/ 10848399 h 10964785"/>
              <a:gd name="connsiteX140" fmla="*/ 11730482 w 17176121"/>
              <a:gd name="connsiteY140" fmla="*/ 10039822 h 10964785"/>
              <a:gd name="connsiteX141" fmla="*/ 11310880 w 17176121"/>
              <a:gd name="connsiteY141" fmla="*/ 9797862 h 10964785"/>
              <a:gd name="connsiteX142" fmla="*/ 11310880 w 17176121"/>
              <a:gd name="connsiteY142" fmla="*/ 9736606 h 10964785"/>
              <a:gd name="connsiteX143" fmla="*/ 11963255 w 17176121"/>
              <a:gd name="connsiteY143" fmla="*/ 9356821 h 10964785"/>
              <a:gd name="connsiteX144" fmla="*/ 14425737 w 17176121"/>
              <a:gd name="connsiteY144" fmla="*/ 10765704 h 10964785"/>
              <a:gd name="connsiteX145" fmla="*/ 14897406 w 17176121"/>
              <a:gd name="connsiteY145" fmla="*/ 10493116 h 10964785"/>
              <a:gd name="connsiteX146" fmla="*/ 14989290 w 17176121"/>
              <a:gd name="connsiteY146" fmla="*/ 10496179 h 10964785"/>
              <a:gd name="connsiteX147" fmla="*/ 15378264 w 17176121"/>
              <a:gd name="connsiteY147" fmla="*/ 10719762 h 10964785"/>
              <a:gd name="connsiteX148" fmla="*/ 16777958 w 17176121"/>
              <a:gd name="connsiteY148" fmla="*/ 9911186 h 10964785"/>
              <a:gd name="connsiteX149" fmla="*/ 15868310 w 17176121"/>
              <a:gd name="connsiteY149" fmla="*/ 9384386 h 10964785"/>
              <a:gd name="connsiteX150" fmla="*/ 15418080 w 17176121"/>
              <a:gd name="connsiteY150" fmla="*/ 9644723 h 10964785"/>
              <a:gd name="connsiteX151" fmla="*/ 15295569 w 17176121"/>
              <a:gd name="connsiteY151" fmla="*/ 9647786 h 10964785"/>
              <a:gd name="connsiteX152" fmla="*/ 12147022 w 17176121"/>
              <a:gd name="connsiteY152" fmla="*/ 7828489 h 10964785"/>
              <a:gd name="connsiteX153" fmla="*/ 12137833 w 17176121"/>
              <a:gd name="connsiteY153" fmla="*/ 7825426 h 10964785"/>
              <a:gd name="connsiteX154" fmla="*/ 11513024 w 17176121"/>
              <a:gd name="connsiteY154" fmla="*/ 8186835 h 10964785"/>
              <a:gd name="connsiteX155" fmla="*/ 10673820 w 17176121"/>
              <a:gd name="connsiteY155" fmla="*/ 7702915 h 10964785"/>
              <a:gd name="connsiteX156" fmla="*/ 10673820 w 17176121"/>
              <a:gd name="connsiteY156" fmla="*/ 7638596 h 10964785"/>
              <a:gd name="connsiteX157" fmla="*/ 12826960 w 17176121"/>
              <a:gd name="connsiteY157" fmla="*/ 6395104 h 10964785"/>
              <a:gd name="connsiteX158" fmla="*/ 12851463 w 17176121"/>
              <a:gd name="connsiteY158" fmla="*/ 6382853 h 10964785"/>
              <a:gd name="connsiteX159" fmla="*/ 11794801 w 17176121"/>
              <a:gd name="connsiteY159" fmla="*/ 5773358 h 10964785"/>
              <a:gd name="connsiteX160" fmla="*/ 12312412 w 17176121"/>
              <a:gd name="connsiteY160" fmla="*/ 5476267 h 10964785"/>
              <a:gd name="connsiteX161" fmla="*/ 13068922 w 17176121"/>
              <a:gd name="connsiteY161" fmla="*/ 5905058 h 10964785"/>
              <a:gd name="connsiteX162" fmla="*/ 13528340 w 17176121"/>
              <a:gd name="connsiteY162" fmla="*/ 5641658 h 10964785"/>
              <a:gd name="connsiteX163" fmla="*/ 13644726 w 17176121"/>
              <a:gd name="connsiteY163" fmla="*/ 5638595 h 10964785"/>
              <a:gd name="connsiteX164" fmla="*/ 15114864 w 17176121"/>
              <a:gd name="connsiteY164" fmla="*/ 6490050 h 10964785"/>
              <a:gd name="connsiteX165" fmla="*/ 15124052 w 17176121"/>
              <a:gd name="connsiteY165" fmla="*/ 6493113 h 10964785"/>
              <a:gd name="connsiteX166" fmla="*/ 17142432 w 17176121"/>
              <a:gd name="connsiteY166" fmla="*/ 5329253 h 10964785"/>
              <a:gd name="connsiteX167" fmla="*/ 15344574 w 17176121"/>
              <a:gd name="connsiteY167" fmla="*/ 4290968 h 10964785"/>
              <a:gd name="connsiteX168" fmla="*/ 15353762 w 17176121"/>
              <a:gd name="connsiteY168" fmla="*/ 4235838 h 10964785"/>
              <a:gd name="connsiteX169" fmla="*/ 15846872 w 17176121"/>
              <a:gd name="connsiteY169" fmla="*/ 1173048 h 10964785"/>
              <a:gd name="connsiteX170" fmla="*/ 15721296 w 17176121"/>
              <a:gd name="connsiteY170" fmla="*/ 1182237 h 10964785"/>
              <a:gd name="connsiteX171" fmla="*/ 15705982 w 17176121"/>
              <a:gd name="connsiteY171" fmla="*/ 1252681 h 10964785"/>
              <a:gd name="connsiteX172" fmla="*/ 15231250 w 17176121"/>
              <a:gd name="connsiteY172" fmla="*/ 1525269 h 10964785"/>
              <a:gd name="connsiteX173" fmla="*/ 14395109 w 17176121"/>
              <a:gd name="connsiteY173" fmla="*/ 1044411 h 10964785"/>
              <a:gd name="connsiteX174" fmla="*/ 15470148 w 17176121"/>
              <a:gd name="connsiteY174" fmla="*/ 422665 h 10964785"/>
              <a:gd name="connsiteX175" fmla="*/ 16306290 w 17176121"/>
              <a:gd name="connsiteY175" fmla="*/ 903523 h 10964785"/>
              <a:gd name="connsiteX176" fmla="*/ 15846872 w 17176121"/>
              <a:gd name="connsiteY176" fmla="*/ 1173048 h 10964785"/>
              <a:gd name="connsiteX177" fmla="*/ 11075046 w 17176121"/>
              <a:gd name="connsiteY177" fmla="*/ 1889741 h 10964785"/>
              <a:gd name="connsiteX178" fmla="*/ 12082703 w 17176121"/>
              <a:gd name="connsiteY178" fmla="*/ 1313937 h 10964785"/>
              <a:gd name="connsiteX179" fmla="*/ 14333853 w 17176121"/>
              <a:gd name="connsiteY179" fmla="*/ 2615622 h 10964785"/>
              <a:gd name="connsiteX180" fmla="*/ 13326196 w 17176121"/>
              <a:gd name="connsiteY180" fmla="*/ 3191426 h 10964785"/>
              <a:gd name="connsiteX181" fmla="*/ 12281784 w 17176121"/>
              <a:gd name="connsiteY181" fmla="*/ 2588057 h 10964785"/>
              <a:gd name="connsiteX182" fmla="*/ 12266470 w 17176121"/>
              <a:gd name="connsiteY182" fmla="*/ 2514550 h 10964785"/>
              <a:gd name="connsiteX183" fmla="*/ 12137833 w 17176121"/>
              <a:gd name="connsiteY183" fmla="*/ 2505362 h 10964785"/>
              <a:gd name="connsiteX184" fmla="*/ 11075046 w 17176121"/>
              <a:gd name="connsiteY184" fmla="*/ 1889741 h 10964785"/>
              <a:gd name="connsiteX185" fmla="*/ 3096480 w 17176121"/>
              <a:gd name="connsiteY185" fmla="*/ 5430325 h 10964785"/>
              <a:gd name="connsiteX186" fmla="*/ 2973968 w 17176121"/>
              <a:gd name="connsiteY186" fmla="*/ 5439514 h 10964785"/>
              <a:gd name="connsiteX187" fmla="*/ 2958654 w 17176121"/>
              <a:gd name="connsiteY187" fmla="*/ 5509958 h 10964785"/>
              <a:gd name="connsiteX188" fmla="*/ 2799389 w 17176121"/>
              <a:gd name="connsiteY188" fmla="*/ 5601841 h 10964785"/>
              <a:gd name="connsiteX189" fmla="*/ 1166923 w 17176121"/>
              <a:gd name="connsiteY189" fmla="*/ 4661565 h 10964785"/>
              <a:gd name="connsiteX190" fmla="*/ 1620216 w 17176121"/>
              <a:gd name="connsiteY190" fmla="*/ 4398166 h 10964785"/>
              <a:gd name="connsiteX191" fmla="*/ 3252682 w 17176121"/>
              <a:gd name="connsiteY191" fmla="*/ 5338442 h 10964785"/>
              <a:gd name="connsiteX192" fmla="*/ 3096480 w 17176121"/>
              <a:gd name="connsiteY192" fmla="*/ 5430325 h 10964785"/>
              <a:gd name="connsiteX193" fmla="*/ 6802455 w 17176121"/>
              <a:gd name="connsiteY193" fmla="*/ 10260344 h 10964785"/>
              <a:gd name="connsiteX194" fmla="*/ 7509959 w 17176121"/>
              <a:gd name="connsiteY194" fmla="*/ 9849930 h 10964785"/>
              <a:gd name="connsiteX195" fmla="*/ 8217463 w 17176121"/>
              <a:gd name="connsiteY195" fmla="*/ 10260344 h 10964785"/>
              <a:gd name="connsiteX196" fmla="*/ 7509959 w 17176121"/>
              <a:gd name="connsiteY196" fmla="*/ 10670757 h 10964785"/>
              <a:gd name="connsiteX197" fmla="*/ 7231246 w 17176121"/>
              <a:gd name="connsiteY197" fmla="*/ 10508430 h 10964785"/>
              <a:gd name="connsiteX198" fmla="*/ 7218994 w 17176121"/>
              <a:gd name="connsiteY198" fmla="*/ 10431860 h 10964785"/>
              <a:gd name="connsiteX199" fmla="*/ 7087294 w 17176121"/>
              <a:gd name="connsiteY199" fmla="*/ 10425734 h 10964785"/>
              <a:gd name="connsiteX200" fmla="*/ 6802455 w 17176121"/>
              <a:gd name="connsiteY200" fmla="*/ 10260344 h 10964785"/>
              <a:gd name="connsiteX201" fmla="*/ 4909651 w 17176121"/>
              <a:gd name="connsiteY201" fmla="*/ 10192962 h 10964785"/>
              <a:gd name="connsiteX202" fmla="*/ 4483923 w 17176121"/>
              <a:gd name="connsiteY202" fmla="*/ 10437985 h 10964785"/>
              <a:gd name="connsiteX203" fmla="*/ 4349161 w 17176121"/>
              <a:gd name="connsiteY203" fmla="*/ 10444111 h 10964785"/>
              <a:gd name="connsiteX204" fmla="*/ 4339972 w 17176121"/>
              <a:gd name="connsiteY204" fmla="*/ 10520681 h 10964785"/>
              <a:gd name="connsiteX205" fmla="*/ 3828487 w 17176121"/>
              <a:gd name="connsiteY205" fmla="*/ 10814709 h 10964785"/>
              <a:gd name="connsiteX206" fmla="*/ 1215927 w 17176121"/>
              <a:gd name="connsiteY206" fmla="*/ 9298628 h 10964785"/>
              <a:gd name="connsiteX207" fmla="*/ 2297092 w 17176121"/>
              <a:gd name="connsiteY207" fmla="*/ 8679944 h 10964785"/>
              <a:gd name="connsiteX208" fmla="*/ 3565087 w 17176121"/>
              <a:gd name="connsiteY208" fmla="*/ 9415014 h 10964785"/>
              <a:gd name="connsiteX209" fmla="*/ 3595715 w 17176121"/>
              <a:gd name="connsiteY209" fmla="*/ 9433390 h 10964785"/>
              <a:gd name="connsiteX210" fmla="*/ 4909651 w 17176121"/>
              <a:gd name="connsiteY210" fmla="*/ 10192962 h 10964785"/>
              <a:gd name="connsiteX211" fmla="*/ 11663101 w 17176121"/>
              <a:gd name="connsiteY211" fmla="*/ 10042885 h 10964785"/>
              <a:gd name="connsiteX212" fmla="*/ 10333850 w 17176121"/>
              <a:gd name="connsiteY212" fmla="*/ 10808583 h 10964785"/>
              <a:gd name="connsiteX213" fmla="*/ 9494646 w 17176121"/>
              <a:gd name="connsiteY213" fmla="*/ 10324662 h 10964785"/>
              <a:gd name="connsiteX214" fmla="*/ 10823897 w 17176121"/>
              <a:gd name="connsiteY214" fmla="*/ 9558965 h 10964785"/>
              <a:gd name="connsiteX215" fmla="*/ 11139364 w 17176121"/>
              <a:gd name="connsiteY215" fmla="*/ 9739669 h 10964785"/>
              <a:gd name="connsiteX216" fmla="*/ 11154678 w 17176121"/>
              <a:gd name="connsiteY216" fmla="*/ 9810113 h 10964785"/>
              <a:gd name="connsiteX217" fmla="*/ 11280252 w 17176121"/>
              <a:gd name="connsiteY217" fmla="*/ 9819302 h 10964785"/>
              <a:gd name="connsiteX218" fmla="*/ 11663101 w 17176121"/>
              <a:gd name="connsiteY218" fmla="*/ 10042885 h 10964785"/>
              <a:gd name="connsiteX219" fmla="*/ 15317009 w 17176121"/>
              <a:gd name="connsiteY219" fmla="*/ 9751920 h 10964785"/>
              <a:gd name="connsiteX220" fmla="*/ 15436457 w 17176121"/>
              <a:gd name="connsiteY220" fmla="*/ 9739669 h 10964785"/>
              <a:gd name="connsiteX221" fmla="*/ 15454834 w 17176121"/>
              <a:gd name="connsiteY221" fmla="*/ 9672288 h 10964785"/>
              <a:gd name="connsiteX222" fmla="*/ 15871374 w 17176121"/>
              <a:gd name="connsiteY222" fmla="*/ 9430327 h 10964785"/>
              <a:gd name="connsiteX223" fmla="*/ 16710577 w 17176121"/>
              <a:gd name="connsiteY223" fmla="*/ 9914249 h 10964785"/>
              <a:gd name="connsiteX224" fmla="*/ 15381327 w 17176121"/>
              <a:gd name="connsiteY224" fmla="*/ 10679946 h 10964785"/>
              <a:gd name="connsiteX225" fmla="*/ 15032169 w 17176121"/>
              <a:gd name="connsiteY225" fmla="*/ 10477802 h 10964785"/>
              <a:gd name="connsiteX226" fmla="*/ 15022981 w 17176121"/>
              <a:gd name="connsiteY226" fmla="*/ 10398169 h 10964785"/>
              <a:gd name="connsiteX227" fmla="*/ 14885155 w 17176121"/>
              <a:gd name="connsiteY227" fmla="*/ 10395106 h 10964785"/>
              <a:gd name="connsiteX228" fmla="*/ 14539060 w 17176121"/>
              <a:gd name="connsiteY228" fmla="*/ 10196025 h 10964785"/>
              <a:gd name="connsiteX229" fmla="*/ 15317009 w 17176121"/>
              <a:gd name="connsiteY229" fmla="*/ 9751920 h 10964785"/>
              <a:gd name="connsiteX230" fmla="*/ 12796333 w 17176121"/>
              <a:gd name="connsiteY230" fmla="*/ 6385916 h 10964785"/>
              <a:gd name="connsiteX231" fmla="*/ 10649318 w 17176121"/>
              <a:gd name="connsiteY231" fmla="*/ 7626345 h 10964785"/>
              <a:gd name="connsiteX232" fmla="*/ 10520681 w 17176121"/>
              <a:gd name="connsiteY232" fmla="*/ 7635534 h 10964785"/>
              <a:gd name="connsiteX233" fmla="*/ 10505367 w 17176121"/>
              <a:gd name="connsiteY233" fmla="*/ 7709040 h 10964785"/>
              <a:gd name="connsiteX234" fmla="*/ 8281782 w 17176121"/>
              <a:gd name="connsiteY234" fmla="*/ 8992349 h 10964785"/>
              <a:gd name="connsiteX235" fmla="*/ 6373665 w 17176121"/>
              <a:gd name="connsiteY235" fmla="*/ 7892808 h 10964785"/>
              <a:gd name="connsiteX236" fmla="*/ 6367539 w 17176121"/>
              <a:gd name="connsiteY236" fmla="*/ 7813175 h 10964785"/>
              <a:gd name="connsiteX237" fmla="*/ 6226651 w 17176121"/>
              <a:gd name="connsiteY237" fmla="*/ 7810112 h 10964785"/>
              <a:gd name="connsiteX238" fmla="*/ 4612561 w 17176121"/>
              <a:gd name="connsiteY238" fmla="*/ 6879025 h 10964785"/>
              <a:gd name="connsiteX239" fmla="*/ 7516085 w 17176121"/>
              <a:gd name="connsiteY239" fmla="*/ 5203679 h 10964785"/>
              <a:gd name="connsiteX240" fmla="*/ 7537524 w 17176121"/>
              <a:gd name="connsiteY240" fmla="*/ 5203679 h 10964785"/>
              <a:gd name="connsiteX241" fmla="*/ 7558964 w 17176121"/>
              <a:gd name="connsiteY241" fmla="*/ 5179177 h 10964785"/>
              <a:gd name="connsiteX242" fmla="*/ 9127112 w 17176121"/>
              <a:gd name="connsiteY242" fmla="*/ 4275654 h 10964785"/>
              <a:gd name="connsiteX243" fmla="*/ 9157739 w 17176121"/>
              <a:gd name="connsiteY243" fmla="*/ 4294030 h 10964785"/>
              <a:gd name="connsiteX244" fmla="*/ 9188367 w 17176121"/>
              <a:gd name="connsiteY244" fmla="*/ 4312407 h 10964785"/>
              <a:gd name="connsiteX245" fmla="*/ 12796333 w 17176121"/>
              <a:gd name="connsiteY245" fmla="*/ 6385916 h 10964785"/>
              <a:gd name="connsiteX246" fmla="*/ 17087302 w 17176121"/>
              <a:gd name="connsiteY246" fmla="*/ 5335379 h 10964785"/>
              <a:gd name="connsiteX247" fmla="*/ 15130178 w 17176121"/>
              <a:gd name="connsiteY247" fmla="*/ 6462485 h 10964785"/>
              <a:gd name="connsiteX248" fmla="*/ 13681479 w 17176121"/>
              <a:gd name="connsiteY248" fmla="*/ 5623281 h 10964785"/>
              <a:gd name="connsiteX249" fmla="*/ 13666165 w 17176121"/>
              <a:gd name="connsiteY249" fmla="*/ 5552837 h 10964785"/>
              <a:gd name="connsiteX250" fmla="*/ 13543654 w 17176121"/>
              <a:gd name="connsiteY250" fmla="*/ 5543649 h 10964785"/>
              <a:gd name="connsiteX251" fmla="*/ 11687603 w 17176121"/>
              <a:gd name="connsiteY251" fmla="*/ 4468609 h 10964785"/>
              <a:gd name="connsiteX252" fmla="*/ 13644726 w 17176121"/>
              <a:gd name="connsiteY252" fmla="*/ 3341503 h 10964785"/>
              <a:gd name="connsiteX253" fmla="*/ 15182246 w 17176121"/>
              <a:gd name="connsiteY253" fmla="*/ 4229712 h 10964785"/>
              <a:gd name="connsiteX254" fmla="*/ 15194497 w 17176121"/>
              <a:gd name="connsiteY254" fmla="*/ 4306282 h 10964785"/>
              <a:gd name="connsiteX255" fmla="*/ 15326197 w 17176121"/>
              <a:gd name="connsiteY255" fmla="*/ 4312407 h 10964785"/>
              <a:gd name="connsiteX256" fmla="*/ 17087302 w 17176121"/>
              <a:gd name="connsiteY256" fmla="*/ 5335379 h 10964785"/>
              <a:gd name="connsiteX257" fmla="*/ 2098011 w 17176121"/>
              <a:gd name="connsiteY257" fmla="*/ 1182237 h 10964785"/>
              <a:gd name="connsiteX258" fmla="*/ 526800 w 17176121"/>
              <a:gd name="connsiteY258" fmla="*/ 2085759 h 10964785"/>
              <a:gd name="connsiteX259" fmla="*/ 3320064 w 17176121"/>
              <a:gd name="connsiteY259" fmla="*/ 3718226 h 10964785"/>
              <a:gd name="connsiteX260" fmla="*/ 3329252 w 17176121"/>
              <a:gd name="connsiteY260" fmla="*/ 3721289 h 10964785"/>
              <a:gd name="connsiteX261" fmla="*/ 4113326 w 17176121"/>
              <a:gd name="connsiteY261" fmla="*/ 3267996 h 10964785"/>
              <a:gd name="connsiteX262" fmla="*/ 4226649 w 17176121"/>
              <a:gd name="connsiteY262" fmla="*/ 3267996 h 10964785"/>
              <a:gd name="connsiteX263" fmla="*/ 5442576 w 17176121"/>
              <a:gd name="connsiteY263" fmla="*/ 3972438 h 10964785"/>
              <a:gd name="connsiteX264" fmla="*/ 7460955 w 17176121"/>
              <a:gd name="connsiteY264" fmla="*/ 2808578 h 10964785"/>
              <a:gd name="connsiteX265" fmla="*/ 4826956 w 17176121"/>
              <a:gd name="connsiteY265" fmla="*/ 1283309 h 10964785"/>
              <a:gd name="connsiteX266" fmla="*/ 2805515 w 17176121"/>
              <a:gd name="connsiteY266" fmla="*/ 2450231 h 10964785"/>
              <a:gd name="connsiteX267" fmla="*/ 4079635 w 17176121"/>
              <a:gd name="connsiteY267" fmla="*/ 3188364 h 10964785"/>
              <a:gd name="connsiteX268" fmla="*/ 4076573 w 17176121"/>
              <a:gd name="connsiteY268" fmla="*/ 3252682 h 10964785"/>
              <a:gd name="connsiteX269" fmla="*/ 3323126 w 17176121"/>
              <a:gd name="connsiteY269" fmla="*/ 3687598 h 10964785"/>
              <a:gd name="connsiteX270" fmla="*/ 588056 w 17176121"/>
              <a:gd name="connsiteY270" fmla="*/ 2085759 h 10964785"/>
              <a:gd name="connsiteX271" fmla="*/ 2131701 w 17176121"/>
              <a:gd name="connsiteY271" fmla="*/ 1197551 h 10964785"/>
              <a:gd name="connsiteX272" fmla="*/ 2238899 w 17176121"/>
              <a:gd name="connsiteY272" fmla="*/ 1197551 h 10964785"/>
              <a:gd name="connsiteX273" fmla="*/ 2548241 w 17176121"/>
              <a:gd name="connsiteY273" fmla="*/ 1378255 h 10964785"/>
              <a:gd name="connsiteX274" fmla="*/ 3320064 w 17176121"/>
              <a:gd name="connsiteY274" fmla="*/ 934151 h 10964785"/>
              <a:gd name="connsiteX275" fmla="*/ 2548241 w 17176121"/>
              <a:gd name="connsiteY275" fmla="*/ 490046 h 10964785"/>
              <a:gd name="connsiteX276" fmla="*/ 1779480 w 17176121"/>
              <a:gd name="connsiteY276" fmla="*/ 934151 h 10964785"/>
              <a:gd name="connsiteX277" fmla="*/ 2098011 w 17176121"/>
              <a:gd name="connsiteY277" fmla="*/ 1117918 h 10964785"/>
              <a:gd name="connsiteX278" fmla="*/ 2098011 w 17176121"/>
              <a:gd name="connsiteY278" fmla="*/ 1182237 h 10964785"/>
              <a:gd name="connsiteX279" fmla="*/ 2866771 w 17176121"/>
              <a:gd name="connsiteY279" fmla="*/ 2450231 h 10964785"/>
              <a:gd name="connsiteX280" fmla="*/ 4823893 w 17176121"/>
              <a:gd name="connsiteY280" fmla="*/ 1323125 h 10964785"/>
              <a:gd name="connsiteX281" fmla="*/ 7396636 w 17176121"/>
              <a:gd name="connsiteY281" fmla="*/ 2811641 h 10964785"/>
              <a:gd name="connsiteX282" fmla="*/ 5439514 w 17176121"/>
              <a:gd name="connsiteY282" fmla="*/ 3938747 h 10964785"/>
              <a:gd name="connsiteX283" fmla="*/ 4254214 w 17176121"/>
              <a:gd name="connsiteY283" fmla="*/ 3252682 h 10964785"/>
              <a:gd name="connsiteX284" fmla="*/ 4238900 w 17176121"/>
              <a:gd name="connsiteY284" fmla="*/ 3179175 h 10964785"/>
              <a:gd name="connsiteX285" fmla="*/ 4113326 w 17176121"/>
              <a:gd name="connsiteY285" fmla="*/ 3169987 h 10964785"/>
              <a:gd name="connsiteX286" fmla="*/ 2866771 w 17176121"/>
              <a:gd name="connsiteY286" fmla="*/ 2450231 h 10964785"/>
              <a:gd name="connsiteX287" fmla="*/ 1840736 w 17176121"/>
              <a:gd name="connsiteY287" fmla="*/ 934151 h 10964785"/>
              <a:gd name="connsiteX288" fmla="*/ 2548241 w 17176121"/>
              <a:gd name="connsiteY288" fmla="*/ 523737 h 10964785"/>
              <a:gd name="connsiteX289" fmla="*/ 3255745 w 17176121"/>
              <a:gd name="connsiteY289" fmla="*/ 934151 h 10964785"/>
              <a:gd name="connsiteX290" fmla="*/ 2548241 w 17176121"/>
              <a:gd name="connsiteY290" fmla="*/ 1344565 h 10964785"/>
              <a:gd name="connsiteX291" fmla="*/ 2269527 w 17176121"/>
              <a:gd name="connsiteY291" fmla="*/ 1182237 h 10964785"/>
              <a:gd name="connsiteX292" fmla="*/ 2257276 w 17176121"/>
              <a:gd name="connsiteY292" fmla="*/ 1105667 h 10964785"/>
              <a:gd name="connsiteX293" fmla="*/ 2125576 w 17176121"/>
              <a:gd name="connsiteY293" fmla="*/ 1099541 h 10964785"/>
              <a:gd name="connsiteX294" fmla="*/ 1840736 w 17176121"/>
              <a:gd name="connsiteY294" fmla="*/ 934151 h 10964785"/>
              <a:gd name="connsiteX295" fmla="*/ 12906593 w 17176121"/>
              <a:gd name="connsiteY295" fmla="*/ 7252685 h 10964785"/>
              <a:gd name="connsiteX296" fmla="*/ 13620224 w 17176121"/>
              <a:gd name="connsiteY296" fmla="*/ 7666161 h 10964785"/>
              <a:gd name="connsiteX297" fmla="*/ 14333853 w 17176121"/>
              <a:gd name="connsiteY297" fmla="*/ 7252685 h 10964785"/>
              <a:gd name="connsiteX298" fmla="*/ 13620224 w 17176121"/>
              <a:gd name="connsiteY298" fmla="*/ 6839208 h 10964785"/>
              <a:gd name="connsiteX299" fmla="*/ 12906593 w 17176121"/>
              <a:gd name="connsiteY299" fmla="*/ 7252685 h 10964785"/>
              <a:gd name="connsiteX300" fmla="*/ 13620224 w 17176121"/>
              <a:gd name="connsiteY300" fmla="*/ 7629408 h 10964785"/>
              <a:gd name="connsiteX301" fmla="*/ 12967849 w 17176121"/>
              <a:gd name="connsiteY301" fmla="*/ 7252685 h 10964785"/>
              <a:gd name="connsiteX302" fmla="*/ 13620224 w 17176121"/>
              <a:gd name="connsiteY302" fmla="*/ 6875962 h 10964785"/>
              <a:gd name="connsiteX303" fmla="*/ 14272597 w 17176121"/>
              <a:gd name="connsiteY303" fmla="*/ 7252685 h 10964785"/>
              <a:gd name="connsiteX304" fmla="*/ 13620224 w 17176121"/>
              <a:gd name="connsiteY304" fmla="*/ 7629408 h 10964785"/>
              <a:gd name="connsiteX305" fmla="*/ 238898 w 17176121"/>
              <a:gd name="connsiteY305" fmla="*/ 10686071 h 10964785"/>
              <a:gd name="connsiteX306" fmla="*/ 719755 w 17176121"/>
              <a:gd name="connsiteY306" fmla="*/ 10964785 h 10964785"/>
              <a:gd name="connsiteX307" fmla="*/ 1200613 w 17176121"/>
              <a:gd name="connsiteY307" fmla="*/ 10686071 h 10964785"/>
              <a:gd name="connsiteX308" fmla="*/ 719755 w 17176121"/>
              <a:gd name="connsiteY308" fmla="*/ 10407357 h 10964785"/>
              <a:gd name="connsiteX309" fmla="*/ 238898 w 17176121"/>
              <a:gd name="connsiteY309" fmla="*/ 10686071 h 10964785"/>
              <a:gd name="connsiteX310" fmla="*/ 719755 w 17176121"/>
              <a:gd name="connsiteY310" fmla="*/ 10928031 h 10964785"/>
              <a:gd name="connsiteX311" fmla="*/ 300153 w 17176121"/>
              <a:gd name="connsiteY311" fmla="*/ 10686071 h 10964785"/>
              <a:gd name="connsiteX312" fmla="*/ 719755 w 17176121"/>
              <a:gd name="connsiteY312" fmla="*/ 10444111 h 10964785"/>
              <a:gd name="connsiteX313" fmla="*/ 1139358 w 17176121"/>
              <a:gd name="connsiteY313" fmla="*/ 10686071 h 10964785"/>
              <a:gd name="connsiteX314" fmla="*/ 719755 w 17176121"/>
              <a:gd name="connsiteY314" fmla="*/ 10928031 h 10964785"/>
              <a:gd name="connsiteX315" fmla="*/ 719755 w 17176121"/>
              <a:gd name="connsiteY315" fmla="*/ 8909653 h 10964785"/>
              <a:gd name="connsiteX316" fmla="*/ 1200613 w 17176121"/>
              <a:gd name="connsiteY316" fmla="*/ 8630939 h 10964785"/>
              <a:gd name="connsiteX317" fmla="*/ 719755 w 17176121"/>
              <a:gd name="connsiteY317" fmla="*/ 8352227 h 10964785"/>
              <a:gd name="connsiteX318" fmla="*/ 238898 w 17176121"/>
              <a:gd name="connsiteY318" fmla="*/ 8630939 h 10964785"/>
              <a:gd name="connsiteX319" fmla="*/ 719755 w 17176121"/>
              <a:gd name="connsiteY319" fmla="*/ 8909653 h 10964785"/>
              <a:gd name="connsiteX320" fmla="*/ 1139358 w 17176121"/>
              <a:gd name="connsiteY320" fmla="*/ 8630939 h 10964785"/>
              <a:gd name="connsiteX321" fmla="*/ 719755 w 17176121"/>
              <a:gd name="connsiteY321" fmla="*/ 8872900 h 10964785"/>
              <a:gd name="connsiteX322" fmla="*/ 300153 w 17176121"/>
              <a:gd name="connsiteY322" fmla="*/ 8630939 h 10964785"/>
              <a:gd name="connsiteX323" fmla="*/ 719755 w 17176121"/>
              <a:gd name="connsiteY323" fmla="*/ 8388979 h 10964785"/>
              <a:gd name="connsiteX324" fmla="*/ 1139358 w 17176121"/>
              <a:gd name="connsiteY324" fmla="*/ 8630939 h 10964785"/>
              <a:gd name="connsiteX325" fmla="*/ 10009194 w 17176121"/>
              <a:gd name="connsiteY325" fmla="*/ 2462483 h 10964785"/>
              <a:gd name="connsiteX326" fmla="*/ 10490053 w 17176121"/>
              <a:gd name="connsiteY326" fmla="*/ 2741196 h 10964785"/>
              <a:gd name="connsiteX327" fmla="*/ 10970911 w 17176121"/>
              <a:gd name="connsiteY327" fmla="*/ 2462483 h 10964785"/>
              <a:gd name="connsiteX328" fmla="*/ 10490053 w 17176121"/>
              <a:gd name="connsiteY328" fmla="*/ 2183769 h 10964785"/>
              <a:gd name="connsiteX329" fmla="*/ 10009194 w 17176121"/>
              <a:gd name="connsiteY329" fmla="*/ 2462483 h 10964785"/>
              <a:gd name="connsiteX330" fmla="*/ 10490053 w 17176121"/>
              <a:gd name="connsiteY330" fmla="*/ 2704443 h 10964785"/>
              <a:gd name="connsiteX331" fmla="*/ 10070450 w 17176121"/>
              <a:gd name="connsiteY331" fmla="*/ 2462483 h 10964785"/>
              <a:gd name="connsiteX332" fmla="*/ 10490053 w 17176121"/>
              <a:gd name="connsiteY332" fmla="*/ 2220522 h 10964785"/>
              <a:gd name="connsiteX333" fmla="*/ 10909655 w 17176121"/>
              <a:gd name="connsiteY333" fmla="*/ 2462483 h 10964785"/>
              <a:gd name="connsiteX334" fmla="*/ 10490053 w 17176121"/>
              <a:gd name="connsiteY334" fmla="*/ 2704443 h 10964785"/>
              <a:gd name="connsiteX335" fmla="*/ 12676884 w 17176121"/>
              <a:gd name="connsiteY335" fmla="*/ 8689133 h 10964785"/>
              <a:gd name="connsiteX336" fmla="*/ 12196027 w 17176121"/>
              <a:gd name="connsiteY336" fmla="*/ 8410419 h 10964785"/>
              <a:gd name="connsiteX337" fmla="*/ 11715168 w 17176121"/>
              <a:gd name="connsiteY337" fmla="*/ 8689133 h 10964785"/>
              <a:gd name="connsiteX338" fmla="*/ 12196027 w 17176121"/>
              <a:gd name="connsiteY338" fmla="*/ 8967846 h 10964785"/>
              <a:gd name="connsiteX339" fmla="*/ 12676884 w 17176121"/>
              <a:gd name="connsiteY339" fmla="*/ 8689133 h 10964785"/>
              <a:gd name="connsiteX340" fmla="*/ 12196027 w 17176121"/>
              <a:gd name="connsiteY340" fmla="*/ 8447172 h 10964785"/>
              <a:gd name="connsiteX341" fmla="*/ 12615628 w 17176121"/>
              <a:gd name="connsiteY341" fmla="*/ 8689133 h 10964785"/>
              <a:gd name="connsiteX342" fmla="*/ 12196027 w 17176121"/>
              <a:gd name="connsiteY342" fmla="*/ 8931093 h 10964785"/>
              <a:gd name="connsiteX343" fmla="*/ 11776424 w 17176121"/>
              <a:gd name="connsiteY343" fmla="*/ 8689133 h 10964785"/>
              <a:gd name="connsiteX344" fmla="*/ 12196027 w 17176121"/>
              <a:gd name="connsiteY344" fmla="*/ 8447172 h 10964785"/>
              <a:gd name="connsiteX345" fmla="*/ 13320070 w 17176121"/>
              <a:gd name="connsiteY345" fmla="*/ 9075044 h 10964785"/>
              <a:gd name="connsiteX346" fmla="*/ 12839212 w 17176121"/>
              <a:gd name="connsiteY346" fmla="*/ 9353758 h 10964785"/>
              <a:gd name="connsiteX347" fmla="*/ 13320070 w 17176121"/>
              <a:gd name="connsiteY347" fmla="*/ 9632472 h 10964785"/>
              <a:gd name="connsiteX348" fmla="*/ 13800928 w 17176121"/>
              <a:gd name="connsiteY348" fmla="*/ 9353758 h 10964785"/>
              <a:gd name="connsiteX349" fmla="*/ 13320070 w 17176121"/>
              <a:gd name="connsiteY349" fmla="*/ 9075044 h 10964785"/>
              <a:gd name="connsiteX350" fmla="*/ 12900468 w 17176121"/>
              <a:gd name="connsiteY350" fmla="*/ 9353758 h 10964785"/>
              <a:gd name="connsiteX351" fmla="*/ 13320070 w 17176121"/>
              <a:gd name="connsiteY351" fmla="*/ 9111798 h 10964785"/>
              <a:gd name="connsiteX352" fmla="*/ 13739672 w 17176121"/>
              <a:gd name="connsiteY352" fmla="*/ 9353758 h 10964785"/>
              <a:gd name="connsiteX353" fmla="*/ 13320070 w 17176121"/>
              <a:gd name="connsiteY353" fmla="*/ 9595718 h 10964785"/>
              <a:gd name="connsiteX354" fmla="*/ 12900468 w 17176121"/>
              <a:gd name="connsiteY354" fmla="*/ 9353758 h 10964785"/>
              <a:gd name="connsiteX355" fmla="*/ 11831554 w 17176121"/>
              <a:gd name="connsiteY355" fmla="*/ 10686071 h 10964785"/>
              <a:gd name="connsiteX356" fmla="*/ 12312412 w 17176121"/>
              <a:gd name="connsiteY356" fmla="*/ 10964785 h 10964785"/>
              <a:gd name="connsiteX357" fmla="*/ 12793271 w 17176121"/>
              <a:gd name="connsiteY357" fmla="*/ 10686071 h 10964785"/>
              <a:gd name="connsiteX358" fmla="*/ 12312412 w 17176121"/>
              <a:gd name="connsiteY358" fmla="*/ 10407357 h 10964785"/>
              <a:gd name="connsiteX359" fmla="*/ 11831554 w 17176121"/>
              <a:gd name="connsiteY359" fmla="*/ 10686071 h 10964785"/>
              <a:gd name="connsiteX360" fmla="*/ 12315475 w 17176121"/>
              <a:gd name="connsiteY360" fmla="*/ 10928031 h 10964785"/>
              <a:gd name="connsiteX361" fmla="*/ 11895873 w 17176121"/>
              <a:gd name="connsiteY361" fmla="*/ 10686071 h 10964785"/>
              <a:gd name="connsiteX362" fmla="*/ 12315475 w 17176121"/>
              <a:gd name="connsiteY362" fmla="*/ 10444111 h 10964785"/>
              <a:gd name="connsiteX363" fmla="*/ 12735077 w 17176121"/>
              <a:gd name="connsiteY363" fmla="*/ 10686071 h 10964785"/>
              <a:gd name="connsiteX364" fmla="*/ 12315475 w 17176121"/>
              <a:gd name="connsiteY364" fmla="*/ 10928031 h 10964785"/>
              <a:gd name="connsiteX365" fmla="*/ 8303222 w 17176121"/>
              <a:gd name="connsiteY365" fmla="*/ 10686071 h 10964785"/>
              <a:gd name="connsiteX366" fmla="*/ 8784079 w 17176121"/>
              <a:gd name="connsiteY366" fmla="*/ 10964785 h 10964785"/>
              <a:gd name="connsiteX367" fmla="*/ 9264937 w 17176121"/>
              <a:gd name="connsiteY367" fmla="*/ 10686071 h 10964785"/>
              <a:gd name="connsiteX368" fmla="*/ 8784079 w 17176121"/>
              <a:gd name="connsiteY368" fmla="*/ 10407357 h 10964785"/>
              <a:gd name="connsiteX369" fmla="*/ 8303222 w 17176121"/>
              <a:gd name="connsiteY369" fmla="*/ 10686071 h 10964785"/>
              <a:gd name="connsiteX370" fmla="*/ 8784079 w 17176121"/>
              <a:gd name="connsiteY370" fmla="*/ 10928031 h 10964785"/>
              <a:gd name="connsiteX371" fmla="*/ 8364478 w 17176121"/>
              <a:gd name="connsiteY371" fmla="*/ 10686071 h 10964785"/>
              <a:gd name="connsiteX372" fmla="*/ 8784079 w 17176121"/>
              <a:gd name="connsiteY372" fmla="*/ 10444111 h 10964785"/>
              <a:gd name="connsiteX373" fmla="*/ 9203681 w 17176121"/>
              <a:gd name="connsiteY373" fmla="*/ 10686071 h 10964785"/>
              <a:gd name="connsiteX374" fmla="*/ 8784079 w 17176121"/>
              <a:gd name="connsiteY374" fmla="*/ 10928031 h 10964785"/>
              <a:gd name="connsiteX375" fmla="*/ 4747323 w 17176121"/>
              <a:gd name="connsiteY375" fmla="*/ 333844 h 10964785"/>
              <a:gd name="connsiteX376" fmla="*/ 4266466 w 17176121"/>
              <a:gd name="connsiteY376" fmla="*/ 55130 h 10964785"/>
              <a:gd name="connsiteX377" fmla="*/ 3785607 w 17176121"/>
              <a:gd name="connsiteY377" fmla="*/ 333844 h 10964785"/>
              <a:gd name="connsiteX378" fmla="*/ 4266466 w 17176121"/>
              <a:gd name="connsiteY378" fmla="*/ 612558 h 10964785"/>
              <a:gd name="connsiteX379" fmla="*/ 4747323 w 17176121"/>
              <a:gd name="connsiteY379" fmla="*/ 333844 h 10964785"/>
              <a:gd name="connsiteX380" fmla="*/ 4263403 w 17176121"/>
              <a:gd name="connsiteY380" fmla="*/ 91884 h 10964785"/>
              <a:gd name="connsiteX381" fmla="*/ 4683005 w 17176121"/>
              <a:gd name="connsiteY381" fmla="*/ 333844 h 10964785"/>
              <a:gd name="connsiteX382" fmla="*/ 4263403 w 17176121"/>
              <a:gd name="connsiteY382" fmla="*/ 575804 h 10964785"/>
              <a:gd name="connsiteX383" fmla="*/ 3843800 w 17176121"/>
              <a:gd name="connsiteY383" fmla="*/ 333844 h 10964785"/>
              <a:gd name="connsiteX384" fmla="*/ 4263403 w 17176121"/>
              <a:gd name="connsiteY384" fmla="*/ 91884 h 10964785"/>
              <a:gd name="connsiteX385" fmla="*/ 8018382 w 17176121"/>
              <a:gd name="connsiteY385" fmla="*/ 333844 h 10964785"/>
              <a:gd name="connsiteX386" fmla="*/ 7537524 w 17176121"/>
              <a:gd name="connsiteY386" fmla="*/ 55130 h 10964785"/>
              <a:gd name="connsiteX387" fmla="*/ 7056666 w 17176121"/>
              <a:gd name="connsiteY387" fmla="*/ 333844 h 10964785"/>
              <a:gd name="connsiteX388" fmla="*/ 7537524 w 17176121"/>
              <a:gd name="connsiteY388" fmla="*/ 612558 h 10964785"/>
              <a:gd name="connsiteX389" fmla="*/ 8018382 w 17176121"/>
              <a:gd name="connsiteY389" fmla="*/ 333844 h 10964785"/>
              <a:gd name="connsiteX390" fmla="*/ 7537524 w 17176121"/>
              <a:gd name="connsiteY390" fmla="*/ 91884 h 10964785"/>
              <a:gd name="connsiteX391" fmla="*/ 7957126 w 17176121"/>
              <a:gd name="connsiteY391" fmla="*/ 333844 h 10964785"/>
              <a:gd name="connsiteX392" fmla="*/ 7537524 w 17176121"/>
              <a:gd name="connsiteY392" fmla="*/ 575804 h 10964785"/>
              <a:gd name="connsiteX393" fmla="*/ 7117922 w 17176121"/>
              <a:gd name="connsiteY393" fmla="*/ 333844 h 10964785"/>
              <a:gd name="connsiteX394" fmla="*/ 7537524 w 17176121"/>
              <a:gd name="connsiteY394" fmla="*/ 91884 h 10964785"/>
              <a:gd name="connsiteX395" fmla="*/ 14566625 w 17176121"/>
              <a:gd name="connsiteY395" fmla="*/ 333844 h 10964785"/>
              <a:gd name="connsiteX396" fmla="*/ 14085767 w 17176121"/>
              <a:gd name="connsiteY396" fmla="*/ 55130 h 10964785"/>
              <a:gd name="connsiteX397" fmla="*/ 13604910 w 17176121"/>
              <a:gd name="connsiteY397" fmla="*/ 333844 h 10964785"/>
              <a:gd name="connsiteX398" fmla="*/ 14085767 w 17176121"/>
              <a:gd name="connsiteY398" fmla="*/ 612558 h 10964785"/>
              <a:gd name="connsiteX399" fmla="*/ 14566625 w 17176121"/>
              <a:gd name="connsiteY399" fmla="*/ 333844 h 10964785"/>
              <a:gd name="connsiteX400" fmla="*/ 14085767 w 17176121"/>
              <a:gd name="connsiteY400" fmla="*/ 91884 h 10964785"/>
              <a:gd name="connsiteX401" fmla="*/ 14505369 w 17176121"/>
              <a:gd name="connsiteY401" fmla="*/ 333844 h 10964785"/>
              <a:gd name="connsiteX402" fmla="*/ 14085767 w 17176121"/>
              <a:gd name="connsiteY402" fmla="*/ 575804 h 10964785"/>
              <a:gd name="connsiteX403" fmla="*/ 13666165 w 17176121"/>
              <a:gd name="connsiteY403" fmla="*/ 333844 h 10964785"/>
              <a:gd name="connsiteX404" fmla="*/ 14085767 w 17176121"/>
              <a:gd name="connsiteY404" fmla="*/ 91884 h 10964785"/>
              <a:gd name="connsiteX405" fmla="*/ 1166923 w 17176121"/>
              <a:gd name="connsiteY405" fmla="*/ 4113326 h 10964785"/>
              <a:gd name="connsiteX406" fmla="*/ 686065 w 17176121"/>
              <a:gd name="connsiteY406" fmla="*/ 3834612 h 10964785"/>
              <a:gd name="connsiteX407" fmla="*/ 205207 w 17176121"/>
              <a:gd name="connsiteY407" fmla="*/ 4113326 h 10964785"/>
              <a:gd name="connsiteX408" fmla="*/ 686065 w 17176121"/>
              <a:gd name="connsiteY408" fmla="*/ 4392040 h 10964785"/>
              <a:gd name="connsiteX409" fmla="*/ 1166923 w 17176121"/>
              <a:gd name="connsiteY409" fmla="*/ 4113326 h 10964785"/>
              <a:gd name="connsiteX410" fmla="*/ 683002 w 17176121"/>
              <a:gd name="connsiteY410" fmla="*/ 3871366 h 10964785"/>
              <a:gd name="connsiteX411" fmla="*/ 1102604 w 17176121"/>
              <a:gd name="connsiteY411" fmla="*/ 4113326 h 10964785"/>
              <a:gd name="connsiteX412" fmla="*/ 683002 w 17176121"/>
              <a:gd name="connsiteY412" fmla="*/ 4355286 h 10964785"/>
              <a:gd name="connsiteX413" fmla="*/ 263400 w 17176121"/>
              <a:gd name="connsiteY413" fmla="*/ 4113326 h 10964785"/>
              <a:gd name="connsiteX414" fmla="*/ 683002 w 17176121"/>
              <a:gd name="connsiteY414" fmla="*/ 3871366 h 10964785"/>
              <a:gd name="connsiteX415" fmla="*/ 1166923 w 17176121"/>
              <a:gd name="connsiteY415" fmla="*/ 278714 h 10964785"/>
              <a:gd name="connsiteX416" fmla="*/ 683002 w 17176121"/>
              <a:gd name="connsiteY416" fmla="*/ 0 h 10964785"/>
              <a:gd name="connsiteX417" fmla="*/ 202144 w 17176121"/>
              <a:gd name="connsiteY417" fmla="*/ 278714 h 10964785"/>
              <a:gd name="connsiteX418" fmla="*/ 683002 w 17176121"/>
              <a:gd name="connsiteY418" fmla="*/ 557428 h 10964785"/>
              <a:gd name="connsiteX419" fmla="*/ 1166923 w 17176121"/>
              <a:gd name="connsiteY419" fmla="*/ 278714 h 10964785"/>
              <a:gd name="connsiteX420" fmla="*/ 683002 w 17176121"/>
              <a:gd name="connsiteY420" fmla="*/ 36753 h 10964785"/>
              <a:gd name="connsiteX421" fmla="*/ 1102604 w 17176121"/>
              <a:gd name="connsiteY421" fmla="*/ 278714 h 10964785"/>
              <a:gd name="connsiteX422" fmla="*/ 683002 w 17176121"/>
              <a:gd name="connsiteY422" fmla="*/ 520674 h 10964785"/>
              <a:gd name="connsiteX423" fmla="*/ 263400 w 17176121"/>
              <a:gd name="connsiteY423" fmla="*/ 278714 h 10964785"/>
              <a:gd name="connsiteX424" fmla="*/ 683002 w 17176121"/>
              <a:gd name="connsiteY424" fmla="*/ 36753 h 10964785"/>
              <a:gd name="connsiteX425" fmla="*/ 719755 w 17176121"/>
              <a:gd name="connsiteY425" fmla="*/ 5773358 h 10964785"/>
              <a:gd name="connsiteX426" fmla="*/ 1200613 w 17176121"/>
              <a:gd name="connsiteY426" fmla="*/ 5494644 h 10964785"/>
              <a:gd name="connsiteX427" fmla="*/ 719755 w 17176121"/>
              <a:gd name="connsiteY427" fmla="*/ 5215930 h 10964785"/>
              <a:gd name="connsiteX428" fmla="*/ 238898 w 17176121"/>
              <a:gd name="connsiteY428" fmla="*/ 5494644 h 10964785"/>
              <a:gd name="connsiteX429" fmla="*/ 719755 w 17176121"/>
              <a:gd name="connsiteY429" fmla="*/ 5773358 h 10964785"/>
              <a:gd name="connsiteX430" fmla="*/ 1139358 w 17176121"/>
              <a:gd name="connsiteY430" fmla="*/ 5494644 h 10964785"/>
              <a:gd name="connsiteX431" fmla="*/ 719755 w 17176121"/>
              <a:gd name="connsiteY431" fmla="*/ 5736604 h 10964785"/>
              <a:gd name="connsiteX432" fmla="*/ 300153 w 17176121"/>
              <a:gd name="connsiteY432" fmla="*/ 5494644 h 10964785"/>
              <a:gd name="connsiteX433" fmla="*/ 719755 w 17176121"/>
              <a:gd name="connsiteY433" fmla="*/ 5252684 h 10964785"/>
              <a:gd name="connsiteX434" fmla="*/ 1139358 w 17176121"/>
              <a:gd name="connsiteY434" fmla="*/ 5494644 h 10964785"/>
              <a:gd name="connsiteX435" fmla="*/ 16612569 w 17176121"/>
              <a:gd name="connsiteY435" fmla="*/ 4551305 h 10964785"/>
              <a:gd name="connsiteX436" fmla="*/ 17093426 w 17176121"/>
              <a:gd name="connsiteY436" fmla="*/ 4272591 h 10964785"/>
              <a:gd name="connsiteX437" fmla="*/ 16612569 w 17176121"/>
              <a:gd name="connsiteY437" fmla="*/ 3993877 h 10964785"/>
              <a:gd name="connsiteX438" fmla="*/ 16131711 w 17176121"/>
              <a:gd name="connsiteY438" fmla="*/ 4272591 h 10964785"/>
              <a:gd name="connsiteX439" fmla="*/ 16612569 w 17176121"/>
              <a:gd name="connsiteY439" fmla="*/ 4551305 h 10964785"/>
              <a:gd name="connsiteX440" fmla="*/ 17032170 w 17176121"/>
              <a:gd name="connsiteY440" fmla="*/ 4272591 h 10964785"/>
              <a:gd name="connsiteX441" fmla="*/ 16612569 w 17176121"/>
              <a:gd name="connsiteY441" fmla="*/ 4514551 h 10964785"/>
              <a:gd name="connsiteX442" fmla="*/ 16192966 w 17176121"/>
              <a:gd name="connsiteY442" fmla="*/ 4272591 h 10964785"/>
              <a:gd name="connsiteX443" fmla="*/ 16612569 w 17176121"/>
              <a:gd name="connsiteY443" fmla="*/ 4030631 h 10964785"/>
              <a:gd name="connsiteX444" fmla="*/ 17032170 w 17176121"/>
              <a:gd name="connsiteY444" fmla="*/ 4272591 h 10964785"/>
              <a:gd name="connsiteX445" fmla="*/ 16612569 w 17176121"/>
              <a:gd name="connsiteY445" fmla="*/ 7075043 h 10964785"/>
              <a:gd name="connsiteX446" fmla="*/ 17093426 w 17176121"/>
              <a:gd name="connsiteY446" fmla="*/ 6796329 h 10964785"/>
              <a:gd name="connsiteX447" fmla="*/ 16612569 w 17176121"/>
              <a:gd name="connsiteY447" fmla="*/ 6517616 h 10964785"/>
              <a:gd name="connsiteX448" fmla="*/ 16131711 w 17176121"/>
              <a:gd name="connsiteY448" fmla="*/ 6796329 h 10964785"/>
              <a:gd name="connsiteX449" fmla="*/ 16612569 w 17176121"/>
              <a:gd name="connsiteY449" fmla="*/ 7075043 h 10964785"/>
              <a:gd name="connsiteX450" fmla="*/ 17032170 w 17176121"/>
              <a:gd name="connsiteY450" fmla="*/ 6799392 h 10964785"/>
              <a:gd name="connsiteX451" fmla="*/ 16612569 w 17176121"/>
              <a:gd name="connsiteY451" fmla="*/ 7041352 h 10964785"/>
              <a:gd name="connsiteX452" fmla="*/ 16192966 w 17176121"/>
              <a:gd name="connsiteY452" fmla="*/ 6799392 h 10964785"/>
              <a:gd name="connsiteX453" fmla="*/ 16612569 w 17176121"/>
              <a:gd name="connsiteY453" fmla="*/ 6557432 h 10964785"/>
              <a:gd name="connsiteX454" fmla="*/ 17032170 w 17176121"/>
              <a:gd name="connsiteY454" fmla="*/ 6799392 h 10964785"/>
              <a:gd name="connsiteX455" fmla="*/ 7822363 w 17176121"/>
              <a:gd name="connsiteY455" fmla="*/ 2523738 h 10964785"/>
              <a:gd name="connsiteX456" fmla="*/ 8303222 w 17176121"/>
              <a:gd name="connsiteY456" fmla="*/ 2245025 h 10964785"/>
              <a:gd name="connsiteX457" fmla="*/ 7822363 w 17176121"/>
              <a:gd name="connsiteY457" fmla="*/ 1966311 h 10964785"/>
              <a:gd name="connsiteX458" fmla="*/ 7341506 w 17176121"/>
              <a:gd name="connsiteY458" fmla="*/ 2245025 h 10964785"/>
              <a:gd name="connsiteX459" fmla="*/ 7822363 w 17176121"/>
              <a:gd name="connsiteY459" fmla="*/ 2523738 h 10964785"/>
              <a:gd name="connsiteX460" fmla="*/ 8241966 w 17176121"/>
              <a:gd name="connsiteY460" fmla="*/ 2245025 h 10964785"/>
              <a:gd name="connsiteX461" fmla="*/ 7822363 w 17176121"/>
              <a:gd name="connsiteY461" fmla="*/ 2486985 h 10964785"/>
              <a:gd name="connsiteX462" fmla="*/ 7402761 w 17176121"/>
              <a:gd name="connsiteY462" fmla="*/ 2245025 h 10964785"/>
              <a:gd name="connsiteX463" fmla="*/ 7822363 w 17176121"/>
              <a:gd name="connsiteY463" fmla="*/ 2003064 h 10964785"/>
              <a:gd name="connsiteX464" fmla="*/ 8241966 w 17176121"/>
              <a:gd name="connsiteY464" fmla="*/ 2245025 h 10964785"/>
              <a:gd name="connsiteX465" fmla="*/ 4113326 w 17176121"/>
              <a:gd name="connsiteY465" fmla="*/ 5093419 h 10964785"/>
              <a:gd name="connsiteX466" fmla="*/ 4826956 w 17176121"/>
              <a:gd name="connsiteY466" fmla="*/ 5506895 h 10964785"/>
              <a:gd name="connsiteX467" fmla="*/ 5540586 w 17176121"/>
              <a:gd name="connsiteY467" fmla="*/ 5093419 h 10964785"/>
              <a:gd name="connsiteX468" fmla="*/ 4826956 w 17176121"/>
              <a:gd name="connsiteY468" fmla="*/ 4679942 h 10964785"/>
              <a:gd name="connsiteX469" fmla="*/ 4113326 w 17176121"/>
              <a:gd name="connsiteY469" fmla="*/ 5093419 h 10964785"/>
              <a:gd name="connsiteX470" fmla="*/ 4826956 w 17176121"/>
              <a:gd name="connsiteY470" fmla="*/ 5470142 h 10964785"/>
              <a:gd name="connsiteX471" fmla="*/ 4174582 w 17176121"/>
              <a:gd name="connsiteY471" fmla="*/ 5093419 h 10964785"/>
              <a:gd name="connsiteX472" fmla="*/ 4826956 w 17176121"/>
              <a:gd name="connsiteY472" fmla="*/ 4716695 h 10964785"/>
              <a:gd name="connsiteX473" fmla="*/ 5479330 w 17176121"/>
              <a:gd name="connsiteY473" fmla="*/ 5093419 h 10964785"/>
              <a:gd name="connsiteX474" fmla="*/ 4826956 w 17176121"/>
              <a:gd name="connsiteY474" fmla="*/ 5470142 h 10964785"/>
              <a:gd name="connsiteX475" fmla="*/ 5589590 w 17176121"/>
              <a:gd name="connsiteY475" fmla="*/ 9166927 h 10964785"/>
              <a:gd name="connsiteX476" fmla="*/ 6303220 w 17176121"/>
              <a:gd name="connsiteY476" fmla="*/ 9580404 h 10964785"/>
              <a:gd name="connsiteX477" fmla="*/ 7016850 w 17176121"/>
              <a:gd name="connsiteY477" fmla="*/ 9166927 h 10964785"/>
              <a:gd name="connsiteX478" fmla="*/ 6303220 w 17176121"/>
              <a:gd name="connsiteY478" fmla="*/ 8753451 h 10964785"/>
              <a:gd name="connsiteX479" fmla="*/ 5589590 w 17176121"/>
              <a:gd name="connsiteY479" fmla="*/ 9166927 h 10964785"/>
              <a:gd name="connsiteX480" fmla="*/ 6303220 w 17176121"/>
              <a:gd name="connsiteY480" fmla="*/ 9543651 h 10964785"/>
              <a:gd name="connsiteX481" fmla="*/ 5650846 w 17176121"/>
              <a:gd name="connsiteY481" fmla="*/ 9166927 h 10964785"/>
              <a:gd name="connsiteX482" fmla="*/ 6303220 w 17176121"/>
              <a:gd name="connsiteY482" fmla="*/ 8790205 h 10964785"/>
              <a:gd name="connsiteX483" fmla="*/ 6955595 w 17176121"/>
              <a:gd name="connsiteY483" fmla="*/ 9166927 h 10964785"/>
              <a:gd name="connsiteX484" fmla="*/ 6303220 w 17176121"/>
              <a:gd name="connsiteY484" fmla="*/ 9543651 h 109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17176121" h="10964785">
                <a:moveTo>
                  <a:pt x="16009199" y="3237368"/>
                </a:moveTo>
                <a:lnTo>
                  <a:pt x="15295569" y="2823892"/>
                </a:lnTo>
                <a:lnTo>
                  <a:pt x="14581939" y="3237368"/>
                </a:lnTo>
                <a:lnTo>
                  <a:pt x="15295569" y="3650845"/>
                </a:lnTo>
                <a:lnTo>
                  <a:pt x="16009199" y="3237368"/>
                </a:lnTo>
                <a:close/>
                <a:moveTo>
                  <a:pt x="15295569" y="2860645"/>
                </a:moveTo>
                <a:lnTo>
                  <a:pt x="15947943" y="3237368"/>
                </a:lnTo>
                <a:lnTo>
                  <a:pt x="15295569" y="3614091"/>
                </a:lnTo>
                <a:lnTo>
                  <a:pt x="14643195" y="3237368"/>
                </a:lnTo>
                <a:lnTo>
                  <a:pt x="15295569" y="2860645"/>
                </a:lnTo>
                <a:close/>
                <a:moveTo>
                  <a:pt x="1427260" y="7124048"/>
                </a:moveTo>
                <a:lnTo>
                  <a:pt x="713630" y="6710571"/>
                </a:lnTo>
                <a:lnTo>
                  <a:pt x="0" y="7124048"/>
                </a:lnTo>
                <a:lnTo>
                  <a:pt x="713630" y="7534461"/>
                </a:lnTo>
                <a:lnTo>
                  <a:pt x="1427260" y="7124048"/>
                </a:lnTo>
                <a:close/>
                <a:moveTo>
                  <a:pt x="713630" y="6747325"/>
                </a:moveTo>
                <a:lnTo>
                  <a:pt x="1366004" y="7124048"/>
                </a:lnTo>
                <a:lnTo>
                  <a:pt x="713630" y="7500771"/>
                </a:lnTo>
                <a:lnTo>
                  <a:pt x="61256" y="7124048"/>
                </a:lnTo>
                <a:lnTo>
                  <a:pt x="713630" y="6747325"/>
                </a:lnTo>
                <a:close/>
                <a:moveTo>
                  <a:pt x="9099547" y="2153141"/>
                </a:moveTo>
                <a:lnTo>
                  <a:pt x="9954065" y="1660032"/>
                </a:lnTo>
                <a:cubicBezTo>
                  <a:pt x="9993881" y="1675346"/>
                  <a:pt x="10049011" y="1672283"/>
                  <a:pt x="10085764" y="1653906"/>
                </a:cubicBezTo>
                <a:cubicBezTo>
                  <a:pt x="10122518" y="1632467"/>
                  <a:pt x="10125581" y="1601839"/>
                  <a:pt x="10098016" y="1577336"/>
                </a:cubicBezTo>
                <a:lnTo>
                  <a:pt x="10934157" y="1096479"/>
                </a:lnTo>
                <a:lnTo>
                  <a:pt x="9298628" y="147014"/>
                </a:lnTo>
                <a:lnTo>
                  <a:pt x="7464017" y="1203676"/>
                </a:lnTo>
                <a:lnTo>
                  <a:pt x="9099547" y="2153141"/>
                </a:lnTo>
                <a:close/>
                <a:moveTo>
                  <a:pt x="10869838" y="1096479"/>
                </a:moveTo>
                <a:lnTo>
                  <a:pt x="10064325" y="1562023"/>
                </a:lnTo>
                <a:cubicBezTo>
                  <a:pt x="10024508" y="1546709"/>
                  <a:pt x="9972442" y="1549771"/>
                  <a:pt x="9935688" y="1571211"/>
                </a:cubicBezTo>
                <a:cubicBezTo>
                  <a:pt x="9901997" y="1589588"/>
                  <a:pt x="9895872" y="1620216"/>
                  <a:pt x="9920374" y="1644718"/>
                </a:cubicBezTo>
                <a:lnTo>
                  <a:pt x="9096484" y="2119450"/>
                </a:lnTo>
                <a:lnTo>
                  <a:pt x="7522211" y="1206739"/>
                </a:lnTo>
                <a:lnTo>
                  <a:pt x="9295565" y="183767"/>
                </a:lnTo>
                <a:lnTo>
                  <a:pt x="10869838" y="1096479"/>
                </a:lnTo>
                <a:close/>
                <a:moveTo>
                  <a:pt x="15353762" y="4235838"/>
                </a:moveTo>
                <a:lnTo>
                  <a:pt x="17176122" y="3182238"/>
                </a:lnTo>
                <a:lnTo>
                  <a:pt x="15672292" y="2312406"/>
                </a:lnTo>
                <a:lnTo>
                  <a:pt x="16692201" y="1724350"/>
                </a:lnTo>
                <a:lnTo>
                  <a:pt x="15883624" y="1255744"/>
                </a:lnTo>
                <a:cubicBezTo>
                  <a:pt x="15905064" y="1234304"/>
                  <a:pt x="15905064" y="1209802"/>
                  <a:pt x="15880562" y="1188362"/>
                </a:cubicBezTo>
                <a:lnTo>
                  <a:pt x="16370608" y="903523"/>
                </a:lnTo>
                <a:lnTo>
                  <a:pt x="15473211" y="385911"/>
                </a:lnTo>
                <a:lnTo>
                  <a:pt x="14333853" y="1047474"/>
                </a:lnTo>
                <a:lnTo>
                  <a:pt x="15231250" y="1565085"/>
                </a:lnTo>
                <a:lnTo>
                  <a:pt x="15733548" y="1274120"/>
                </a:lnTo>
                <a:cubicBezTo>
                  <a:pt x="15767238" y="1289434"/>
                  <a:pt x="15813180" y="1289434"/>
                  <a:pt x="15849934" y="1277183"/>
                </a:cubicBezTo>
                <a:lnTo>
                  <a:pt x="16624819" y="1727413"/>
                </a:lnTo>
                <a:lnTo>
                  <a:pt x="15604911" y="2315469"/>
                </a:lnTo>
                <a:lnTo>
                  <a:pt x="17108740" y="3185301"/>
                </a:lnTo>
                <a:lnTo>
                  <a:pt x="15320072" y="4220524"/>
                </a:lnTo>
                <a:cubicBezTo>
                  <a:pt x="15286381" y="4205210"/>
                  <a:pt x="15240439" y="4205210"/>
                  <a:pt x="15206748" y="4217461"/>
                </a:cubicBezTo>
                <a:lnTo>
                  <a:pt x="13644726" y="3313938"/>
                </a:lnTo>
                <a:lnTo>
                  <a:pt x="13635538" y="3310875"/>
                </a:lnTo>
                <a:lnTo>
                  <a:pt x="11617159" y="4474735"/>
                </a:lnTo>
                <a:lnTo>
                  <a:pt x="13503837" y="5565088"/>
                </a:lnTo>
                <a:cubicBezTo>
                  <a:pt x="13479335" y="5583465"/>
                  <a:pt x="13479335" y="5611030"/>
                  <a:pt x="13500774" y="5632469"/>
                </a:cubicBezTo>
                <a:lnTo>
                  <a:pt x="13071984" y="5880555"/>
                </a:lnTo>
                <a:lnTo>
                  <a:pt x="12315475" y="5451765"/>
                </a:lnTo>
                <a:lnTo>
                  <a:pt x="11770298" y="5758044"/>
                </a:lnTo>
                <a:lnTo>
                  <a:pt x="9222058" y="4290968"/>
                </a:lnTo>
                <a:lnTo>
                  <a:pt x="12140896" y="2606434"/>
                </a:lnTo>
                <a:cubicBezTo>
                  <a:pt x="12174587" y="2618685"/>
                  <a:pt x="12220529" y="2618685"/>
                  <a:pt x="12254219" y="2606434"/>
                </a:cubicBezTo>
                <a:lnTo>
                  <a:pt x="13329259" y="3225117"/>
                </a:lnTo>
                <a:lnTo>
                  <a:pt x="14398172" y="2612559"/>
                </a:lnTo>
                <a:lnTo>
                  <a:pt x="12082703" y="1277183"/>
                </a:lnTo>
                <a:lnTo>
                  <a:pt x="11013790" y="1889741"/>
                </a:lnTo>
                <a:lnTo>
                  <a:pt x="12113331" y="2523738"/>
                </a:lnTo>
                <a:cubicBezTo>
                  <a:pt x="12091891" y="2542115"/>
                  <a:pt x="12091891" y="2569680"/>
                  <a:pt x="12113331" y="2588057"/>
                </a:cubicBezTo>
                <a:lnTo>
                  <a:pt x="9194493" y="4272591"/>
                </a:lnTo>
                <a:lnTo>
                  <a:pt x="9142426" y="4241963"/>
                </a:lnTo>
                <a:lnTo>
                  <a:pt x="9133238" y="4238900"/>
                </a:lnTo>
                <a:lnTo>
                  <a:pt x="7562026" y="5145486"/>
                </a:lnTo>
                <a:cubicBezTo>
                  <a:pt x="7558964" y="5142423"/>
                  <a:pt x="7549775" y="5142423"/>
                  <a:pt x="7543650" y="5148549"/>
                </a:cubicBezTo>
                <a:cubicBezTo>
                  <a:pt x="7537524" y="5151611"/>
                  <a:pt x="7531399" y="5160800"/>
                  <a:pt x="7525273" y="5166925"/>
                </a:cubicBezTo>
                <a:lnTo>
                  <a:pt x="5016849" y="6615625"/>
                </a:lnTo>
                <a:lnTo>
                  <a:pt x="3130171" y="5513021"/>
                </a:lnTo>
                <a:cubicBezTo>
                  <a:pt x="3154673" y="5491581"/>
                  <a:pt x="3151610" y="5467079"/>
                  <a:pt x="3127108" y="5445639"/>
                </a:cubicBezTo>
                <a:lnTo>
                  <a:pt x="3310875" y="5341504"/>
                </a:lnTo>
                <a:lnTo>
                  <a:pt x="1623278" y="4367538"/>
                </a:lnTo>
                <a:lnTo>
                  <a:pt x="1614090" y="4364475"/>
                </a:lnTo>
                <a:lnTo>
                  <a:pt x="1099541" y="4661565"/>
                </a:lnTo>
                <a:lnTo>
                  <a:pt x="2787138" y="5635532"/>
                </a:lnTo>
                <a:lnTo>
                  <a:pt x="2796327" y="5638595"/>
                </a:lnTo>
                <a:lnTo>
                  <a:pt x="2986220" y="5528335"/>
                </a:lnTo>
                <a:cubicBezTo>
                  <a:pt x="3019910" y="5543649"/>
                  <a:pt x="3065852" y="5543649"/>
                  <a:pt x="3102606" y="5531398"/>
                </a:cubicBezTo>
                <a:lnTo>
                  <a:pt x="4989284" y="6630939"/>
                </a:lnTo>
                <a:lnTo>
                  <a:pt x="4584995" y="6863711"/>
                </a:lnTo>
                <a:lnTo>
                  <a:pt x="4560493" y="6875962"/>
                </a:lnTo>
                <a:lnTo>
                  <a:pt x="6208274" y="7825426"/>
                </a:lnTo>
                <a:cubicBezTo>
                  <a:pt x="6192960" y="7843803"/>
                  <a:pt x="6196023" y="7865242"/>
                  <a:pt x="6214399" y="7880556"/>
                </a:cubicBezTo>
                <a:lnTo>
                  <a:pt x="3595715" y="9393575"/>
                </a:lnTo>
                <a:lnTo>
                  <a:pt x="2306280" y="8646253"/>
                </a:lnTo>
                <a:lnTo>
                  <a:pt x="2297092" y="8643191"/>
                </a:lnTo>
                <a:lnTo>
                  <a:pt x="1154672" y="9301691"/>
                </a:lnTo>
                <a:lnTo>
                  <a:pt x="3822361" y="10848399"/>
                </a:lnTo>
                <a:lnTo>
                  <a:pt x="3831549" y="10851461"/>
                </a:lnTo>
                <a:lnTo>
                  <a:pt x="4373663" y="10539058"/>
                </a:lnTo>
                <a:cubicBezTo>
                  <a:pt x="4407354" y="10548245"/>
                  <a:pt x="4447170" y="10548245"/>
                  <a:pt x="4477798" y="10535995"/>
                </a:cubicBezTo>
                <a:lnTo>
                  <a:pt x="5099544" y="10894341"/>
                </a:lnTo>
                <a:lnTo>
                  <a:pt x="5108733" y="10897403"/>
                </a:lnTo>
                <a:lnTo>
                  <a:pt x="5776421" y="10511493"/>
                </a:lnTo>
                <a:lnTo>
                  <a:pt x="6441046" y="10906592"/>
                </a:lnTo>
                <a:lnTo>
                  <a:pt x="7105671" y="10523744"/>
                </a:lnTo>
                <a:cubicBezTo>
                  <a:pt x="7136299" y="10532932"/>
                  <a:pt x="7173052" y="10529869"/>
                  <a:pt x="7200618" y="10520681"/>
                </a:cubicBezTo>
                <a:lnTo>
                  <a:pt x="7513022" y="10701385"/>
                </a:lnTo>
                <a:lnTo>
                  <a:pt x="8284845" y="10257281"/>
                </a:lnTo>
                <a:lnTo>
                  <a:pt x="7513022" y="9813176"/>
                </a:lnTo>
                <a:lnTo>
                  <a:pt x="6741199" y="10260344"/>
                </a:lnTo>
                <a:lnTo>
                  <a:pt x="7059729" y="10444111"/>
                </a:lnTo>
                <a:cubicBezTo>
                  <a:pt x="7038290" y="10465551"/>
                  <a:pt x="7041352" y="10493116"/>
                  <a:pt x="7068918" y="10511493"/>
                </a:cubicBezTo>
                <a:lnTo>
                  <a:pt x="6441046" y="10872901"/>
                </a:lnTo>
                <a:lnTo>
                  <a:pt x="5776421" y="10477802"/>
                </a:lnTo>
                <a:lnTo>
                  <a:pt x="5108733" y="10863713"/>
                </a:lnTo>
                <a:lnTo>
                  <a:pt x="4508426" y="10517618"/>
                </a:lnTo>
                <a:cubicBezTo>
                  <a:pt x="4529865" y="10499241"/>
                  <a:pt x="4529865" y="10474739"/>
                  <a:pt x="4511489" y="10456362"/>
                </a:cubicBezTo>
                <a:lnTo>
                  <a:pt x="4970907" y="10189900"/>
                </a:lnTo>
                <a:lnTo>
                  <a:pt x="3626342" y="9408889"/>
                </a:lnTo>
                <a:lnTo>
                  <a:pt x="6245027" y="7895870"/>
                </a:lnTo>
                <a:cubicBezTo>
                  <a:pt x="6275655" y="7908122"/>
                  <a:pt x="6312409" y="7908122"/>
                  <a:pt x="6343037" y="7898933"/>
                </a:cubicBezTo>
                <a:lnTo>
                  <a:pt x="8278719" y="9013788"/>
                </a:lnTo>
                <a:lnTo>
                  <a:pt x="8287908" y="9016851"/>
                </a:lnTo>
                <a:lnTo>
                  <a:pt x="10542121" y="7715166"/>
                </a:lnTo>
                <a:cubicBezTo>
                  <a:pt x="10575810" y="7727417"/>
                  <a:pt x="10618690" y="7727417"/>
                  <a:pt x="10652380" y="7715166"/>
                </a:cubicBezTo>
                <a:lnTo>
                  <a:pt x="11522213" y="8214401"/>
                </a:lnTo>
                <a:lnTo>
                  <a:pt x="12147022" y="7852991"/>
                </a:lnTo>
                <a:lnTo>
                  <a:pt x="15274130" y="9663100"/>
                </a:lnTo>
                <a:cubicBezTo>
                  <a:pt x="15255753" y="9681477"/>
                  <a:pt x="15258816" y="9705978"/>
                  <a:pt x="15280255" y="9724355"/>
                </a:cubicBezTo>
                <a:lnTo>
                  <a:pt x="14471679" y="10199088"/>
                </a:lnTo>
                <a:lnTo>
                  <a:pt x="14860653" y="10422671"/>
                </a:lnTo>
                <a:cubicBezTo>
                  <a:pt x="14848401" y="10441048"/>
                  <a:pt x="14851464" y="10459425"/>
                  <a:pt x="14866778" y="10474739"/>
                </a:cubicBezTo>
                <a:lnTo>
                  <a:pt x="14428800" y="10725888"/>
                </a:lnTo>
                <a:lnTo>
                  <a:pt x="11975505" y="9323130"/>
                </a:lnTo>
                <a:lnTo>
                  <a:pt x="11966317" y="9317005"/>
                </a:lnTo>
                <a:lnTo>
                  <a:pt x="11280252" y="9715167"/>
                </a:lnTo>
                <a:cubicBezTo>
                  <a:pt x="11246562" y="9702916"/>
                  <a:pt x="11206745" y="9702916"/>
                  <a:pt x="11173054" y="9715167"/>
                </a:cubicBezTo>
                <a:lnTo>
                  <a:pt x="10820834" y="9513023"/>
                </a:lnTo>
                <a:lnTo>
                  <a:pt x="9421140" y="10321599"/>
                </a:lnTo>
                <a:lnTo>
                  <a:pt x="10330787" y="10848399"/>
                </a:lnTo>
                <a:lnTo>
                  <a:pt x="11730482" y="10039822"/>
                </a:lnTo>
                <a:lnTo>
                  <a:pt x="11310880" y="9797862"/>
                </a:lnTo>
                <a:cubicBezTo>
                  <a:pt x="11329257" y="9779485"/>
                  <a:pt x="11329257" y="9754983"/>
                  <a:pt x="11310880" y="9736606"/>
                </a:cubicBezTo>
                <a:lnTo>
                  <a:pt x="11963255" y="9356821"/>
                </a:lnTo>
                <a:lnTo>
                  <a:pt x="14425737" y="10765704"/>
                </a:lnTo>
                <a:lnTo>
                  <a:pt x="14897406" y="10493116"/>
                </a:lnTo>
                <a:cubicBezTo>
                  <a:pt x="14924971" y="10502304"/>
                  <a:pt x="14958662" y="10505367"/>
                  <a:pt x="14989290" y="10496179"/>
                </a:cubicBezTo>
                <a:lnTo>
                  <a:pt x="15378264" y="10719762"/>
                </a:lnTo>
                <a:lnTo>
                  <a:pt x="16777958" y="9911186"/>
                </a:lnTo>
                <a:lnTo>
                  <a:pt x="15868310" y="9384386"/>
                </a:lnTo>
                <a:lnTo>
                  <a:pt x="15418080" y="9644723"/>
                </a:lnTo>
                <a:cubicBezTo>
                  <a:pt x="15381327" y="9629409"/>
                  <a:pt x="15332323" y="9629409"/>
                  <a:pt x="15295569" y="9647786"/>
                </a:cubicBezTo>
                <a:lnTo>
                  <a:pt x="12147022" y="7828489"/>
                </a:lnTo>
                <a:lnTo>
                  <a:pt x="12137833" y="7825426"/>
                </a:lnTo>
                <a:lnTo>
                  <a:pt x="11513024" y="8186835"/>
                </a:lnTo>
                <a:lnTo>
                  <a:pt x="10673820" y="7702915"/>
                </a:lnTo>
                <a:cubicBezTo>
                  <a:pt x="10695260" y="7684538"/>
                  <a:pt x="10695260" y="7656973"/>
                  <a:pt x="10673820" y="7638596"/>
                </a:cubicBezTo>
                <a:lnTo>
                  <a:pt x="12826960" y="6395104"/>
                </a:lnTo>
                <a:lnTo>
                  <a:pt x="12851463" y="6382853"/>
                </a:lnTo>
                <a:lnTo>
                  <a:pt x="11794801" y="5773358"/>
                </a:lnTo>
                <a:lnTo>
                  <a:pt x="12312412" y="5476267"/>
                </a:lnTo>
                <a:lnTo>
                  <a:pt x="13068922" y="5905058"/>
                </a:lnTo>
                <a:lnTo>
                  <a:pt x="13528340" y="5641658"/>
                </a:lnTo>
                <a:cubicBezTo>
                  <a:pt x="13562030" y="5653909"/>
                  <a:pt x="13607972" y="5653909"/>
                  <a:pt x="13644726" y="5638595"/>
                </a:cubicBezTo>
                <a:lnTo>
                  <a:pt x="15114864" y="6490050"/>
                </a:lnTo>
                <a:lnTo>
                  <a:pt x="15124052" y="6493113"/>
                </a:lnTo>
                <a:lnTo>
                  <a:pt x="17142432" y="5329253"/>
                </a:lnTo>
                <a:lnTo>
                  <a:pt x="15344574" y="4290968"/>
                </a:lnTo>
                <a:cubicBezTo>
                  <a:pt x="15372138" y="4275654"/>
                  <a:pt x="15372138" y="4254214"/>
                  <a:pt x="15353762" y="4235838"/>
                </a:cubicBezTo>
                <a:close/>
                <a:moveTo>
                  <a:pt x="15846872" y="1173048"/>
                </a:moveTo>
                <a:cubicBezTo>
                  <a:pt x="15807054" y="1160797"/>
                  <a:pt x="15754988" y="1163860"/>
                  <a:pt x="15721296" y="1182237"/>
                </a:cubicBezTo>
                <a:cubicBezTo>
                  <a:pt x="15687606" y="1200613"/>
                  <a:pt x="15681480" y="1231241"/>
                  <a:pt x="15705982" y="1252681"/>
                </a:cubicBezTo>
                <a:lnTo>
                  <a:pt x="15231250" y="1525269"/>
                </a:lnTo>
                <a:lnTo>
                  <a:pt x="14395109" y="1044411"/>
                </a:lnTo>
                <a:lnTo>
                  <a:pt x="15470148" y="422665"/>
                </a:lnTo>
                <a:lnTo>
                  <a:pt x="16306290" y="903523"/>
                </a:lnTo>
                <a:lnTo>
                  <a:pt x="15846872" y="1173048"/>
                </a:lnTo>
                <a:close/>
                <a:moveTo>
                  <a:pt x="11075046" y="1889741"/>
                </a:moveTo>
                <a:lnTo>
                  <a:pt x="12082703" y="1313937"/>
                </a:lnTo>
                <a:lnTo>
                  <a:pt x="14333853" y="2615622"/>
                </a:lnTo>
                <a:lnTo>
                  <a:pt x="13326196" y="3191426"/>
                </a:lnTo>
                <a:lnTo>
                  <a:pt x="12281784" y="2588057"/>
                </a:lnTo>
                <a:cubicBezTo>
                  <a:pt x="12306286" y="2563555"/>
                  <a:pt x="12303224" y="2532927"/>
                  <a:pt x="12266470" y="2514550"/>
                </a:cubicBezTo>
                <a:cubicBezTo>
                  <a:pt x="12232780" y="2493111"/>
                  <a:pt x="12177650" y="2493111"/>
                  <a:pt x="12137833" y="2505362"/>
                </a:cubicBezTo>
                <a:lnTo>
                  <a:pt x="11075046" y="1889741"/>
                </a:lnTo>
                <a:close/>
                <a:moveTo>
                  <a:pt x="3096480" y="5430325"/>
                </a:moveTo>
                <a:cubicBezTo>
                  <a:pt x="3056664" y="5418074"/>
                  <a:pt x="3007659" y="5421137"/>
                  <a:pt x="2973968" y="5439514"/>
                </a:cubicBezTo>
                <a:cubicBezTo>
                  <a:pt x="2940278" y="5457890"/>
                  <a:pt x="2934152" y="5488518"/>
                  <a:pt x="2958654" y="5509958"/>
                </a:cubicBezTo>
                <a:lnTo>
                  <a:pt x="2799389" y="5601841"/>
                </a:lnTo>
                <a:lnTo>
                  <a:pt x="1166923" y="4661565"/>
                </a:lnTo>
                <a:lnTo>
                  <a:pt x="1620216" y="4398166"/>
                </a:lnTo>
                <a:lnTo>
                  <a:pt x="3252682" y="5338442"/>
                </a:lnTo>
                <a:lnTo>
                  <a:pt x="3096480" y="5430325"/>
                </a:lnTo>
                <a:close/>
                <a:moveTo>
                  <a:pt x="6802455" y="10260344"/>
                </a:moveTo>
                <a:lnTo>
                  <a:pt x="7509959" y="9849930"/>
                </a:lnTo>
                <a:lnTo>
                  <a:pt x="8217463" y="10260344"/>
                </a:lnTo>
                <a:lnTo>
                  <a:pt x="7509959" y="10670757"/>
                </a:lnTo>
                <a:lnTo>
                  <a:pt x="7231246" y="10508430"/>
                </a:lnTo>
                <a:cubicBezTo>
                  <a:pt x="7258810" y="10483927"/>
                  <a:pt x="7255748" y="10453299"/>
                  <a:pt x="7218994" y="10431860"/>
                </a:cubicBezTo>
                <a:cubicBezTo>
                  <a:pt x="7182241" y="10410420"/>
                  <a:pt x="7127110" y="10410420"/>
                  <a:pt x="7087294" y="10425734"/>
                </a:cubicBezTo>
                <a:lnTo>
                  <a:pt x="6802455" y="10260344"/>
                </a:lnTo>
                <a:close/>
                <a:moveTo>
                  <a:pt x="4909651" y="10192962"/>
                </a:moveTo>
                <a:lnTo>
                  <a:pt x="4483923" y="10437985"/>
                </a:lnTo>
                <a:cubicBezTo>
                  <a:pt x="4444107" y="10419609"/>
                  <a:pt x="4385914" y="10422671"/>
                  <a:pt x="4349161" y="10444111"/>
                </a:cubicBezTo>
                <a:cubicBezTo>
                  <a:pt x="4312407" y="10465551"/>
                  <a:pt x="4309344" y="10499241"/>
                  <a:pt x="4339972" y="10520681"/>
                </a:cubicBezTo>
                <a:lnTo>
                  <a:pt x="3828487" y="10814709"/>
                </a:lnTo>
                <a:lnTo>
                  <a:pt x="1215927" y="9298628"/>
                </a:lnTo>
                <a:lnTo>
                  <a:pt x="2297092" y="8679944"/>
                </a:lnTo>
                <a:lnTo>
                  <a:pt x="3565087" y="9415014"/>
                </a:lnTo>
                <a:lnTo>
                  <a:pt x="3595715" y="9433390"/>
                </a:lnTo>
                <a:lnTo>
                  <a:pt x="4909651" y="10192962"/>
                </a:lnTo>
                <a:close/>
                <a:moveTo>
                  <a:pt x="11663101" y="10042885"/>
                </a:moveTo>
                <a:lnTo>
                  <a:pt x="10333850" y="10808583"/>
                </a:lnTo>
                <a:lnTo>
                  <a:pt x="9494646" y="10324662"/>
                </a:lnTo>
                <a:lnTo>
                  <a:pt x="10823897" y="9558965"/>
                </a:lnTo>
                <a:lnTo>
                  <a:pt x="11139364" y="9739669"/>
                </a:lnTo>
                <a:cubicBezTo>
                  <a:pt x="11117925" y="9761109"/>
                  <a:pt x="11120988" y="9791737"/>
                  <a:pt x="11154678" y="9810113"/>
                </a:cubicBezTo>
                <a:cubicBezTo>
                  <a:pt x="11188368" y="9828490"/>
                  <a:pt x="11240436" y="9831553"/>
                  <a:pt x="11280252" y="9819302"/>
                </a:cubicBezTo>
                <a:lnTo>
                  <a:pt x="11663101" y="10042885"/>
                </a:lnTo>
                <a:close/>
                <a:moveTo>
                  <a:pt x="15317009" y="9751920"/>
                </a:moveTo>
                <a:cubicBezTo>
                  <a:pt x="15356824" y="9764171"/>
                  <a:pt x="15402766" y="9758046"/>
                  <a:pt x="15436457" y="9739669"/>
                </a:cubicBezTo>
                <a:cubicBezTo>
                  <a:pt x="15470148" y="9721292"/>
                  <a:pt x="15473211" y="9693728"/>
                  <a:pt x="15454834" y="9672288"/>
                </a:cubicBezTo>
                <a:lnTo>
                  <a:pt x="15871374" y="9430327"/>
                </a:lnTo>
                <a:lnTo>
                  <a:pt x="16710577" y="9914249"/>
                </a:lnTo>
                <a:lnTo>
                  <a:pt x="15381327" y="10679946"/>
                </a:lnTo>
                <a:lnTo>
                  <a:pt x="15032169" y="10477802"/>
                </a:lnTo>
                <a:cubicBezTo>
                  <a:pt x="15062797" y="10453299"/>
                  <a:pt x="15062797" y="10419609"/>
                  <a:pt x="15022981" y="10398169"/>
                </a:cubicBezTo>
                <a:cubicBezTo>
                  <a:pt x="14986227" y="10376729"/>
                  <a:pt x="14928034" y="10376729"/>
                  <a:pt x="14885155" y="10395106"/>
                </a:cubicBezTo>
                <a:lnTo>
                  <a:pt x="14539060" y="10196025"/>
                </a:lnTo>
                <a:lnTo>
                  <a:pt x="15317009" y="9751920"/>
                </a:lnTo>
                <a:close/>
                <a:moveTo>
                  <a:pt x="12796333" y="6385916"/>
                </a:moveTo>
                <a:lnTo>
                  <a:pt x="10649318" y="7626345"/>
                </a:lnTo>
                <a:cubicBezTo>
                  <a:pt x="10609501" y="7611031"/>
                  <a:pt x="10554372" y="7614094"/>
                  <a:pt x="10520681" y="7635534"/>
                </a:cubicBezTo>
                <a:cubicBezTo>
                  <a:pt x="10486990" y="7656973"/>
                  <a:pt x="10480865" y="7687601"/>
                  <a:pt x="10505367" y="7709040"/>
                </a:cubicBezTo>
                <a:lnTo>
                  <a:pt x="8281782" y="8992349"/>
                </a:lnTo>
                <a:lnTo>
                  <a:pt x="6373665" y="7892808"/>
                </a:lnTo>
                <a:cubicBezTo>
                  <a:pt x="6407355" y="7868305"/>
                  <a:pt x="6407355" y="7834615"/>
                  <a:pt x="6367539" y="7813175"/>
                </a:cubicBezTo>
                <a:cubicBezTo>
                  <a:pt x="6327723" y="7791736"/>
                  <a:pt x="6269529" y="7791736"/>
                  <a:pt x="6226651" y="7810112"/>
                </a:cubicBezTo>
                <a:lnTo>
                  <a:pt x="4612561" y="6879025"/>
                </a:lnTo>
                <a:lnTo>
                  <a:pt x="7516085" y="5203679"/>
                </a:lnTo>
                <a:cubicBezTo>
                  <a:pt x="7519148" y="5209805"/>
                  <a:pt x="7528336" y="5209805"/>
                  <a:pt x="7537524" y="5203679"/>
                </a:cubicBezTo>
                <a:cubicBezTo>
                  <a:pt x="7546712" y="5197553"/>
                  <a:pt x="7552838" y="5188365"/>
                  <a:pt x="7558964" y="5179177"/>
                </a:cubicBezTo>
                <a:lnTo>
                  <a:pt x="9127112" y="4275654"/>
                </a:lnTo>
                <a:lnTo>
                  <a:pt x="9157739" y="4294030"/>
                </a:lnTo>
                <a:lnTo>
                  <a:pt x="9188367" y="4312407"/>
                </a:lnTo>
                <a:lnTo>
                  <a:pt x="12796333" y="6385916"/>
                </a:lnTo>
                <a:close/>
                <a:moveTo>
                  <a:pt x="17087302" y="5335379"/>
                </a:moveTo>
                <a:lnTo>
                  <a:pt x="15130178" y="6462485"/>
                </a:lnTo>
                <a:lnTo>
                  <a:pt x="13681479" y="5623281"/>
                </a:lnTo>
                <a:cubicBezTo>
                  <a:pt x="13702918" y="5601841"/>
                  <a:pt x="13699855" y="5571213"/>
                  <a:pt x="13666165" y="5552837"/>
                </a:cubicBezTo>
                <a:cubicBezTo>
                  <a:pt x="13632475" y="5534460"/>
                  <a:pt x="13580407" y="5531398"/>
                  <a:pt x="13543654" y="5543649"/>
                </a:cubicBezTo>
                <a:lnTo>
                  <a:pt x="11687603" y="4468609"/>
                </a:lnTo>
                <a:lnTo>
                  <a:pt x="13644726" y="3341503"/>
                </a:lnTo>
                <a:lnTo>
                  <a:pt x="15182246" y="4229712"/>
                </a:lnTo>
                <a:cubicBezTo>
                  <a:pt x="15154680" y="4254214"/>
                  <a:pt x="15160806" y="4284842"/>
                  <a:pt x="15194497" y="4306282"/>
                </a:cubicBezTo>
                <a:cubicBezTo>
                  <a:pt x="15231250" y="4327721"/>
                  <a:pt x="15283318" y="4327721"/>
                  <a:pt x="15326197" y="4312407"/>
                </a:cubicBezTo>
                <a:lnTo>
                  <a:pt x="17087302" y="5335379"/>
                </a:lnTo>
                <a:close/>
                <a:moveTo>
                  <a:pt x="2098011" y="1182237"/>
                </a:moveTo>
                <a:lnTo>
                  <a:pt x="526800" y="2085759"/>
                </a:lnTo>
                <a:lnTo>
                  <a:pt x="3320064" y="3718226"/>
                </a:lnTo>
                <a:lnTo>
                  <a:pt x="3329252" y="3721289"/>
                </a:lnTo>
                <a:lnTo>
                  <a:pt x="4113326" y="3267996"/>
                </a:lnTo>
                <a:cubicBezTo>
                  <a:pt x="4147016" y="3280247"/>
                  <a:pt x="4192958" y="3280247"/>
                  <a:pt x="4226649" y="3267996"/>
                </a:cubicBezTo>
                <a:lnTo>
                  <a:pt x="5442576" y="3972438"/>
                </a:lnTo>
                <a:lnTo>
                  <a:pt x="7460955" y="2808578"/>
                </a:lnTo>
                <a:lnTo>
                  <a:pt x="4826956" y="1283309"/>
                </a:lnTo>
                <a:lnTo>
                  <a:pt x="2805515" y="2450231"/>
                </a:lnTo>
                <a:lnTo>
                  <a:pt x="4079635" y="3188364"/>
                </a:lnTo>
                <a:cubicBezTo>
                  <a:pt x="4055133" y="3206740"/>
                  <a:pt x="4055133" y="3234305"/>
                  <a:pt x="4076573" y="3252682"/>
                </a:cubicBezTo>
                <a:lnTo>
                  <a:pt x="3323126" y="3687598"/>
                </a:lnTo>
                <a:lnTo>
                  <a:pt x="588056" y="2085759"/>
                </a:lnTo>
                <a:lnTo>
                  <a:pt x="2131701" y="1197551"/>
                </a:lnTo>
                <a:cubicBezTo>
                  <a:pt x="2165392" y="1209802"/>
                  <a:pt x="2205208" y="1209802"/>
                  <a:pt x="2238899" y="1197551"/>
                </a:cubicBezTo>
                <a:lnTo>
                  <a:pt x="2548241" y="1378255"/>
                </a:lnTo>
                <a:lnTo>
                  <a:pt x="3320064" y="934151"/>
                </a:lnTo>
                <a:lnTo>
                  <a:pt x="2548241" y="490046"/>
                </a:lnTo>
                <a:lnTo>
                  <a:pt x="1779480" y="934151"/>
                </a:lnTo>
                <a:lnTo>
                  <a:pt x="2098011" y="1117918"/>
                </a:lnTo>
                <a:cubicBezTo>
                  <a:pt x="2076571" y="1139358"/>
                  <a:pt x="2076571" y="1160797"/>
                  <a:pt x="2098011" y="1182237"/>
                </a:cubicBezTo>
                <a:close/>
                <a:moveTo>
                  <a:pt x="2866771" y="2450231"/>
                </a:moveTo>
                <a:lnTo>
                  <a:pt x="4823893" y="1323125"/>
                </a:lnTo>
                <a:lnTo>
                  <a:pt x="7396636" y="2811641"/>
                </a:lnTo>
                <a:lnTo>
                  <a:pt x="5439514" y="3938747"/>
                </a:lnTo>
                <a:lnTo>
                  <a:pt x="4254214" y="3252682"/>
                </a:lnTo>
                <a:cubicBezTo>
                  <a:pt x="4278717" y="3231243"/>
                  <a:pt x="4272591" y="3200615"/>
                  <a:pt x="4238900" y="3179175"/>
                </a:cubicBezTo>
                <a:cubicBezTo>
                  <a:pt x="4205210" y="3160798"/>
                  <a:pt x="4153142" y="3157736"/>
                  <a:pt x="4113326" y="3169987"/>
                </a:cubicBezTo>
                <a:lnTo>
                  <a:pt x="2866771" y="2450231"/>
                </a:lnTo>
                <a:close/>
                <a:moveTo>
                  <a:pt x="1840736" y="934151"/>
                </a:moveTo>
                <a:lnTo>
                  <a:pt x="2548241" y="523737"/>
                </a:lnTo>
                <a:lnTo>
                  <a:pt x="3255745" y="934151"/>
                </a:lnTo>
                <a:lnTo>
                  <a:pt x="2548241" y="1344565"/>
                </a:lnTo>
                <a:lnTo>
                  <a:pt x="2269527" y="1182237"/>
                </a:lnTo>
                <a:cubicBezTo>
                  <a:pt x="2297092" y="1157734"/>
                  <a:pt x="2294029" y="1127106"/>
                  <a:pt x="2257276" y="1105667"/>
                </a:cubicBezTo>
                <a:cubicBezTo>
                  <a:pt x="2220522" y="1084227"/>
                  <a:pt x="2165392" y="1084227"/>
                  <a:pt x="2125576" y="1099541"/>
                </a:cubicBezTo>
                <a:lnTo>
                  <a:pt x="1840736" y="934151"/>
                </a:lnTo>
                <a:close/>
                <a:moveTo>
                  <a:pt x="12906593" y="7252685"/>
                </a:moveTo>
                <a:lnTo>
                  <a:pt x="13620224" y="7666161"/>
                </a:lnTo>
                <a:lnTo>
                  <a:pt x="14333853" y="7252685"/>
                </a:lnTo>
                <a:lnTo>
                  <a:pt x="13620224" y="6839208"/>
                </a:lnTo>
                <a:lnTo>
                  <a:pt x="12906593" y="7252685"/>
                </a:lnTo>
                <a:close/>
                <a:moveTo>
                  <a:pt x="13620224" y="7629408"/>
                </a:moveTo>
                <a:lnTo>
                  <a:pt x="12967849" y="7252685"/>
                </a:lnTo>
                <a:lnTo>
                  <a:pt x="13620224" y="6875962"/>
                </a:lnTo>
                <a:lnTo>
                  <a:pt x="14272597" y="7252685"/>
                </a:lnTo>
                <a:lnTo>
                  <a:pt x="13620224" y="7629408"/>
                </a:lnTo>
                <a:close/>
                <a:moveTo>
                  <a:pt x="238898" y="10686071"/>
                </a:moveTo>
                <a:lnTo>
                  <a:pt x="719755" y="10964785"/>
                </a:lnTo>
                <a:lnTo>
                  <a:pt x="1200613" y="10686071"/>
                </a:lnTo>
                <a:lnTo>
                  <a:pt x="719755" y="10407357"/>
                </a:lnTo>
                <a:lnTo>
                  <a:pt x="238898" y="10686071"/>
                </a:lnTo>
                <a:close/>
                <a:moveTo>
                  <a:pt x="719755" y="10928031"/>
                </a:moveTo>
                <a:lnTo>
                  <a:pt x="300153" y="10686071"/>
                </a:lnTo>
                <a:lnTo>
                  <a:pt x="719755" y="10444111"/>
                </a:lnTo>
                <a:lnTo>
                  <a:pt x="1139358" y="10686071"/>
                </a:lnTo>
                <a:lnTo>
                  <a:pt x="719755" y="10928031"/>
                </a:lnTo>
                <a:close/>
                <a:moveTo>
                  <a:pt x="719755" y="8909653"/>
                </a:moveTo>
                <a:lnTo>
                  <a:pt x="1200613" y="8630939"/>
                </a:lnTo>
                <a:lnTo>
                  <a:pt x="719755" y="8352227"/>
                </a:lnTo>
                <a:lnTo>
                  <a:pt x="238898" y="8630939"/>
                </a:lnTo>
                <a:lnTo>
                  <a:pt x="719755" y="8909653"/>
                </a:lnTo>
                <a:close/>
                <a:moveTo>
                  <a:pt x="1139358" y="8630939"/>
                </a:moveTo>
                <a:lnTo>
                  <a:pt x="719755" y="8872900"/>
                </a:lnTo>
                <a:lnTo>
                  <a:pt x="300153" y="8630939"/>
                </a:lnTo>
                <a:lnTo>
                  <a:pt x="719755" y="8388979"/>
                </a:lnTo>
                <a:lnTo>
                  <a:pt x="1139358" y="8630939"/>
                </a:lnTo>
                <a:close/>
                <a:moveTo>
                  <a:pt x="10009194" y="2462483"/>
                </a:moveTo>
                <a:lnTo>
                  <a:pt x="10490053" y="2741196"/>
                </a:lnTo>
                <a:lnTo>
                  <a:pt x="10970911" y="2462483"/>
                </a:lnTo>
                <a:lnTo>
                  <a:pt x="10490053" y="2183769"/>
                </a:lnTo>
                <a:lnTo>
                  <a:pt x="10009194" y="2462483"/>
                </a:lnTo>
                <a:close/>
                <a:moveTo>
                  <a:pt x="10490053" y="2704443"/>
                </a:moveTo>
                <a:lnTo>
                  <a:pt x="10070450" y="2462483"/>
                </a:lnTo>
                <a:lnTo>
                  <a:pt x="10490053" y="2220522"/>
                </a:lnTo>
                <a:lnTo>
                  <a:pt x="10909655" y="2462483"/>
                </a:lnTo>
                <a:lnTo>
                  <a:pt x="10490053" y="2704443"/>
                </a:lnTo>
                <a:close/>
                <a:moveTo>
                  <a:pt x="12676884" y="8689133"/>
                </a:moveTo>
                <a:lnTo>
                  <a:pt x="12196027" y="8410419"/>
                </a:lnTo>
                <a:lnTo>
                  <a:pt x="11715168" y="8689133"/>
                </a:lnTo>
                <a:lnTo>
                  <a:pt x="12196027" y="8967846"/>
                </a:lnTo>
                <a:lnTo>
                  <a:pt x="12676884" y="8689133"/>
                </a:lnTo>
                <a:close/>
                <a:moveTo>
                  <a:pt x="12196027" y="8447172"/>
                </a:moveTo>
                <a:lnTo>
                  <a:pt x="12615628" y="8689133"/>
                </a:lnTo>
                <a:lnTo>
                  <a:pt x="12196027" y="8931093"/>
                </a:lnTo>
                <a:lnTo>
                  <a:pt x="11776424" y="8689133"/>
                </a:lnTo>
                <a:lnTo>
                  <a:pt x="12196027" y="8447172"/>
                </a:lnTo>
                <a:close/>
                <a:moveTo>
                  <a:pt x="13320070" y="9075044"/>
                </a:moveTo>
                <a:lnTo>
                  <a:pt x="12839212" y="9353758"/>
                </a:lnTo>
                <a:lnTo>
                  <a:pt x="13320070" y="9632472"/>
                </a:lnTo>
                <a:lnTo>
                  <a:pt x="13800928" y="9353758"/>
                </a:lnTo>
                <a:lnTo>
                  <a:pt x="13320070" y="9075044"/>
                </a:lnTo>
                <a:close/>
                <a:moveTo>
                  <a:pt x="12900468" y="9353758"/>
                </a:moveTo>
                <a:lnTo>
                  <a:pt x="13320070" y="9111798"/>
                </a:lnTo>
                <a:lnTo>
                  <a:pt x="13739672" y="9353758"/>
                </a:lnTo>
                <a:lnTo>
                  <a:pt x="13320070" y="9595718"/>
                </a:lnTo>
                <a:lnTo>
                  <a:pt x="12900468" y="9353758"/>
                </a:lnTo>
                <a:close/>
                <a:moveTo>
                  <a:pt x="11831554" y="10686071"/>
                </a:moveTo>
                <a:lnTo>
                  <a:pt x="12312412" y="10964785"/>
                </a:lnTo>
                <a:lnTo>
                  <a:pt x="12793271" y="10686071"/>
                </a:lnTo>
                <a:lnTo>
                  <a:pt x="12312412" y="10407357"/>
                </a:lnTo>
                <a:lnTo>
                  <a:pt x="11831554" y="10686071"/>
                </a:lnTo>
                <a:close/>
                <a:moveTo>
                  <a:pt x="12315475" y="10928031"/>
                </a:moveTo>
                <a:lnTo>
                  <a:pt x="11895873" y="10686071"/>
                </a:lnTo>
                <a:lnTo>
                  <a:pt x="12315475" y="10444111"/>
                </a:lnTo>
                <a:lnTo>
                  <a:pt x="12735077" y="10686071"/>
                </a:lnTo>
                <a:lnTo>
                  <a:pt x="12315475" y="10928031"/>
                </a:lnTo>
                <a:close/>
                <a:moveTo>
                  <a:pt x="8303222" y="10686071"/>
                </a:moveTo>
                <a:lnTo>
                  <a:pt x="8784079" y="10964785"/>
                </a:lnTo>
                <a:lnTo>
                  <a:pt x="9264937" y="10686071"/>
                </a:lnTo>
                <a:lnTo>
                  <a:pt x="8784079" y="10407357"/>
                </a:lnTo>
                <a:lnTo>
                  <a:pt x="8303222" y="10686071"/>
                </a:lnTo>
                <a:close/>
                <a:moveTo>
                  <a:pt x="8784079" y="10928031"/>
                </a:moveTo>
                <a:lnTo>
                  <a:pt x="8364478" y="10686071"/>
                </a:lnTo>
                <a:lnTo>
                  <a:pt x="8784079" y="10444111"/>
                </a:lnTo>
                <a:lnTo>
                  <a:pt x="9203681" y="10686071"/>
                </a:lnTo>
                <a:lnTo>
                  <a:pt x="8784079" y="10928031"/>
                </a:lnTo>
                <a:close/>
                <a:moveTo>
                  <a:pt x="4747323" y="333844"/>
                </a:moveTo>
                <a:lnTo>
                  <a:pt x="4266466" y="55130"/>
                </a:lnTo>
                <a:lnTo>
                  <a:pt x="3785607" y="333844"/>
                </a:lnTo>
                <a:lnTo>
                  <a:pt x="4266466" y="612558"/>
                </a:lnTo>
                <a:lnTo>
                  <a:pt x="4747323" y="333844"/>
                </a:lnTo>
                <a:close/>
                <a:moveTo>
                  <a:pt x="4263403" y="91884"/>
                </a:moveTo>
                <a:lnTo>
                  <a:pt x="4683005" y="333844"/>
                </a:lnTo>
                <a:lnTo>
                  <a:pt x="4263403" y="575804"/>
                </a:lnTo>
                <a:lnTo>
                  <a:pt x="3843800" y="333844"/>
                </a:lnTo>
                <a:lnTo>
                  <a:pt x="4263403" y="91884"/>
                </a:lnTo>
                <a:close/>
                <a:moveTo>
                  <a:pt x="8018382" y="333844"/>
                </a:moveTo>
                <a:lnTo>
                  <a:pt x="7537524" y="55130"/>
                </a:lnTo>
                <a:lnTo>
                  <a:pt x="7056666" y="333844"/>
                </a:lnTo>
                <a:lnTo>
                  <a:pt x="7537524" y="612558"/>
                </a:lnTo>
                <a:lnTo>
                  <a:pt x="8018382" y="333844"/>
                </a:lnTo>
                <a:close/>
                <a:moveTo>
                  <a:pt x="7537524" y="91884"/>
                </a:moveTo>
                <a:lnTo>
                  <a:pt x="7957126" y="333844"/>
                </a:lnTo>
                <a:lnTo>
                  <a:pt x="7537524" y="575804"/>
                </a:lnTo>
                <a:lnTo>
                  <a:pt x="7117922" y="333844"/>
                </a:lnTo>
                <a:lnTo>
                  <a:pt x="7537524" y="91884"/>
                </a:lnTo>
                <a:close/>
                <a:moveTo>
                  <a:pt x="14566625" y="333844"/>
                </a:moveTo>
                <a:lnTo>
                  <a:pt x="14085767" y="55130"/>
                </a:lnTo>
                <a:lnTo>
                  <a:pt x="13604910" y="333844"/>
                </a:lnTo>
                <a:lnTo>
                  <a:pt x="14085767" y="612558"/>
                </a:lnTo>
                <a:lnTo>
                  <a:pt x="14566625" y="333844"/>
                </a:lnTo>
                <a:close/>
                <a:moveTo>
                  <a:pt x="14085767" y="91884"/>
                </a:moveTo>
                <a:lnTo>
                  <a:pt x="14505369" y="333844"/>
                </a:lnTo>
                <a:lnTo>
                  <a:pt x="14085767" y="575804"/>
                </a:lnTo>
                <a:lnTo>
                  <a:pt x="13666165" y="333844"/>
                </a:lnTo>
                <a:lnTo>
                  <a:pt x="14085767" y="91884"/>
                </a:lnTo>
                <a:close/>
                <a:moveTo>
                  <a:pt x="1166923" y="4113326"/>
                </a:moveTo>
                <a:lnTo>
                  <a:pt x="686065" y="3834612"/>
                </a:lnTo>
                <a:lnTo>
                  <a:pt x="205207" y="4113326"/>
                </a:lnTo>
                <a:lnTo>
                  <a:pt x="686065" y="4392040"/>
                </a:lnTo>
                <a:lnTo>
                  <a:pt x="1166923" y="4113326"/>
                </a:lnTo>
                <a:close/>
                <a:moveTo>
                  <a:pt x="683002" y="3871366"/>
                </a:moveTo>
                <a:lnTo>
                  <a:pt x="1102604" y="4113326"/>
                </a:lnTo>
                <a:lnTo>
                  <a:pt x="683002" y="4355286"/>
                </a:lnTo>
                <a:lnTo>
                  <a:pt x="263400" y="4113326"/>
                </a:lnTo>
                <a:lnTo>
                  <a:pt x="683002" y="3871366"/>
                </a:lnTo>
                <a:close/>
                <a:moveTo>
                  <a:pt x="1166923" y="278714"/>
                </a:moveTo>
                <a:lnTo>
                  <a:pt x="683002" y="0"/>
                </a:lnTo>
                <a:lnTo>
                  <a:pt x="202144" y="278714"/>
                </a:lnTo>
                <a:lnTo>
                  <a:pt x="683002" y="557428"/>
                </a:lnTo>
                <a:lnTo>
                  <a:pt x="1166923" y="278714"/>
                </a:lnTo>
                <a:close/>
                <a:moveTo>
                  <a:pt x="683002" y="36753"/>
                </a:moveTo>
                <a:lnTo>
                  <a:pt x="1102604" y="278714"/>
                </a:lnTo>
                <a:lnTo>
                  <a:pt x="683002" y="520674"/>
                </a:lnTo>
                <a:lnTo>
                  <a:pt x="263400" y="278714"/>
                </a:lnTo>
                <a:lnTo>
                  <a:pt x="683002" y="36753"/>
                </a:lnTo>
                <a:close/>
                <a:moveTo>
                  <a:pt x="719755" y="5773358"/>
                </a:moveTo>
                <a:lnTo>
                  <a:pt x="1200613" y="5494644"/>
                </a:lnTo>
                <a:lnTo>
                  <a:pt x="719755" y="5215930"/>
                </a:lnTo>
                <a:lnTo>
                  <a:pt x="238898" y="5494644"/>
                </a:lnTo>
                <a:lnTo>
                  <a:pt x="719755" y="5773358"/>
                </a:lnTo>
                <a:close/>
                <a:moveTo>
                  <a:pt x="1139358" y="5494644"/>
                </a:moveTo>
                <a:lnTo>
                  <a:pt x="719755" y="5736604"/>
                </a:lnTo>
                <a:lnTo>
                  <a:pt x="300153" y="5494644"/>
                </a:lnTo>
                <a:lnTo>
                  <a:pt x="719755" y="5252684"/>
                </a:lnTo>
                <a:lnTo>
                  <a:pt x="1139358" y="5494644"/>
                </a:lnTo>
                <a:close/>
                <a:moveTo>
                  <a:pt x="16612569" y="4551305"/>
                </a:moveTo>
                <a:lnTo>
                  <a:pt x="17093426" y="4272591"/>
                </a:lnTo>
                <a:lnTo>
                  <a:pt x="16612569" y="3993877"/>
                </a:lnTo>
                <a:lnTo>
                  <a:pt x="16131711" y="4272591"/>
                </a:lnTo>
                <a:lnTo>
                  <a:pt x="16612569" y="4551305"/>
                </a:lnTo>
                <a:close/>
                <a:moveTo>
                  <a:pt x="17032170" y="4272591"/>
                </a:moveTo>
                <a:lnTo>
                  <a:pt x="16612569" y="4514551"/>
                </a:lnTo>
                <a:lnTo>
                  <a:pt x="16192966" y="4272591"/>
                </a:lnTo>
                <a:lnTo>
                  <a:pt x="16612569" y="4030631"/>
                </a:lnTo>
                <a:lnTo>
                  <a:pt x="17032170" y="4272591"/>
                </a:lnTo>
                <a:close/>
                <a:moveTo>
                  <a:pt x="16612569" y="7075043"/>
                </a:moveTo>
                <a:lnTo>
                  <a:pt x="17093426" y="6796329"/>
                </a:lnTo>
                <a:lnTo>
                  <a:pt x="16612569" y="6517616"/>
                </a:lnTo>
                <a:lnTo>
                  <a:pt x="16131711" y="6796329"/>
                </a:lnTo>
                <a:lnTo>
                  <a:pt x="16612569" y="7075043"/>
                </a:lnTo>
                <a:close/>
                <a:moveTo>
                  <a:pt x="17032170" y="6799392"/>
                </a:moveTo>
                <a:lnTo>
                  <a:pt x="16612569" y="7041352"/>
                </a:lnTo>
                <a:lnTo>
                  <a:pt x="16192966" y="6799392"/>
                </a:lnTo>
                <a:lnTo>
                  <a:pt x="16612569" y="6557432"/>
                </a:lnTo>
                <a:lnTo>
                  <a:pt x="17032170" y="6799392"/>
                </a:lnTo>
                <a:close/>
                <a:moveTo>
                  <a:pt x="7822363" y="2523738"/>
                </a:moveTo>
                <a:lnTo>
                  <a:pt x="8303222" y="2245025"/>
                </a:lnTo>
                <a:lnTo>
                  <a:pt x="7822363" y="1966311"/>
                </a:lnTo>
                <a:lnTo>
                  <a:pt x="7341506" y="2245025"/>
                </a:lnTo>
                <a:lnTo>
                  <a:pt x="7822363" y="2523738"/>
                </a:lnTo>
                <a:close/>
                <a:moveTo>
                  <a:pt x="8241966" y="2245025"/>
                </a:moveTo>
                <a:lnTo>
                  <a:pt x="7822363" y="2486985"/>
                </a:lnTo>
                <a:lnTo>
                  <a:pt x="7402761" y="2245025"/>
                </a:lnTo>
                <a:lnTo>
                  <a:pt x="7822363" y="2003064"/>
                </a:lnTo>
                <a:lnTo>
                  <a:pt x="8241966" y="2245025"/>
                </a:lnTo>
                <a:close/>
                <a:moveTo>
                  <a:pt x="4113326" y="5093419"/>
                </a:moveTo>
                <a:lnTo>
                  <a:pt x="4826956" y="5506895"/>
                </a:lnTo>
                <a:lnTo>
                  <a:pt x="5540586" y="5093419"/>
                </a:lnTo>
                <a:lnTo>
                  <a:pt x="4826956" y="4679942"/>
                </a:lnTo>
                <a:lnTo>
                  <a:pt x="4113326" y="5093419"/>
                </a:lnTo>
                <a:close/>
                <a:moveTo>
                  <a:pt x="4826956" y="5470142"/>
                </a:moveTo>
                <a:lnTo>
                  <a:pt x="4174582" y="5093419"/>
                </a:lnTo>
                <a:lnTo>
                  <a:pt x="4826956" y="4716695"/>
                </a:lnTo>
                <a:lnTo>
                  <a:pt x="5479330" y="5093419"/>
                </a:lnTo>
                <a:lnTo>
                  <a:pt x="4826956" y="5470142"/>
                </a:lnTo>
                <a:close/>
                <a:moveTo>
                  <a:pt x="5589590" y="9166927"/>
                </a:moveTo>
                <a:lnTo>
                  <a:pt x="6303220" y="9580404"/>
                </a:lnTo>
                <a:lnTo>
                  <a:pt x="7016850" y="9166927"/>
                </a:lnTo>
                <a:lnTo>
                  <a:pt x="6303220" y="8753451"/>
                </a:lnTo>
                <a:lnTo>
                  <a:pt x="5589590" y="9166927"/>
                </a:lnTo>
                <a:close/>
                <a:moveTo>
                  <a:pt x="6303220" y="9543651"/>
                </a:moveTo>
                <a:lnTo>
                  <a:pt x="5650846" y="9166927"/>
                </a:lnTo>
                <a:lnTo>
                  <a:pt x="6303220" y="8790205"/>
                </a:lnTo>
                <a:lnTo>
                  <a:pt x="6955595" y="9166927"/>
                </a:lnTo>
                <a:lnTo>
                  <a:pt x="6303220" y="9543651"/>
                </a:lnTo>
                <a:close/>
              </a:path>
            </a:pathLst>
          </a:custGeom>
          <a:solidFill>
            <a:srgbClr val="6C9AE5">
              <a:alpha val="5000"/>
            </a:srgbClr>
          </a:solidFill>
          <a:ln w="30612"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1" name="Subtitle 2">
            <a:extLst>
              <a:ext uri="{FF2B5EF4-FFF2-40B4-BE49-F238E27FC236}">
                <a16:creationId xmlns:a16="http://schemas.microsoft.com/office/drawing/2014/main" id="{0FE4DA2F-17EB-CF48-9CF3-43A295164D30}"/>
              </a:ext>
            </a:extLst>
          </p:cNvPr>
          <p:cNvSpPr txBox="1">
            <a:spLocks/>
          </p:cNvSpPr>
          <p:nvPr/>
        </p:nvSpPr>
        <p:spPr>
          <a:xfrm>
            <a:off x="667747" y="4079564"/>
            <a:ext cx="2080973" cy="673906"/>
          </a:xfrm>
          <a:prstGeom prst="rect">
            <a:avLst/>
          </a:prstGeom>
        </p:spPr>
        <p:txBody>
          <a:bodyPr vert="horz" wrap="square" lIns="81537" tIns="40769" rIns="81537" bIns="4076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612"/>
              </a:lnSpc>
            </a:pPr>
            <a:r>
              <a:rPr lang="en-US" sz="1000" dirty="0">
                <a:solidFill>
                  <a:srgbClr val="6C9AE5"/>
                </a:solidFill>
                <a:latin typeface="Lato" panose="020F0502020204030203" pitchFamily="34" charset="0"/>
                <a:ea typeface="Lato" panose="020F0502020204030203" pitchFamily="34" charset="0"/>
                <a:cs typeface="Lato" panose="020F0502020204030203" pitchFamily="34" charset="0"/>
              </a:rPr>
              <a:t>This chart really gave us a reference point to be able to see the impact of the lockdown dates</a:t>
            </a:r>
          </a:p>
        </p:txBody>
      </p:sp>
      <p:sp>
        <p:nvSpPr>
          <p:cNvPr id="42" name="Subtitle 2">
            <a:extLst>
              <a:ext uri="{FF2B5EF4-FFF2-40B4-BE49-F238E27FC236}">
                <a16:creationId xmlns:a16="http://schemas.microsoft.com/office/drawing/2014/main" id="{D9D25C8E-D5AB-7B46-8941-F1D6397CEA7A}"/>
              </a:ext>
            </a:extLst>
          </p:cNvPr>
          <p:cNvSpPr txBox="1">
            <a:spLocks/>
          </p:cNvSpPr>
          <p:nvPr/>
        </p:nvSpPr>
        <p:spPr>
          <a:xfrm>
            <a:off x="3232574" y="4075580"/>
            <a:ext cx="2080973" cy="673906"/>
          </a:xfrm>
          <a:prstGeom prst="rect">
            <a:avLst/>
          </a:prstGeom>
        </p:spPr>
        <p:txBody>
          <a:bodyPr vert="horz" wrap="square" lIns="81537" tIns="40769" rIns="81537" bIns="4076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612"/>
              </a:lnSpc>
            </a:pPr>
            <a:r>
              <a:rPr lang="en-US" sz="1000" dirty="0">
                <a:solidFill>
                  <a:srgbClr val="6C9AE5"/>
                </a:solidFill>
                <a:latin typeface="Lato" panose="020F0502020204030203" pitchFamily="34" charset="0"/>
                <a:ea typeface="Lato" panose="020F0502020204030203" pitchFamily="34" charset="0"/>
                <a:cs typeface="Lato" panose="020F0502020204030203" pitchFamily="34" charset="0"/>
              </a:rPr>
              <a:t>This Chart showed us that there was a significant and lasting impact to pedestrians</a:t>
            </a:r>
          </a:p>
        </p:txBody>
      </p:sp>
      <p:sp>
        <p:nvSpPr>
          <p:cNvPr id="43" name="Subtitle 2">
            <a:extLst>
              <a:ext uri="{FF2B5EF4-FFF2-40B4-BE49-F238E27FC236}">
                <a16:creationId xmlns:a16="http://schemas.microsoft.com/office/drawing/2014/main" id="{81FE7556-942C-CC49-9A64-8CCDB19E7530}"/>
              </a:ext>
            </a:extLst>
          </p:cNvPr>
          <p:cNvSpPr txBox="1">
            <a:spLocks/>
          </p:cNvSpPr>
          <p:nvPr/>
        </p:nvSpPr>
        <p:spPr>
          <a:xfrm>
            <a:off x="5933588" y="4166669"/>
            <a:ext cx="2080973" cy="470069"/>
          </a:xfrm>
          <a:prstGeom prst="rect">
            <a:avLst/>
          </a:prstGeom>
        </p:spPr>
        <p:txBody>
          <a:bodyPr vert="horz" wrap="square" lIns="81537" tIns="40769" rIns="81537" bIns="4076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612"/>
              </a:lnSpc>
            </a:pPr>
            <a:r>
              <a:rPr lang="en-US" sz="1000" dirty="0">
                <a:solidFill>
                  <a:srgbClr val="6C9AE5"/>
                </a:solidFill>
                <a:latin typeface="Lato" panose="020F0502020204030203" pitchFamily="34" charset="0"/>
                <a:ea typeface="Lato" panose="020F0502020204030203" pitchFamily="34" charset="0"/>
                <a:cs typeface="Lato" panose="020F0502020204030203" pitchFamily="34" charset="0"/>
              </a:rPr>
              <a:t>Refers to a good or service being offered by a company. </a:t>
            </a:r>
          </a:p>
        </p:txBody>
      </p:sp>
      <p:sp>
        <p:nvSpPr>
          <p:cNvPr id="13" name="Rectangle 12">
            <a:extLst>
              <a:ext uri="{FF2B5EF4-FFF2-40B4-BE49-F238E27FC236}">
                <a16:creationId xmlns:a16="http://schemas.microsoft.com/office/drawing/2014/main" id="{F4488EEA-523B-9B41-A743-352756E4ACD6}"/>
              </a:ext>
            </a:extLst>
          </p:cNvPr>
          <p:cNvSpPr/>
          <p:nvPr/>
        </p:nvSpPr>
        <p:spPr>
          <a:xfrm>
            <a:off x="797478" y="3587463"/>
            <a:ext cx="1549114" cy="474453"/>
          </a:xfrm>
          <a:prstGeom prst="rect">
            <a:avLst/>
          </a:prstGeom>
          <a:solidFill>
            <a:srgbClr val="AEC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44" name="Rectangle 43">
            <a:extLst>
              <a:ext uri="{FF2B5EF4-FFF2-40B4-BE49-F238E27FC236}">
                <a16:creationId xmlns:a16="http://schemas.microsoft.com/office/drawing/2014/main" id="{5376C4A7-8A37-5646-B8AE-CC66660B1703}"/>
              </a:ext>
            </a:extLst>
          </p:cNvPr>
          <p:cNvSpPr/>
          <p:nvPr/>
        </p:nvSpPr>
        <p:spPr>
          <a:xfrm>
            <a:off x="3223295" y="3576238"/>
            <a:ext cx="2080973" cy="474453"/>
          </a:xfrm>
          <a:prstGeom prst="rect">
            <a:avLst/>
          </a:prstGeom>
          <a:solidFill>
            <a:srgbClr val="98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45" name="Rectangle 44">
            <a:extLst>
              <a:ext uri="{FF2B5EF4-FFF2-40B4-BE49-F238E27FC236}">
                <a16:creationId xmlns:a16="http://schemas.microsoft.com/office/drawing/2014/main" id="{68BF75C0-467E-B845-88B4-09BC825D3BF5}"/>
              </a:ext>
            </a:extLst>
          </p:cNvPr>
          <p:cNvSpPr/>
          <p:nvPr/>
        </p:nvSpPr>
        <p:spPr>
          <a:xfrm>
            <a:off x="6195294" y="3576237"/>
            <a:ext cx="1549114" cy="474453"/>
          </a:xfrm>
          <a:prstGeom prst="rect">
            <a:avLst/>
          </a:prstGeom>
          <a:solidFill>
            <a:srgbClr val="82A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46" name="Rectangle 45">
            <a:extLst>
              <a:ext uri="{FF2B5EF4-FFF2-40B4-BE49-F238E27FC236}">
                <a16:creationId xmlns:a16="http://schemas.microsoft.com/office/drawing/2014/main" id="{A72A9C50-1579-CD40-9C56-680D63E1AD01}"/>
              </a:ext>
            </a:extLst>
          </p:cNvPr>
          <p:cNvSpPr/>
          <p:nvPr/>
        </p:nvSpPr>
        <p:spPr>
          <a:xfrm>
            <a:off x="974702" y="3681016"/>
            <a:ext cx="1188465" cy="276999"/>
          </a:xfrm>
          <a:prstGeom prst="rect">
            <a:avLst/>
          </a:prstGeom>
        </p:spPr>
        <p:txBody>
          <a:bodyPr wrap="square">
            <a:spAutoFit/>
          </a:bodyPr>
          <a:lstStyle/>
          <a:p>
            <a:pPr algn="ctr"/>
            <a:r>
              <a:rPr lang="en-US" sz="1200" b="1" dirty="0">
                <a:solidFill>
                  <a:schemeClr val="bg1"/>
                </a:solidFill>
                <a:latin typeface="Poppins" panose="00000500000000000000" pitchFamily="2" charset="0"/>
                <a:ea typeface="Roboto" panose="02000000000000000000" pitchFamily="2" charset="0"/>
                <a:cs typeface="Poppins" panose="00000500000000000000" pitchFamily="2" charset="0"/>
              </a:rPr>
              <a:t>Covid Cases</a:t>
            </a:r>
          </a:p>
        </p:txBody>
      </p:sp>
      <p:sp>
        <p:nvSpPr>
          <p:cNvPr id="47" name="Rectangle 46">
            <a:extLst>
              <a:ext uri="{FF2B5EF4-FFF2-40B4-BE49-F238E27FC236}">
                <a16:creationId xmlns:a16="http://schemas.microsoft.com/office/drawing/2014/main" id="{D1C1BFB8-5C78-734E-8A49-2062D967187C}"/>
              </a:ext>
            </a:extLst>
          </p:cNvPr>
          <p:cNvSpPr/>
          <p:nvPr/>
        </p:nvSpPr>
        <p:spPr>
          <a:xfrm>
            <a:off x="3427588" y="3686191"/>
            <a:ext cx="1688845" cy="276999"/>
          </a:xfrm>
          <a:prstGeom prst="rect">
            <a:avLst/>
          </a:prstGeom>
        </p:spPr>
        <p:txBody>
          <a:bodyPr wrap="square">
            <a:spAutoFit/>
          </a:bodyPr>
          <a:lstStyle/>
          <a:p>
            <a:pPr algn="ctr"/>
            <a:r>
              <a:rPr lang="en-US" sz="1200" b="1" dirty="0">
                <a:solidFill>
                  <a:schemeClr val="bg1"/>
                </a:solidFill>
                <a:latin typeface="Poppins" panose="00000500000000000000" pitchFamily="2" charset="0"/>
                <a:ea typeface="Roboto" panose="02000000000000000000" pitchFamily="2" charset="0"/>
                <a:cs typeface="Poppins" panose="00000500000000000000" pitchFamily="2" charset="0"/>
              </a:rPr>
              <a:t>Pedestrian count</a:t>
            </a:r>
          </a:p>
        </p:txBody>
      </p:sp>
      <p:sp>
        <p:nvSpPr>
          <p:cNvPr id="48" name="Rectangle 47">
            <a:extLst>
              <a:ext uri="{FF2B5EF4-FFF2-40B4-BE49-F238E27FC236}">
                <a16:creationId xmlns:a16="http://schemas.microsoft.com/office/drawing/2014/main" id="{90619E4B-B264-A64C-9D54-84A3B1AA6751}"/>
              </a:ext>
            </a:extLst>
          </p:cNvPr>
          <p:cNvSpPr/>
          <p:nvPr/>
        </p:nvSpPr>
        <p:spPr>
          <a:xfrm>
            <a:off x="6454961" y="3692216"/>
            <a:ext cx="1029779" cy="276999"/>
          </a:xfrm>
          <a:prstGeom prst="rect">
            <a:avLst/>
          </a:prstGeom>
        </p:spPr>
        <p:txBody>
          <a:bodyPr wrap="square">
            <a:spAutoFit/>
          </a:bodyPr>
          <a:lstStyle/>
          <a:p>
            <a:pPr algn="ctr"/>
            <a:r>
              <a:rPr lang="en-US" sz="1200" b="1" dirty="0">
                <a:solidFill>
                  <a:schemeClr val="bg1"/>
                </a:solidFill>
                <a:latin typeface="Poppins" panose="00000500000000000000" pitchFamily="2" charset="0"/>
                <a:ea typeface="Roboto" panose="02000000000000000000" pitchFamily="2" charset="0"/>
                <a:cs typeface="Poppins" panose="00000500000000000000" pitchFamily="2" charset="0"/>
              </a:rPr>
              <a:t>Title Three</a:t>
            </a:r>
          </a:p>
        </p:txBody>
      </p:sp>
      <p:sp>
        <p:nvSpPr>
          <p:cNvPr id="22" name="TextBox 21">
            <a:extLst>
              <a:ext uri="{FF2B5EF4-FFF2-40B4-BE49-F238E27FC236}">
                <a16:creationId xmlns:a16="http://schemas.microsoft.com/office/drawing/2014/main" id="{8C5FC520-0356-45F2-8C56-0E816F8178C2}"/>
              </a:ext>
            </a:extLst>
          </p:cNvPr>
          <p:cNvSpPr txBox="1"/>
          <p:nvPr/>
        </p:nvSpPr>
        <p:spPr>
          <a:xfrm>
            <a:off x="531915" y="304425"/>
            <a:ext cx="5382761" cy="507831"/>
          </a:xfrm>
          <a:prstGeom prst="rect">
            <a:avLst/>
          </a:prstGeom>
          <a:noFill/>
          <a:ln>
            <a:noFill/>
          </a:ln>
        </p:spPr>
        <p:txBody>
          <a:bodyPr wrap="square" rtlCol="0">
            <a:spAutoFit/>
          </a:bodyPr>
          <a:lstStyle/>
          <a:p>
            <a:r>
              <a:rPr lang="en-US" sz="2700" dirty="0">
                <a:solidFill>
                  <a:srgbClr val="6C9AE5"/>
                </a:solidFill>
                <a:latin typeface="Poppins" panose="00000500000000000000" pitchFamily="2" charset="0"/>
                <a:ea typeface="Roboto" panose="02000000000000000000" pitchFamily="2" charset="0"/>
                <a:cs typeface="Poppins" panose="00000500000000000000" pitchFamily="2" charset="0"/>
              </a:rPr>
              <a:t>Charts –Three most impactful</a:t>
            </a:r>
            <a:endParaRPr lang="en-US" sz="2700" b="1" dirty="0">
              <a:solidFill>
                <a:srgbClr val="6C9AE5"/>
              </a:solidFill>
              <a:latin typeface="Poppins" panose="00000500000000000000" pitchFamily="2" charset="0"/>
              <a:ea typeface="Roboto" panose="02000000000000000000" pitchFamily="2" charset="0"/>
              <a:cs typeface="Poppins" panose="00000500000000000000" pitchFamily="2" charset="0"/>
            </a:endParaRPr>
          </a:p>
        </p:txBody>
      </p:sp>
      <p:pic>
        <p:nvPicPr>
          <p:cNvPr id="9" name="Picture 8" descr="Chart, histogram&#10;&#10;Description automatically generated">
            <a:extLst>
              <a:ext uri="{FF2B5EF4-FFF2-40B4-BE49-F238E27FC236}">
                <a16:creationId xmlns:a16="http://schemas.microsoft.com/office/drawing/2014/main" id="{80CE5F81-C681-4945-AD36-E76F1907D3E3}"/>
              </a:ext>
            </a:extLst>
          </p:cNvPr>
          <p:cNvPicPr>
            <a:picLocks noChangeAspect="1"/>
          </p:cNvPicPr>
          <p:nvPr/>
        </p:nvPicPr>
        <p:blipFill>
          <a:blip r:embed="rId3"/>
          <a:stretch>
            <a:fillRect/>
          </a:stretch>
        </p:blipFill>
        <p:spPr>
          <a:xfrm>
            <a:off x="268310" y="1614525"/>
            <a:ext cx="2607472" cy="1738314"/>
          </a:xfrm>
          <a:prstGeom prst="rect">
            <a:avLst/>
          </a:prstGeom>
        </p:spPr>
      </p:pic>
      <p:pic>
        <p:nvPicPr>
          <p:cNvPr id="19" name="Picture 18" descr="Chart, line chart&#10;&#10;Description automatically generated">
            <a:extLst>
              <a:ext uri="{FF2B5EF4-FFF2-40B4-BE49-F238E27FC236}">
                <a16:creationId xmlns:a16="http://schemas.microsoft.com/office/drawing/2014/main" id="{F7308344-ABB7-40F4-9601-828BB093F93F}"/>
              </a:ext>
            </a:extLst>
          </p:cNvPr>
          <p:cNvPicPr>
            <a:picLocks noChangeAspect="1"/>
          </p:cNvPicPr>
          <p:nvPr/>
        </p:nvPicPr>
        <p:blipFill>
          <a:blip r:embed="rId4"/>
          <a:stretch>
            <a:fillRect/>
          </a:stretch>
        </p:blipFill>
        <p:spPr>
          <a:xfrm>
            <a:off x="2968276" y="1608857"/>
            <a:ext cx="2607471" cy="1738314"/>
          </a:xfrm>
          <a:prstGeom prst="rect">
            <a:avLst/>
          </a:prstGeom>
        </p:spPr>
      </p:pic>
      <p:pic>
        <p:nvPicPr>
          <p:cNvPr id="26" name="Picture 25" descr="Chart, line chart&#10;&#10;Description automatically generated">
            <a:extLst>
              <a:ext uri="{FF2B5EF4-FFF2-40B4-BE49-F238E27FC236}">
                <a16:creationId xmlns:a16="http://schemas.microsoft.com/office/drawing/2014/main" id="{490113D1-9725-41AC-9499-D89A752D46EC}"/>
              </a:ext>
            </a:extLst>
          </p:cNvPr>
          <p:cNvPicPr>
            <a:picLocks noChangeAspect="1"/>
          </p:cNvPicPr>
          <p:nvPr/>
        </p:nvPicPr>
        <p:blipFill>
          <a:blip r:embed="rId5"/>
          <a:stretch>
            <a:fillRect/>
          </a:stretch>
        </p:blipFill>
        <p:spPr>
          <a:xfrm>
            <a:off x="5668241" y="1617359"/>
            <a:ext cx="2603220" cy="1735480"/>
          </a:xfrm>
          <a:prstGeom prst="rect">
            <a:avLst/>
          </a:prstGeom>
        </p:spPr>
      </p:pic>
    </p:spTree>
    <p:extLst>
      <p:ext uri="{BB962C8B-B14F-4D97-AF65-F5344CB8AC3E}">
        <p14:creationId xmlns:p14="http://schemas.microsoft.com/office/powerpoint/2010/main" val="25484204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Theme">
  <a:themeElements>
    <a:clrScheme name="Template_1">
      <a:dk1>
        <a:srgbClr val="6C9AE5"/>
      </a:dk1>
      <a:lt1>
        <a:srgbClr val="FCFCFC"/>
      </a:lt1>
      <a:dk2>
        <a:srgbClr val="6C9AE5"/>
      </a:dk2>
      <a:lt2>
        <a:srgbClr val="FCFCFC"/>
      </a:lt2>
      <a:accent1>
        <a:srgbClr val="6C9AE5"/>
      </a:accent1>
      <a:accent2>
        <a:srgbClr val="82A9E8"/>
      </a:accent2>
      <a:accent3>
        <a:srgbClr val="98B9EB"/>
      </a:accent3>
      <a:accent4>
        <a:srgbClr val="AEC9EF"/>
      </a:accent4>
      <a:accent5>
        <a:srgbClr val="FCFCFC"/>
      </a:accent5>
      <a:accent6>
        <a:srgbClr val="FCFCFC"/>
      </a:accent6>
      <a:hlink>
        <a:srgbClr val="AEC9EF"/>
      </a:hlink>
      <a:folHlink>
        <a:srgbClr val="98B9EB"/>
      </a:folHlink>
    </a:clrScheme>
    <a:fontScheme name="Other 2">
      <a:majorFont>
        <a:latin typeface="Poppins Bold"/>
        <a:ea typeface=""/>
        <a:cs typeface=""/>
      </a:majorFont>
      <a:minorFont>
        <a:latin typeface="Lato Regular"/>
        <a:ea typeface=""/>
        <a:cs typeface=""/>
      </a:minorFont>
    </a:fontScheme>
    <a:fmtScheme name="Subjec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ubject Office">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82441</TotalTime>
  <Words>937</Words>
  <Application>Microsoft Office PowerPoint</Application>
  <PresentationFormat>On-screen Show (16:9)</PresentationFormat>
  <Paragraphs>113</Paragraphs>
  <Slides>11</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Lato</vt:lpstr>
      <vt:lpstr>Poppins</vt:lpstr>
      <vt:lpstr>Calibri</vt:lpstr>
      <vt:lpstr>Roboto Light</vt:lpstr>
      <vt:lpstr>Lato Regular</vt:lpstr>
      <vt:lpstr>Montserrat Light</vt:lpstr>
      <vt:lpstr>Gill Sans</vt:lpstr>
      <vt:lpstr>Montserrat</vt:lpstr>
      <vt:lpstr>Poppins Bold</vt:lpstr>
      <vt:lpstr>Roboto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A_GROM</dc:creator>
  <cp:keywords/>
  <dc:description/>
  <cp:lastModifiedBy>Dillon Wright</cp:lastModifiedBy>
  <cp:revision>14761</cp:revision>
  <dcterms:created xsi:type="dcterms:W3CDTF">2014-11-12T21:47:38Z</dcterms:created>
  <dcterms:modified xsi:type="dcterms:W3CDTF">2021-06-28T08:25:13Z</dcterms:modified>
  <cp:category/>
</cp:coreProperties>
</file>